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21"/>
  </p:notesMasterIdLst>
  <p:sldIdLst>
    <p:sldId id="256" r:id="rId2"/>
    <p:sldId id="257" r:id="rId3"/>
    <p:sldId id="258" r:id="rId4"/>
    <p:sldId id="267" r:id="rId5"/>
    <p:sldId id="268" r:id="rId6"/>
    <p:sldId id="274" r:id="rId7"/>
    <p:sldId id="259" r:id="rId8"/>
    <p:sldId id="260" r:id="rId9"/>
    <p:sldId id="269" r:id="rId10"/>
    <p:sldId id="270" r:id="rId11"/>
    <p:sldId id="271" r:id="rId12"/>
    <p:sldId id="272" r:id="rId13"/>
    <p:sldId id="273" r:id="rId14"/>
    <p:sldId id="261" r:id="rId15"/>
    <p:sldId id="262" r:id="rId16"/>
    <p:sldId id="263" r:id="rId17"/>
    <p:sldId id="264" r:id="rId18"/>
    <p:sldId id="265" r:id="rId19"/>
    <p:sldId id="266" r:id="rId20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20000"/>
      </a:spcBef>
      <a:spcAft>
        <a:spcPct val="20000"/>
      </a:spcAft>
      <a:buClr>
        <a:schemeClr val="accent1"/>
      </a:buClr>
      <a:buSzPct val="65000"/>
      <a:buFont typeface="Wingdings" panose="05000000000000000000" pitchFamily="2" charset="2"/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20000"/>
      </a:spcBef>
      <a:spcAft>
        <a:spcPct val="20000"/>
      </a:spcAft>
      <a:buClr>
        <a:schemeClr val="accent1"/>
      </a:buClr>
      <a:buSzPct val="65000"/>
      <a:buFont typeface="Wingdings" panose="05000000000000000000" pitchFamily="2" charset="2"/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20000"/>
      </a:spcBef>
      <a:spcAft>
        <a:spcPct val="20000"/>
      </a:spcAft>
      <a:buClr>
        <a:schemeClr val="accent1"/>
      </a:buClr>
      <a:buSzPct val="65000"/>
      <a:buFont typeface="Wingdings" panose="05000000000000000000" pitchFamily="2" charset="2"/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20000"/>
      </a:spcBef>
      <a:spcAft>
        <a:spcPct val="20000"/>
      </a:spcAft>
      <a:buClr>
        <a:schemeClr val="accent1"/>
      </a:buClr>
      <a:buSzPct val="65000"/>
      <a:buFont typeface="Wingdings" panose="05000000000000000000" pitchFamily="2" charset="2"/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20000"/>
      </a:spcBef>
      <a:spcAft>
        <a:spcPct val="20000"/>
      </a:spcAft>
      <a:buClr>
        <a:schemeClr val="accent1"/>
      </a:buClr>
      <a:buSzPct val="65000"/>
      <a:buFont typeface="Wingdings" panose="05000000000000000000" pitchFamily="2" charset="2"/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b="1" kern="1200">
        <a:solidFill>
          <a:srgbClr val="000099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99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8" autoAdjust="0"/>
    <p:restoredTop sz="94604" autoAdjust="0"/>
  </p:normalViewPr>
  <p:slideViewPr>
    <p:cSldViewPr>
      <p:cViewPr varScale="1">
        <p:scale>
          <a:sx n="96" d="100"/>
          <a:sy n="96" d="100"/>
        </p:scale>
        <p:origin x="364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endParaRPr lang="en-US" altLang="zh-CN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200" b="0">
                <a:solidFill>
                  <a:schemeClr val="tx1"/>
                </a:solidFill>
              </a:defRPr>
            </a:lvl1pPr>
          </a:lstStyle>
          <a:p>
            <a:fld id="{7D797BF4-222D-4AF4-A2DE-3887362C7B1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95400"/>
            <a:ext cx="7623175" cy="1752600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3200" b="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20484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fld id="{1570E3AF-E3B0-45FF-B0CB-A3641BB9160D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20485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 sz="1200"/>
            </a:lvl1pPr>
          </a:lstStyle>
          <a:p>
            <a:fld id="{C42EB19A-2F4A-4314-8B04-442DB1BF5E5D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20487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>
              <a:gd name="T0" fmla="*/ 0 w 1000"/>
              <a:gd name="T1" fmla="*/ 1000 h 1000"/>
              <a:gd name="T2" fmla="*/ 0 w 1000"/>
              <a:gd name="T3" fmla="*/ 0 h 1000"/>
              <a:gd name="T4" fmla="*/ 1000 w 1000"/>
              <a:gd name="T5" fmla="*/ 0 h 1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488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092057-BFD2-4EE8-A943-B68C79CDB403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031891B-6319-4EE2-916A-059F73857F7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14490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0399191-0270-44CF-B71F-BA76B7721B80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37CF48-E9A5-4CCA-B3EA-E2669F9A1425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8707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735033D-B3C3-49E1-9C30-8AABFB9CD6B1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B389DE-D45F-4E4F-A98A-B6B9BB35051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29355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D1B8686-785D-4699-B783-BF5E0D486E0F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7338A9E-6874-4EFE-AD30-86A595006BC3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20730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5AE2080-2A48-4140-9069-B691B134DD9F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B148B4-1C99-4D07-8695-DA4779D28FB4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5262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A7BBFFD-3650-4026-A5C5-8FD9AFEC8855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B7DE6AC-D08A-400C-894F-573AE42DFD9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24031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5EDB611-EB1D-4130-8C30-1144F8DE156B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8E8B89-1DB6-4F7D-8D65-E3AD4BF7422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8845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EAF36B-164E-445F-B60F-DA90C017BC15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422B0B-8BE5-4BFB-AF13-022956EA88B9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15610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E821C1D-254F-4636-B519-5FFFAA7FB41F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BA5B2E-24EB-4804-8C2F-5F21A8E012C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98681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214E160-DE8C-4233-BB25-95DDDF316356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766457-CD6B-4F77-A018-7AFD3659D5F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4231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</a:defRPr>
            </a:lvl1pPr>
          </a:lstStyle>
          <a:p>
            <a:fld id="{23CEB90E-0218-4A22-ACC8-DCBF52CC2B80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altLang="zh-CN"/>
              <a:t>华中科技大学计算机学院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 sz="1400" b="0">
                <a:solidFill>
                  <a:schemeClr val="tx1"/>
                </a:solidFill>
                <a:latin typeface="+mj-lt"/>
              </a:defRPr>
            </a:lvl1pPr>
          </a:lstStyle>
          <a:p>
            <a:fld id="{331FDC0E-D16E-4E9F-8292-01993F0203C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9463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>
              <a:gd name="T0" fmla="*/ 0 w 1000"/>
              <a:gd name="T1" fmla="*/ 1000 h 1000"/>
              <a:gd name="T2" fmla="*/ 0 w 1000"/>
              <a:gd name="T3" fmla="*/ 0 h 1000"/>
              <a:gd name="T4" fmla="*/ 1000 w 1000"/>
              <a:gd name="T5" fmla="*/ 0 h 1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64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iming>
    <p:tnLst>
      <p:par>
        <p:cTn id="1" dur="indefinite" restart="never" nodeType="tmRoot"/>
      </p:par>
    </p:tnLst>
  </p:timing>
  <p:hf hdr="0"/>
  <p:txStyles>
    <p:titleStyle>
      <a:lvl1pPr algn="l" rtl="0" fontAlgn="base">
        <a:spcBef>
          <a:spcPct val="0"/>
        </a:spcBef>
        <a:spcAft>
          <a:spcPct val="0"/>
        </a:spcAft>
        <a:defRPr sz="4000" b="1" kern="12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Garamond" panose="02020404030301010803" pitchFamily="18" charset="0"/>
          <a:ea typeface="华文细黑" panose="0201060004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438" algn="l" rtl="0" fontAlgn="base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22350" indent="-350838" algn="l" rtl="0" fontAlgn="base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39850" indent="-31591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81163" indent="-339725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7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tags" Target="../tags/tag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/>
          <a:p>
            <a:fld id="{DBB63810-30F2-4D94-A1AA-96BF064AFAE0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/>
          <a:p>
            <a:fld id="{C65F5DD4-290E-4B27-AC98-8BCED9713C6B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95400"/>
            <a:ext cx="7620000" cy="2228850"/>
          </a:xfrm>
        </p:spPr>
        <p:txBody>
          <a:bodyPr/>
          <a:lstStyle/>
          <a:p>
            <a:r>
              <a:rPr lang="en-US" altLang="en-US"/>
              <a:t>Lecture </a:t>
            </a:r>
            <a:r>
              <a:rPr lang="en-US" altLang="zh-CN"/>
              <a:t>7</a:t>
            </a:r>
            <a:r>
              <a:rPr lang="en-US" altLang="en-US"/>
              <a:t> Sorting</a:t>
            </a:r>
            <a:r>
              <a:rPr lang="en-US" altLang="zh-CN"/>
              <a:t/>
            </a:r>
            <a:br>
              <a:rPr lang="en-US" altLang="zh-CN"/>
            </a:br>
            <a:r>
              <a:rPr lang="zh-CN" altLang="en-US"/>
              <a:t>第</a:t>
            </a:r>
            <a:r>
              <a:rPr lang="en-US" altLang="zh-CN"/>
              <a:t>7</a:t>
            </a:r>
            <a:r>
              <a:rPr lang="zh-CN" altLang="en-US"/>
              <a:t>讲 排序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2133600"/>
          </a:xfrm>
        </p:spPr>
        <p:txBody>
          <a:bodyPr/>
          <a:lstStyle/>
          <a:p>
            <a:r>
              <a:rPr lang="zh-CN" altLang="en-US" sz="3600" b="1">
                <a:ea typeface="华文细黑" panose="02010600040101010101" pitchFamily="2" charset="-122"/>
              </a:rPr>
              <a:t>华中科技大学计算机学院</a:t>
            </a:r>
          </a:p>
          <a:p>
            <a:endParaRPr lang="zh-CN" altLang="en-US" sz="3600" b="1">
              <a:ea typeface="华文细黑" panose="02010600040101010101" pitchFamily="2" charset="-122"/>
            </a:endParaRPr>
          </a:p>
          <a:p>
            <a:r>
              <a:rPr lang="zh-CN" altLang="en-US" sz="3600" b="1">
                <a:ea typeface="华文细黑" panose="02010600040101010101" pitchFamily="2" charset="-122"/>
              </a:rPr>
              <a:t>李开</a:t>
            </a:r>
          </a:p>
        </p:txBody>
      </p:sp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45"/>
    </mc:Choice>
    <mc:Fallback>
      <p:transition spd="slow" advTm="7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5A67-8AFA-4F88-9E66-FBB222C98E26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DA5D-F1AD-49E9-B1F7-48168FF6755F}" type="slidenum">
              <a:rPr lang="en-US" altLang="zh-CN"/>
              <a:pPr/>
              <a:t>10</a:t>
            </a:fld>
            <a:endParaRPr lang="en-US" altLang="zh-CN"/>
          </a:p>
        </p:txBody>
      </p:sp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 </a:t>
            </a:r>
            <a:r>
              <a:rPr lang="zh-CN" altLang="en-US" dirty="0"/>
              <a:t>选择</a:t>
            </a:r>
            <a:r>
              <a:rPr lang="zh-CN" altLang="en-US" dirty="0" smtClean="0"/>
              <a:t>排序（续）</a:t>
            </a:r>
            <a:endParaRPr lang="zh-CN" altLang="en-US" dirty="0"/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4530725"/>
          </a:xfrm>
        </p:spPr>
        <p:txBody>
          <a:bodyPr/>
          <a:lstStyle/>
          <a:p>
            <a:r>
              <a:rPr lang="zh-CN" altLang="en-US" dirty="0"/>
              <a:t>选择排序的思想是：从还没有排序的数组部分选择一个最小的元素，并将它移到已经排序数组部分的末尾，已经排序的数组部分在数组的最前面。</a:t>
            </a:r>
          </a:p>
        </p:txBody>
      </p:sp>
      <p:pic>
        <p:nvPicPr>
          <p:cNvPr id="2050" name="图片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65992"/>
            <a:ext cx="8229600" cy="2649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61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74"/>
    </mc:Choice>
    <mc:Fallback>
      <p:transition spd="slow" advTm="19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91" x="5576888" y="4319588"/>
          <p14:tracePt t="3247" x="5567363" y="4319588"/>
          <p14:tracePt t="3278" x="5510213" y="4324350"/>
          <p14:tracePt t="3287" x="5481638" y="4324350"/>
          <p14:tracePt t="3306" x="5429250" y="4329113"/>
          <p14:tracePt t="3308" x="5372100" y="4333875"/>
          <p14:tracePt t="3318" x="5334000" y="4333875"/>
          <p14:tracePt t="3336" x="5219700" y="4343400"/>
          <p14:tracePt t="3353" x="5091113" y="4348163"/>
          <p14:tracePt t="3365" x="4976813" y="4348163"/>
          <p14:tracePt t="3375" x="4929188" y="4348163"/>
          <p14:tracePt t="3381" x="4891088" y="4348163"/>
          <p14:tracePt t="3388" x="4852988" y="4357688"/>
          <p14:tracePt t="3395" x="4795838" y="4357688"/>
          <p14:tracePt t="3403" x="4781550" y="4357688"/>
          <p14:tracePt t="3407" x="4743450" y="4357688"/>
          <p14:tracePt t="3441" x="4648200" y="4357688"/>
          <p14:tracePt t="3448" x="4605338" y="4357688"/>
          <p14:tracePt t="3455" x="4562475" y="4357688"/>
          <p14:tracePt t="3461" x="4514850" y="4357688"/>
          <p14:tracePt t="3478" x="4443413" y="4357688"/>
          <p14:tracePt t="3481" x="4386263" y="4357688"/>
          <p14:tracePt t="3491" x="4362450" y="4357688"/>
          <p14:tracePt t="3501" x="4314825" y="4357688"/>
          <p14:tracePt t="3507" x="4291013" y="4357688"/>
          <p14:tracePt t="3513" x="4248150" y="4357688"/>
          <p14:tracePt t="3519" x="4200525" y="4357688"/>
          <p14:tracePt t="3537" x="4162425" y="4357688"/>
          <p14:tracePt t="3541" x="4124325" y="4357688"/>
          <p14:tracePt t="3552" x="4090988" y="4357688"/>
          <p14:tracePt t="3570" x="4014788" y="4357688"/>
          <p14:tracePt t="3632" x="3714750" y="4362450"/>
          <p14:tracePt t="3659" x="3619500" y="4371975"/>
          <p14:tracePt t="3682" x="3481388" y="4376738"/>
          <p14:tracePt t="3740" x="3314700" y="4376738"/>
          <p14:tracePt t="3777" x="3276600" y="4376738"/>
          <p14:tracePt t="3779" x="3271838" y="4376738"/>
          <p14:tracePt t="3844" x="3124200" y="4376738"/>
          <p14:tracePt t="3849" x="3105150" y="4376738"/>
          <p14:tracePt t="3866" x="3067050" y="4376738"/>
          <p14:tracePt t="3872" x="3048000" y="4376738"/>
          <p14:tracePt t="3876" x="3028950" y="4376738"/>
          <p14:tracePt t="3926" x="2943225" y="4367213"/>
          <p14:tracePt t="3945" x="2890838" y="4362450"/>
          <p14:tracePt t="3956" x="2876550" y="4362450"/>
          <p14:tracePt t="3965" x="2862263" y="4357688"/>
          <p14:tracePt t="3971" x="2843213" y="4357688"/>
          <p14:tracePt t="3986" x="2819400" y="4352925"/>
          <p14:tracePt t="3990" x="2819400" y="4348163"/>
          <p14:tracePt t="4008" x="2814638" y="4348163"/>
          <p14:tracePt t="4145" x="2814638" y="4343400"/>
          <p14:tracePt t="4164" x="2814638" y="4338638"/>
          <p14:tracePt t="4207" x="2814638" y="4333875"/>
          <p14:tracePt t="4558" x="2805113" y="4333875"/>
          <p14:tracePt t="4601" x="2771775" y="4333875"/>
          <p14:tracePt t="4628" x="2743200" y="4333875"/>
          <p14:tracePt t="4663" x="2624138" y="4333875"/>
          <p14:tracePt t="4668" x="2619375" y="4333875"/>
          <p14:tracePt t="4706" x="2614613" y="4333875"/>
          <p14:tracePt t="4783" x="2571750" y="4319588"/>
          <p14:tracePt t="4787" x="2557463" y="4314825"/>
          <p14:tracePt t="4799" x="2543175" y="4310063"/>
          <p14:tracePt t="4804" x="2533650" y="4305300"/>
          <p14:tracePt t="4821" x="2509838" y="4300538"/>
          <p14:tracePt t="4827" x="2500313" y="4295775"/>
          <p14:tracePt t="4833" x="2486025" y="4291013"/>
          <p14:tracePt t="4841" x="2471738" y="4286250"/>
          <p14:tracePt t="4863" x="2424113" y="4271963"/>
          <p14:tracePt t="4868" x="2405063" y="4271963"/>
          <p14:tracePt t="4891" x="2390775" y="4267200"/>
          <p14:tracePt t="5007" x="2371725" y="4267200"/>
          <p14:tracePt t="5021" x="2357438" y="4267200"/>
          <p14:tracePt t="5052" x="2343150" y="4267200"/>
          <p14:tracePt t="5096" x="2338388" y="4267200"/>
          <p14:tracePt t="5150" x="2314575" y="4267200"/>
          <p14:tracePt t="5153" x="2305050" y="4267200"/>
          <p14:tracePt t="5161" x="2295525" y="4267200"/>
          <p14:tracePt t="5174" x="2290763" y="4267200"/>
          <p14:tracePt t="5179" x="2286000" y="4271963"/>
          <p14:tracePt t="5183" x="2276475" y="4271963"/>
          <p14:tracePt t="5205" x="2266950" y="4276725"/>
          <p14:tracePt t="5237" x="2247900" y="4276725"/>
          <p14:tracePt t="5380" x="2247900" y="4281488"/>
          <p14:tracePt t="5396" x="2243138" y="4291013"/>
          <p14:tracePt t="5428" x="2243138" y="4295775"/>
          <p14:tracePt t="5455" x="2243138" y="4300538"/>
          <p14:tracePt t="5504" x="2243138" y="4305300"/>
          <p14:tracePt t="5645" x="2266950" y="4314825"/>
          <p14:tracePt t="5661" x="2290763" y="4319588"/>
          <p14:tracePt t="5685" x="2395538" y="4329113"/>
          <p14:tracePt t="5694" x="2419350" y="4333875"/>
          <p14:tracePt t="5701" x="2443163" y="4343400"/>
          <p14:tracePt t="5744" x="2509838" y="4348163"/>
          <p14:tracePt t="5788" x="2557463" y="4348163"/>
          <p14:tracePt t="5793" x="2571750" y="4348163"/>
          <p14:tracePt t="5820" x="2657475" y="4348163"/>
          <p14:tracePt t="5835" x="2724150" y="4348163"/>
          <p14:tracePt t="5851" x="2800350" y="4348163"/>
          <p14:tracePt t="5863" x="2847975" y="4348163"/>
          <p14:tracePt t="5870" x="2886075" y="4348163"/>
          <p14:tracePt t="5876" x="2928938" y="4348163"/>
          <p14:tracePt t="5884" x="2967038" y="4348163"/>
          <p14:tracePt t="5891" x="3005138" y="4348163"/>
          <p14:tracePt t="5903" x="3043238" y="4348163"/>
          <p14:tracePt t="5940" x="3086100" y="4348163"/>
          <p14:tracePt t="5962" x="3109913" y="4348163"/>
          <p14:tracePt t="6004" x="3157538" y="4348163"/>
          <p14:tracePt t="6010" x="3167063" y="4348163"/>
          <p14:tracePt t="6016" x="3171825" y="4348163"/>
          <p14:tracePt t="6026" x="3190875" y="4348163"/>
          <p14:tracePt t="6036" x="3205163" y="4348163"/>
          <p14:tracePt t="6040" x="3214688" y="4352925"/>
          <p14:tracePt t="6055" x="3238500" y="4352925"/>
          <p14:tracePt t="6066" x="3252788" y="4352925"/>
          <p14:tracePt t="6071" x="3276600" y="4352925"/>
          <p14:tracePt t="6075" x="3295650" y="4352925"/>
          <p14:tracePt t="6088" x="3309938" y="4357688"/>
          <p14:tracePt t="6090" x="3333750" y="4357688"/>
          <p14:tracePt t="6097" x="3348038" y="4357688"/>
          <p14:tracePt t="6135" x="3390900" y="4362450"/>
          <p14:tracePt t="6175" x="3395663" y="4362450"/>
          <p14:tracePt t="6222" x="3414713" y="4362450"/>
          <p14:tracePt t="6512" x="3405188" y="4362450"/>
          <p14:tracePt t="6555" x="3324225" y="4362450"/>
          <p14:tracePt t="6567" x="3309938" y="4357688"/>
          <p14:tracePt t="6572" x="3300413" y="4348163"/>
          <p14:tracePt t="6584" x="3290888" y="4348163"/>
          <p14:tracePt t="6589" x="3276600" y="4343400"/>
          <p14:tracePt t="6592" x="3267075" y="4343400"/>
          <p14:tracePt t="6634" x="3200400" y="4329113"/>
          <p14:tracePt t="6638" x="3190875" y="4329113"/>
          <p14:tracePt t="6649" x="3181350" y="4329113"/>
          <p14:tracePt t="6669" x="3162300" y="4324350"/>
          <p14:tracePt t="6711" x="3152775" y="4324350"/>
          <p14:tracePt t="6715" x="3148013" y="4324350"/>
          <p14:tracePt t="6726" x="3143250" y="4324350"/>
          <p14:tracePt t="6730" x="3133725" y="4324350"/>
          <p14:tracePt t="6743" x="3124200" y="4324350"/>
          <p14:tracePt t="6811" x="3019425" y="4319588"/>
          <p14:tracePt t="6884" x="2971800" y="4319588"/>
          <p14:tracePt t="6891" x="2957513" y="4319588"/>
          <p14:tracePt t="6897" x="2943225" y="4319588"/>
          <p14:tracePt t="6907" x="2933700" y="4319588"/>
          <p14:tracePt t="6914" x="2909888" y="4319588"/>
          <p14:tracePt t="6920" x="2900363" y="4319588"/>
          <p14:tracePt t="6926" x="2890838" y="4319588"/>
          <p14:tracePt t="6932" x="2871788" y="4319588"/>
          <p14:tracePt t="6961" x="2833688" y="4324350"/>
          <p14:tracePt t="7035" x="2795588" y="4329113"/>
          <p14:tracePt t="7852" x="2824163" y="4329113"/>
          <p14:tracePt t="7857" x="2838450" y="4329113"/>
          <p14:tracePt t="7885" x="2924175" y="4329113"/>
          <p14:tracePt t="7897" x="2957513" y="4329113"/>
          <p14:tracePt t="7903" x="2986088" y="4329113"/>
          <p14:tracePt t="7906" x="3014663" y="4329113"/>
          <p14:tracePt t="7914" x="3052763" y="4329113"/>
          <p14:tracePt t="7932" x="3138488" y="4329113"/>
          <p14:tracePt t="7934" x="3190875" y="4333875"/>
          <p14:tracePt t="7971" x="3390900" y="4343400"/>
          <p14:tracePt t="7976" x="3438525" y="4343400"/>
          <p14:tracePt t="7992" x="3538538" y="4348163"/>
          <p14:tracePt t="7994" x="3567113" y="4348163"/>
          <p14:tracePt t="8003" x="3624263" y="4357688"/>
          <p14:tracePt t="8010" x="3662363" y="4357688"/>
          <p14:tracePt t="8023" x="3690938" y="4357688"/>
          <p14:tracePt t="8027" x="3748088" y="4357688"/>
          <p14:tracePt t="8070" x="3933825" y="4357688"/>
          <p14:tracePt t="8082" x="3957638" y="4357688"/>
          <p14:tracePt t="8091" x="3995738" y="4357688"/>
          <p14:tracePt t="8098" x="4014788" y="4357688"/>
          <p14:tracePt t="8103" x="4043363" y="4357688"/>
          <p14:tracePt t="8143" x="4257675" y="4357688"/>
          <p14:tracePt t="8147" x="4314825" y="4357688"/>
          <p14:tracePt t="8163" x="4391025" y="4357688"/>
          <p14:tracePt t="8220" x="4748213" y="4357688"/>
          <p14:tracePt t="8229" x="4767263" y="4357688"/>
          <p14:tracePt t="8238" x="4819650" y="4357688"/>
          <p14:tracePt t="8270" x="4981575" y="4357688"/>
          <p14:tracePt t="8275" x="5019675" y="4357688"/>
          <p14:tracePt t="8286" x="5038725" y="4357688"/>
          <p14:tracePt t="8302" x="5119688" y="4357688"/>
          <p14:tracePt t="8320" x="5162550" y="4357688"/>
          <p14:tracePt t="8339" x="5229225" y="4357688"/>
          <p14:tracePt t="8361" x="5272088" y="4357688"/>
          <p14:tracePt t="8365" x="5314950" y="4357688"/>
          <p14:tracePt t="8385" x="5386388" y="4357688"/>
          <p14:tracePt t="8438" x="5391150" y="4357688"/>
          <p14:tracePt t="8587" x="5367338" y="4357688"/>
          <p14:tracePt t="8602" x="5343525" y="4352925"/>
          <p14:tracePt t="8646" x="5129213" y="4310063"/>
          <p14:tracePt t="8650" x="5091113" y="4300538"/>
          <p14:tracePt t="8676" x="4976813" y="4281488"/>
          <p14:tracePt t="8681" x="4948238" y="4267200"/>
          <p14:tracePt t="8687" x="4905375" y="4262438"/>
          <p14:tracePt t="8705" x="4824413" y="4248150"/>
          <p14:tracePt t="8711" x="4786313" y="4243388"/>
          <p14:tracePt t="8728" x="4686300" y="4229100"/>
          <p14:tracePt t="8735" x="4638675" y="4219575"/>
          <p14:tracePt t="8752" x="4500563" y="4191000"/>
          <p14:tracePt t="8760" x="4452938" y="4191000"/>
          <p14:tracePt t="8773" x="4400550" y="4186238"/>
          <p14:tracePt t="8803" x="4233863" y="4167188"/>
          <p14:tracePt t="8805" x="4195763" y="4157663"/>
          <p14:tracePt t="8822" x="4124325" y="4148138"/>
          <p14:tracePt t="8847" x="4005263" y="4133850"/>
          <p14:tracePt t="8852" x="3971925" y="4133850"/>
          <p14:tracePt t="8872" x="3871913" y="4119563"/>
          <p14:tracePt t="8910" x="3724275" y="4114800"/>
          <p14:tracePt t="8932" x="3571875" y="4114800"/>
          <p14:tracePt t="8954" x="3505200" y="4114800"/>
          <p14:tracePt t="8987" x="3343275" y="4114800"/>
          <p14:tracePt t="8994" x="3314700" y="4114800"/>
          <p14:tracePt t="9008" x="3257550" y="4114800"/>
          <p14:tracePt t="9025" x="3200400" y="4114800"/>
          <p14:tracePt t="9057" x="3086100" y="4114800"/>
          <p14:tracePt t="9087" x="2986088" y="4119563"/>
          <p14:tracePt t="9117" x="2862263" y="4143375"/>
          <p14:tracePt t="9135" x="2786063" y="4157663"/>
          <p14:tracePt t="9162" x="2728913" y="4167188"/>
          <p14:tracePt t="9166" x="2719388" y="4167188"/>
          <p14:tracePt t="9181" x="2705100" y="4167188"/>
          <p14:tracePt t="9202" x="2700338" y="4171950"/>
          <p14:tracePt t="9241" x="2671763" y="4186238"/>
          <p14:tracePt t="9272" x="2652713" y="4191000"/>
          <p14:tracePt t="9303" x="2628900" y="4200525"/>
          <p14:tracePt t="9354" x="2590800" y="4214813"/>
          <p14:tracePt t="9361" x="2566988" y="4219575"/>
          <p14:tracePt t="9368" x="2543175" y="4229100"/>
          <p14:tracePt t="9376" x="2528888" y="4233863"/>
          <p14:tracePt t="9383" x="2514600" y="4243388"/>
          <p14:tracePt t="9398" x="2476500" y="4248150"/>
          <p14:tracePt t="9415" x="2457450" y="4257675"/>
          <p14:tracePt t="9429" x="2447925" y="4257675"/>
          <p14:tracePt t="9539" x="2438400" y="4257675"/>
          <p14:tracePt t="9554" x="2419350" y="4262438"/>
          <p14:tracePt t="9571" x="2395538" y="4262438"/>
          <p14:tracePt t="9598" x="2357438" y="4262438"/>
          <p14:tracePt t="9616" x="2309813" y="4267200"/>
          <p14:tracePt t="9630" x="2286000" y="4267200"/>
          <p14:tracePt t="9669" x="2205038" y="4271963"/>
          <p14:tracePt t="9680" x="2171700" y="4281488"/>
          <p14:tracePt t="9685" x="2157413" y="4281488"/>
          <p14:tracePt t="9694" x="2143125" y="4281488"/>
          <p14:tracePt t="9703" x="2114550" y="4281488"/>
          <p14:tracePt t="9709" x="2100263" y="4281488"/>
          <p14:tracePt t="9727" x="2062163" y="4281488"/>
          <p14:tracePt t="9733" x="2052638" y="4281488"/>
          <p14:tracePt t="9739" x="2038350" y="4281488"/>
          <p14:tracePt t="9749" x="2024063" y="4281488"/>
          <p14:tracePt t="9754" x="2009775" y="4281488"/>
          <p14:tracePt t="9762" x="1990725" y="4281488"/>
          <p14:tracePt t="9791" x="1900238" y="4281488"/>
          <p14:tracePt t="9798" x="1871663" y="4281488"/>
          <p14:tracePt t="9804" x="1857375" y="4276725"/>
          <p14:tracePt t="9809" x="1838325" y="4276725"/>
          <p14:tracePt t="9854" x="1814513" y="4267200"/>
          <p14:tracePt t="9930" x="1800225" y="4262438"/>
          <p14:tracePt t="9935" x="1790700" y="4252913"/>
          <p14:tracePt t="9937" x="1785938" y="4248150"/>
          <p14:tracePt t="9972" x="1776413" y="4233863"/>
          <p14:tracePt t="9978" x="1766888" y="4229100"/>
          <p14:tracePt t="10004" x="1747838" y="4214813"/>
          <p14:tracePt t="10037" x="1728788" y="4200525"/>
          <p14:tracePt t="10056" x="1728788" y="4195763"/>
          <p14:tracePt t="10116" x="1728788" y="4162425"/>
          <p14:tracePt t="10120" x="1728788" y="4157663"/>
          <p14:tracePt t="10149" x="1728788" y="4138613"/>
          <p14:tracePt t="10161" x="1728788" y="4133850"/>
          <p14:tracePt t="10166" x="1728788" y="4129088"/>
          <p14:tracePt t="10171" x="1733550" y="4119563"/>
          <p14:tracePt t="10184" x="1738313" y="4114800"/>
          <p14:tracePt t="10231" x="1752600" y="4100513"/>
          <p14:tracePt t="10238" x="1757363" y="4095750"/>
          <p14:tracePt t="10278" x="1771650" y="4086225"/>
          <p14:tracePt t="10300" x="1785938" y="4086225"/>
          <p14:tracePt t="10337" x="1795463" y="4081463"/>
          <p14:tracePt t="10449" x="1814513" y="4081463"/>
          <p14:tracePt t="10471" x="1819275" y="4081463"/>
          <p14:tracePt t="10604" x="1847850" y="4090988"/>
          <p14:tracePt t="10646" x="1871663" y="4100513"/>
          <p14:tracePt t="10650" x="1881188" y="4105275"/>
          <p14:tracePt t="10666" x="1890713" y="4110038"/>
          <p14:tracePt t="10692" x="1914525" y="4119563"/>
          <p14:tracePt t="10706" x="1919288" y="4119563"/>
          <p14:tracePt t="10728" x="1919288" y="4124325"/>
          <p14:tracePt t="10787" x="1928813" y="4124325"/>
          <p14:tracePt t="10806" x="1938338" y="4133850"/>
          <p14:tracePt t="10839" x="1952625" y="4162425"/>
          <p14:tracePt t="10884" x="1981200" y="4205288"/>
          <p14:tracePt t="10917" x="1985963" y="4229100"/>
          <p14:tracePt t="10971" x="1990725" y="4238625"/>
          <p14:tracePt t="10990" x="1990725" y="4243388"/>
          <p14:tracePt t="11019" x="1990725" y="4252913"/>
          <p14:tracePt t="11053" x="1990725" y="4267200"/>
          <p14:tracePt t="11058" x="1990725" y="4276725"/>
          <p14:tracePt t="11101" x="1990725" y="4305300"/>
          <p14:tracePt t="11119" x="1990725" y="4314825"/>
          <p14:tracePt t="11160" x="1985963" y="4329113"/>
          <p14:tracePt t="11166" x="1981200" y="4338638"/>
          <p14:tracePt t="11208" x="1971675" y="4352925"/>
          <p14:tracePt t="11226" x="1966913" y="4357688"/>
          <p14:tracePt t="11254" x="1957388" y="4367213"/>
          <p14:tracePt t="11301" x="1938338" y="4376738"/>
          <p14:tracePt t="11306" x="1928813" y="4381500"/>
          <p14:tracePt t="11338" x="1919288" y="4386263"/>
          <p14:tracePt t="11364" x="1895475" y="4405313"/>
          <p14:tracePt t="11393" x="1881188" y="4410075"/>
          <p14:tracePt t="11423" x="1833563" y="4414838"/>
          <p14:tracePt t="11442" x="1804988" y="4419600"/>
          <p14:tracePt t="11470" x="1757363" y="4433888"/>
          <p14:tracePt t="11504" x="1724025" y="4438650"/>
          <p14:tracePt t="11600" x="1695450" y="4438650"/>
          <p14:tracePt t="11615" x="1690688" y="4438650"/>
          <p14:tracePt t="11646" x="1685925" y="4438650"/>
          <p14:tracePt t="11692" x="1666875" y="4438650"/>
          <p14:tracePt t="11697" x="1666875" y="4433888"/>
          <p14:tracePt t="11738" x="1638300" y="4414838"/>
          <p14:tracePt t="11821" x="1595438" y="4367213"/>
          <p14:tracePt t="11864" x="1581150" y="4348163"/>
          <p14:tracePt t="11869" x="1581150" y="4343400"/>
          <p14:tracePt t="11910" x="1581150" y="4338638"/>
          <p14:tracePt t="11925" x="1581150" y="4333875"/>
          <p14:tracePt t="11956" x="1581150" y="4314825"/>
          <p14:tracePt t="11961" x="1581150" y="4310063"/>
          <p14:tracePt t="11966" x="1581150" y="4305300"/>
          <p14:tracePt t="11990" x="1581150" y="4291013"/>
          <p14:tracePt t="11993" x="1581150" y="4286250"/>
          <p14:tracePt t="12009" x="1581150" y="4276725"/>
          <p14:tracePt t="12053" x="1581150" y="4252913"/>
          <p14:tracePt t="12060" x="1585913" y="4248150"/>
          <p14:tracePt t="12083" x="1590675" y="4243388"/>
          <p14:tracePt t="12115" x="1604963" y="4233863"/>
          <p14:tracePt t="12129" x="1609725" y="4224338"/>
          <p14:tracePt t="12176" x="1619250" y="4210050"/>
          <p14:tracePt t="12223" x="1628775" y="4205288"/>
          <p14:tracePt t="12228" x="1638300" y="4205288"/>
          <p14:tracePt t="12274" x="1647825" y="4195763"/>
          <p14:tracePt t="12305" x="1666875" y="4186238"/>
          <p14:tracePt t="12355" x="1714500" y="4167188"/>
          <p14:tracePt t="12374" x="1724025" y="4162425"/>
          <p14:tracePt t="12423" x="1747838" y="4157663"/>
          <p14:tracePt t="12510" x="1776413" y="4148138"/>
          <p14:tracePt t="12566" x="1800225" y="4143375"/>
          <p14:tracePt t="12598" x="1814513" y="4138613"/>
          <p14:tracePt t="12615" x="1838325" y="4138613"/>
          <p14:tracePt t="12690" x="1843088" y="4138613"/>
          <p14:tracePt t="12706" x="1857375" y="4138613"/>
          <p14:tracePt t="12738" x="1871663" y="4138613"/>
          <p14:tracePt t="12758" x="1881188" y="4152900"/>
          <p14:tracePt t="12789" x="1890713" y="4176713"/>
          <p14:tracePt t="12818" x="1905000" y="4210050"/>
          <p14:tracePt t="12835" x="1919288" y="4224338"/>
          <p14:tracePt t="12856" x="1924050" y="4233863"/>
          <p14:tracePt t="12908" x="1938338" y="4262438"/>
          <p14:tracePt t="12973" x="1985963" y="4319588"/>
          <p14:tracePt t="12979" x="2005013" y="4324350"/>
          <p14:tracePt t="13005" x="2019300" y="4329113"/>
          <p14:tracePt t="13039" x="2019300" y="4333875"/>
          <p14:tracePt t="13056" x="2057400" y="4333875"/>
          <p14:tracePt t="13066" x="2095500" y="4333875"/>
          <p14:tracePt t="13090" x="2152650" y="4329113"/>
          <p14:tracePt t="13097" x="2171700" y="4329113"/>
          <p14:tracePt t="13102" x="2185988" y="4324350"/>
          <p14:tracePt t="13118" x="2209800" y="4324350"/>
          <p14:tracePt t="13135" x="2243138" y="4324350"/>
          <p14:tracePt t="13177" x="2362200" y="4319588"/>
          <p14:tracePt t="13187" x="2381250" y="4319588"/>
          <p14:tracePt t="13195" x="2386013" y="4319588"/>
          <p14:tracePt t="14101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57200"/>
            <a:ext cx="8229600" cy="2649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57200" y="2895601"/>
            <a:ext cx="8229600" cy="609600"/>
          </a:xfrm>
        </p:spPr>
        <p:txBody>
          <a:bodyPr/>
          <a:lstStyle/>
          <a:p>
            <a:r>
              <a:rPr lang="zh-CN" altLang="en-US" dirty="0" smtClean="0"/>
              <a:t>总结一下循环不变量：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5A67-8AFA-4F88-9E66-FBB222C98E26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DA5D-F1AD-49E9-B1F7-48168FF6755F}" type="slidenum">
              <a:rPr lang="en-US" altLang="zh-CN"/>
              <a:pPr/>
              <a:t>11</a:t>
            </a:fld>
            <a:endParaRPr lang="en-US" altLang="zh-CN"/>
          </a:p>
        </p:txBody>
      </p:sp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 </a:t>
            </a:r>
            <a:r>
              <a:rPr lang="zh-CN" altLang="en-US" dirty="0"/>
              <a:t>选择</a:t>
            </a:r>
            <a:r>
              <a:rPr lang="zh-CN" altLang="en-US" dirty="0" smtClean="0"/>
              <a:t>排序（续）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6112" y="3787775"/>
            <a:ext cx="2771775" cy="2019300"/>
          </a:xfrm>
          <a:prstGeom prst="rect">
            <a:avLst/>
          </a:prstGeom>
        </p:spPr>
      </p:pic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54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776"/>
    </mc:Choice>
    <mc:Fallback>
      <p:transition spd="slow" advTm="133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704" x="4295775" y="4533900"/>
          <p14:tracePt t="12925" x="4205288" y="4467225"/>
          <p14:tracePt t="12929" x="4162425" y="4448175"/>
          <p14:tracePt t="12952" x="4062413" y="4395788"/>
          <p14:tracePt t="13018" x="3724275" y="4205288"/>
          <p14:tracePt t="13046" x="3571875" y="4124325"/>
          <p14:tracePt t="13066" x="3433763" y="4057650"/>
          <p14:tracePt t="13114" x="3262313" y="3943350"/>
          <p14:tracePt t="13138" x="3190875" y="3857625"/>
          <p14:tracePt t="13148" x="3171825" y="3833813"/>
          <p14:tracePt t="13154" x="3148013" y="3814763"/>
          <p14:tracePt t="13166" x="3119438" y="3790950"/>
          <p14:tracePt t="13172" x="3100388" y="3767138"/>
          <p14:tracePt t="13181" x="3057525" y="3724275"/>
          <p14:tracePt t="13192" x="3043238" y="3705225"/>
          <p14:tracePt t="13243" x="2881313" y="3462338"/>
          <p14:tracePt t="13252" x="2862263" y="3429000"/>
          <p14:tracePt t="13265" x="2814638" y="3357563"/>
          <p14:tracePt t="13271" x="2790825" y="3324225"/>
          <p14:tracePt t="13283" x="2767013" y="3290888"/>
          <p14:tracePt t="13287" x="2738438" y="3248025"/>
          <p14:tracePt t="13295" x="2719388" y="3224213"/>
          <p14:tracePt t="13307" x="2681288" y="3181350"/>
          <p14:tracePt t="13315" x="2671763" y="3157538"/>
          <p14:tracePt t="13321" x="2647950" y="3124200"/>
          <p14:tracePt t="13328" x="2628900" y="3090863"/>
          <p14:tracePt t="13337" x="2619375" y="3067050"/>
          <p14:tracePt t="13345" x="2595563" y="3024188"/>
          <p14:tracePt t="13352" x="2586038" y="3009900"/>
          <p14:tracePt t="13362" x="2557463" y="2962275"/>
          <p14:tracePt t="13368" x="2547938" y="2943225"/>
          <p14:tracePt t="13379" x="2533650" y="2924175"/>
          <p14:tracePt t="13390" x="2509838" y="2895600"/>
          <p14:tracePt t="13396" x="2495550" y="2871788"/>
          <p14:tracePt t="13400" x="2486025" y="2857500"/>
          <p14:tracePt t="13413" x="2476500" y="2828925"/>
          <p14:tracePt t="13433" x="2438400" y="2757488"/>
          <p14:tracePt t="13441" x="2433638" y="2747963"/>
          <p14:tracePt t="13447" x="2428875" y="2724150"/>
          <p14:tracePt t="13453" x="2419350" y="2705100"/>
          <p14:tracePt t="13467" x="2409825" y="2686050"/>
          <p14:tracePt t="13474" x="2405063" y="2676525"/>
          <p14:tracePt t="13485" x="2386013" y="2662238"/>
          <p14:tracePt t="13491" x="2371725" y="2652713"/>
          <p14:tracePt t="13504" x="0" y="0"/>
        </p14:tracePtLst>
        <p14:tracePtLst>
          <p14:tracePt t="13719" x="2252663" y="2586038"/>
          <p14:tracePt t="13767" x="2257425" y="2586038"/>
          <p14:tracePt t="13822" x="2257425" y="2590800"/>
          <p14:tracePt t="13973" x="2190750" y="2457450"/>
          <p14:tracePt t="13998" x="2190750" y="2452688"/>
          <p14:tracePt t="14040" x="2190750" y="2447925"/>
          <p14:tracePt t="14082" x="2166938" y="2424113"/>
          <p14:tracePt t="14127" x="2124075" y="2390775"/>
          <p14:tracePt t="14136" x="2105025" y="2381250"/>
          <p14:tracePt t="14150" x="2076450" y="2362200"/>
          <p14:tracePt t="14155" x="2057400" y="2357438"/>
          <p14:tracePt t="14185" x="2009775" y="2328863"/>
          <p14:tracePt t="14201" x="1995488" y="2314575"/>
          <p14:tracePt t="14232" x="1971675" y="2295525"/>
          <p14:tracePt t="14238" x="1971675" y="2290763"/>
          <p14:tracePt t="14285" x="1924050" y="2252663"/>
          <p14:tracePt t="14308" x="1895475" y="2228850"/>
          <p14:tracePt t="14348" x="1871663" y="2209800"/>
          <p14:tracePt t="14359" x="1871663" y="2200275"/>
          <p14:tracePt t="14371" x="1871663" y="2190750"/>
          <p14:tracePt t="14375" x="1866900" y="2185988"/>
          <p14:tracePt t="14392" x="1862138" y="2176463"/>
          <p14:tracePt t="14408" x="1857375" y="2166938"/>
          <p14:tracePt t="14436" x="1843088" y="2143125"/>
          <p14:tracePt t="14454" x="1838325" y="2138363"/>
          <p14:tracePt t="14503" x="1833563" y="2114550"/>
          <p14:tracePt t="14519" x="1824038" y="2105025"/>
          <p14:tracePt t="14579" x="1804988" y="2066925"/>
          <p14:tracePt t="14596" x="1800225" y="2062163"/>
          <p14:tracePt t="14638" x="1795463" y="2047875"/>
          <p14:tracePt t="14734" x="1795463" y="2043113"/>
          <p14:tracePt t="15833" x="1847850" y="2043113"/>
          <p14:tracePt t="15841" x="1852613" y="2043113"/>
          <p14:tracePt t="15845" x="1857375" y="2043113"/>
          <p14:tracePt t="15862" x="1866900" y="2043113"/>
          <p14:tracePt t="15891" x="1881188" y="2043113"/>
          <p14:tracePt t="15923" x="1909763" y="2043113"/>
          <p14:tracePt t="15929" x="1914525" y="2043113"/>
          <p14:tracePt t="15939" x="1924050" y="2043113"/>
          <p14:tracePt t="15955" x="1952625" y="2043113"/>
          <p14:tracePt t="15959" x="1962150" y="2038350"/>
          <p14:tracePt t="15965" x="1976438" y="2038350"/>
          <p14:tracePt t="15975" x="1990725" y="2038350"/>
          <p14:tracePt t="15981" x="2000250" y="2038350"/>
          <p14:tracePt t="15988" x="2009775" y="2038350"/>
          <p14:tracePt t="16005" x="2019300" y="2038350"/>
          <p14:tracePt t="16019" x="2024063" y="2038350"/>
          <p14:tracePt t="16028" x="2028825" y="2038350"/>
          <p14:tracePt t="16033" x="2033588" y="2038350"/>
          <p14:tracePt t="16048" x="2043113" y="2038350"/>
          <p14:tracePt t="16090" x="2052638" y="2038350"/>
          <p14:tracePt t="16110" x="2062163" y="2038350"/>
          <p14:tracePt t="16140" x="2085975" y="2038350"/>
          <p14:tracePt t="16157" x="2095500" y="2038350"/>
          <p14:tracePt t="16189" x="2133600" y="2038350"/>
          <p14:tracePt t="16208" x="2147888" y="2033588"/>
          <p14:tracePt t="16212" x="2152650" y="2033588"/>
          <p14:tracePt t="16221" x="2157413" y="2033588"/>
          <p14:tracePt t="16255" x="2162175" y="2033588"/>
          <p14:tracePt t="16301" x="2185988" y="2033588"/>
          <p14:tracePt t="16310" x="2190750" y="2033588"/>
          <p14:tracePt t="16333" x="2205038" y="2033588"/>
          <p14:tracePt t="16392" x="2233613" y="2033588"/>
          <p14:tracePt t="16419" x="2247900" y="2033588"/>
          <p14:tracePt t="16440" x="2257425" y="2033588"/>
          <p14:tracePt t="18426" x="2266950" y="2028825"/>
          <p14:tracePt t="18459" x="2276475" y="2024063"/>
          <p14:tracePt t="18466" x="2276475" y="2019300"/>
          <p14:tracePt t="18516" x="2290763" y="2014538"/>
          <p14:tracePt t="18547" x="2305050" y="2009775"/>
          <p14:tracePt t="18552" x="2314575" y="2005013"/>
          <p14:tracePt t="18562" x="2319338" y="2005013"/>
          <p14:tracePt t="18579" x="2324100" y="2005013"/>
          <p14:tracePt t="18700" x="2338388" y="2005013"/>
          <p14:tracePt t="18705" x="2343150" y="2005013"/>
          <p14:tracePt t="18709" x="2352675" y="2005013"/>
          <p14:tracePt t="18768" x="2409825" y="2005013"/>
          <p14:tracePt t="18773" x="2419350" y="2005013"/>
          <p14:tracePt t="18783" x="2424113" y="2005013"/>
          <p14:tracePt t="18789" x="2438400" y="2005013"/>
          <p14:tracePt t="18795" x="2443163" y="2005013"/>
          <p14:tracePt t="18806" x="2447925" y="2005013"/>
          <p14:tracePt t="18809" x="2452688" y="2005013"/>
          <p14:tracePt t="18848" x="2457450" y="2005013"/>
          <p14:tracePt t="19380" x="2476500" y="2005013"/>
          <p14:tracePt t="19407" x="2490788" y="2005013"/>
          <p14:tracePt t="19442" x="2547938" y="2005013"/>
          <p14:tracePt t="19487" x="2638425" y="2014538"/>
          <p14:tracePt t="19502" x="2695575" y="2019300"/>
          <p14:tracePt t="19535" x="2833688" y="2038350"/>
          <p14:tracePt t="19575" x="3005138" y="2043113"/>
          <p14:tracePt t="19583" x="3009900" y="2043113"/>
          <p14:tracePt t="19587" x="3014663" y="2043113"/>
          <p14:tracePt t="19643" x="3057525" y="2047875"/>
          <p14:tracePt t="19646" x="3067050" y="2047875"/>
          <p14:tracePt t="19656" x="3071813" y="2047875"/>
          <p14:tracePt t="19672" x="3095625" y="2047875"/>
          <p14:tracePt t="19679" x="3105150" y="2047875"/>
          <p14:tracePt t="19689" x="3114675" y="2047875"/>
          <p14:tracePt t="19694" x="3133725" y="2047875"/>
          <p14:tracePt t="19704" x="3138488" y="2047875"/>
          <p14:tracePt t="19710" x="3148013" y="2047875"/>
          <p14:tracePt t="19717" x="3167063" y="2047875"/>
          <p14:tracePt t="19726" x="3176588" y="2047875"/>
          <p14:tracePt t="19733" x="3190875" y="2047875"/>
          <p14:tracePt t="19749" x="3224213" y="2047875"/>
          <p14:tracePt t="19754" x="3248025" y="2047875"/>
          <p14:tracePt t="19766" x="3276600" y="2047875"/>
          <p14:tracePt t="19781" x="3309938" y="2047875"/>
          <p14:tracePt t="19794" x="3324225" y="2047875"/>
          <p14:tracePt t="19801" x="3343275" y="2047875"/>
          <p14:tracePt t="19806" x="3362325" y="2047875"/>
          <p14:tracePt t="19818" x="3376613" y="2047875"/>
          <p14:tracePt t="19824" x="3390900" y="2047875"/>
          <p14:tracePt t="19830" x="3414713" y="2047875"/>
          <p14:tracePt t="19840" x="3429000" y="2047875"/>
          <p14:tracePt t="19845" x="3457575" y="2047875"/>
          <p14:tracePt t="19851" x="3476625" y="2047875"/>
          <p14:tracePt t="19870" x="3533775" y="2047875"/>
          <p14:tracePt t="19894" x="3624263" y="2047875"/>
          <p14:tracePt t="19921" x="3695700" y="2047875"/>
          <p14:tracePt t="19926" x="3709988" y="2047875"/>
          <p14:tracePt t="19938" x="3733800" y="2047875"/>
          <p14:tracePt t="19953" x="3767138" y="2047875"/>
          <p14:tracePt t="19959" x="3786188" y="2047875"/>
          <p14:tracePt t="19969" x="3819525" y="2047875"/>
          <p14:tracePt t="19983" x="3829050" y="2047875"/>
          <p14:tracePt t="19990" x="3852863" y="2047875"/>
          <p14:tracePt t="19995" x="3862388" y="2047875"/>
          <p14:tracePt t="20002" x="3876675" y="2047875"/>
          <p14:tracePt t="20022" x="3914775" y="2047875"/>
          <p14:tracePt t="20035" x="3938588" y="2047875"/>
          <p14:tracePt t="20055" x="3971925" y="2047875"/>
          <p14:tracePt t="20060" x="3986213" y="2047875"/>
          <p14:tracePt t="20069" x="4005263" y="2047875"/>
          <p14:tracePt t="20123" x="4219575" y="2047875"/>
          <p14:tracePt t="20128" x="4262438" y="2047875"/>
          <p14:tracePt t="20136" x="4305300" y="2047875"/>
          <p14:tracePt t="20159" x="4348163" y="2047875"/>
          <p14:tracePt t="20184" x="4400550" y="2047875"/>
          <p14:tracePt t="20189" x="4405313" y="2047875"/>
          <p14:tracePt t="20222" x="4448175" y="2047875"/>
          <p14:tracePt t="20231" x="4481513" y="2047875"/>
          <p14:tracePt t="20239" x="4495800" y="2047875"/>
          <p14:tracePt t="20263" x="4519613" y="2047875"/>
          <p14:tracePt t="20299" x="4567238" y="2047875"/>
          <p14:tracePt t="20341" x="4676775" y="2047875"/>
          <p14:tracePt t="20347" x="4695825" y="2047875"/>
          <p14:tracePt t="20354" x="4724400" y="2047875"/>
          <p14:tracePt t="20361" x="4743450" y="2047875"/>
          <p14:tracePt t="20373" x="4767263" y="2047875"/>
          <p14:tracePt t="20379" x="4781550" y="2047875"/>
          <p14:tracePt t="20385" x="4800600" y="2047875"/>
          <p14:tracePt t="20394" x="4833938" y="2047875"/>
          <p14:tracePt t="20396" x="4848225" y="2047875"/>
          <p14:tracePt t="20421" x="4905375" y="2047875"/>
          <p14:tracePt t="20437" x="4943475" y="2047875"/>
          <p14:tracePt t="20451" x="4991100" y="2047875"/>
          <p14:tracePt t="20469" x="5029200" y="2047875"/>
          <p14:tracePt t="20473" x="5048250" y="2047875"/>
          <p14:tracePt t="20483" x="5072063" y="2047875"/>
          <p14:tracePt t="20488" x="5086350" y="2047875"/>
          <p14:tracePt t="20496" x="5105400" y="2047875"/>
          <p14:tracePt t="20511" x="5143500" y="2047875"/>
          <p14:tracePt t="20516" x="5157788" y="2047875"/>
          <p14:tracePt t="20542" x="5214938" y="2047875"/>
          <p14:tracePt t="20547" x="5233988" y="2047875"/>
          <p14:tracePt t="20561" x="5262563" y="2047875"/>
          <p14:tracePt t="20569" x="5272088" y="2047875"/>
          <p14:tracePt t="20576" x="5286375" y="2047875"/>
          <p14:tracePt t="20589" x="5295900" y="2047875"/>
          <p14:tracePt t="20593" x="5305425" y="2047875"/>
          <p14:tracePt t="20610" x="5324475" y="2047875"/>
          <p14:tracePt t="20639" x="5367338" y="2047875"/>
          <p14:tracePt t="20654" x="5391150" y="2047875"/>
          <p14:tracePt t="20658" x="5405438" y="2047875"/>
          <p14:tracePt t="20669" x="5429250" y="2047875"/>
          <p14:tracePt t="20685" x="5453063" y="2047875"/>
          <p14:tracePt t="20688" x="5467350" y="2047875"/>
          <p14:tracePt t="20706" x="5495925" y="2047875"/>
          <p14:tracePt t="20713" x="5514975" y="2047875"/>
          <p14:tracePt t="20720" x="5534025" y="2047875"/>
          <p14:tracePt t="20732" x="5543550" y="2047875"/>
          <p14:tracePt t="20736" x="5557838" y="2047875"/>
          <p14:tracePt t="20767" x="5600700" y="2047875"/>
          <p14:tracePt t="20785" x="5634038" y="2047875"/>
          <p14:tracePt t="20794" x="5643563" y="2047875"/>
          <p14:tracePt t="20803" x="5648325" y="2047875"/>
          <p14:tracePt t="20817" x="5676900" y="2047875"/>
          <p14:tracePt t="20827" x="5695950" y="2047875"/>
          <p14:tracePt t="20834" x="5715000" y="2047875"/>
          <p14:tracePt t="20853" x="5743575" y="2047875"/>
          <p14:tracePt t="20861" x="5772150" y="2047875"/>
          <p14:tracePt t="20883" x="5810250" y="2047875"/>
          <p14:tracePt t="20889" x="5834063" y="2047875"/>
          <p14:tracePt t="20896" x="5853113" y="2047875"/>
          <p14:tracePt t="20902" x="5862638" y="2047875"/>
          <p14:tracePt t="20912" x="5891213" y="2047875"/>
          <p14:tracePt t="20919" x="5915025" y="2047875"/>
          <p14:tracePt t="20925" x="5924550" y="2047875"/>
          <p14:tracePt t="20931" x="5938838" y="2047875"/>
          <p14:tracePt t="20937" x="5967413" y="2043113"/>
          <p14:tracePt t="20952" x="5995988" y="2043113"/>
          <p14:tracePt t="20988" x="6157913" y="2028825"/>
          <p14:tracePt t="21022" x="6248400" y="2024063"/>
          <p14:tracePt t="21034" x="6296025" y="2024063"/>
          <p14:tracePt t="21063" x="6362700" y="2024063"/>
          <p14:tracePt t="21075" x="6381750" y="2024063"/>
          <p14:tracePt t="21084" x="6400800" y="2014538"/>
          <p14:tracePt t="21123" x="6438900" y="2014538"/>
          <p14:tracePt t="21138" x="6477000" y="2014538"/>
          <p14:tracePt t="21183" x="6553200" y="2014538"/>
          <p14:tracePt t="21188" x="6600825" y="2009775"/>
          <p14:tracePt t="21220" x="6657975" y="2009775"/>
          <p14:tracePt t="21238" x="6748463" y="1995488"/>
          <p14:tracePt t="21283" x="6838950" y="1990725"/>
          <p14:tracePt t="21302" x="6886575" y="1981200"/>
          <p14:tracePt t="21339" x="6948488" y="1976438"/>
          <p14:tracePt t="21346" x="6958013" y="1971675"/>
          <p14:tracePt t="21388" x="6977063" y="1966913"/>
          <p14:tracePt t="21408" x="6991350" y="1962150"/>
          <p14:tracePt t="21486" x="7038975" y="1947863"/>
          <p14:tracePt t="21543" x="7058025" y="1938338"/>
          <p14:tracePt t="21565" x="7062788" y="1938338"/>
          <p14:tracePt t="22468" x="7081838" y="1928813"/>
          <p14:tracePt t="22479" x="7086600" y="1924050"/>
          <p14:tracePt t="22521" x="7100888" y="1919288"/>
          <p14:tracePt t="22551" x="7110413" y="1914525"/>
          <p14:tracePt t="22590" x="7115175" y="1914525"/>
          <p14:tracePt t="22607" x="7124700" y="1914525"/>
          <p14:tracePt t="22641" x="7143750" y="1914525"/>
          <p14:tracePt t="22655" x="7153275" y="1909763"/>
          <p14:tracePt t="22671" x="7158038" y="1909763"/>
          <p14:tracePt t="22698" x="7162800" y="1909763"/>
          <p14:tracePt t="22797" x="7177088" y="1909763"/>
          <p14:tracePt t="22803" x="7181850" y="1909763"/>
          <p14:tracePt t="22812" x="7186613" y="1909763"/>
          <p14:tracePt t="22864" x="7200900" y="1909763"/>
          <p14:tracePt t="22905" x="7234238" y="1909763"/>
          <p14:tracePt t="22911" x="7239000" y="1909763"/>
          <p14:tracePt t="22951" x="7277100" y="1909763"/>
          <p14:tracePt t="22955" x="7286625" y="1909763"/>
          <p14:tracePt t="23001" x="7353300" y="1909763"/>
          <p14:tracePt t="23049" x="7405688" y="1909763"/>
          <p14:tracePt t="23097" x="7443788" y="1909763"/>
          <p14:tracePt t="23162" x="7458075" y="1909763"/>
          <p14:tracePt t="23169" x="7462838" y="1909763"/>
          <p14:tracePt t="23173" x="7467600" y="1909763"/>
          <p14:tracePt t="23222" x="7496175" y="1919288"/>
          <p14:tracePt t="23228" x="7510463" y="1924050"/>
          <p14:tracePt t="23805" x="7510463" y="1933575"/>
          <p14:tracePt t="23823" x="7505700" y="1938338"/>
          <p14:tracePt t="23856" x="7481888" y="1962150"/>
          <p14:tracePt t="23886" x="7458075" y="1971675"/>
          <p14:tracePt t="23894" x="7453313" y="1976438"/>
          <p14:tracePt t="23902" x="7439025" y="1981200"/>
          <p14:tracePt t="23909" x="7424738" y="1985963"/>
          <p14:tracePt t="23929" x="7348538" y="2005013"/>
          <p14:tracePt t="23940" x="7310438" y="2009775"/>
          <p14:tracePt t="23944" x="7272338" y="2019300"/>
          <p14:tracePt t="23952" x="7229475" y="2033588"/>
          <p14:tracePt t="23986" x="7058025" y="2066925"/>
          <p14:tracePt t="23989" x="7019925" y="2071688"/>
          <p14:tracePt t="24032" x="6824663" y="2085975"/>
          <p14:tracePt t="24038" x="6781800" y="2090738"/>
          <p14:tracePt t="24044" x="6753225" y="2090738"/>
          <p14:tracePt t="24050" x="6715125" y="2090738"/>
          <p14:tracePt t="24069" x="6629400" y="2090738"/>
          <p14:tracePt t="24070" x="6586538" y="2090738"/>
          <p14:tracePt t="24085" x="6491288" y="2090738"/>
          <p14:tracePt t="24124" x="6286500" y="2100263"/>
          <p14:tracePt t="24132" x="6229350" y="2105025"/>
          <p14:tracePt t="24158" x="6096000" y="2105025"/>
          <p14:tracePt t="24163" x="6057900" y="2105025"/>
          <p14:tracePt t="24171" x="6010275" y="2105025"/>
          <p14:tracePt t="24178" x="5962650" y="2105025"/>
          <p14:tracePt t="24188" x="5919788" y="2105025"/>
          <p14:tracePt t="24193" x="5881688" y="2105025"/>
          <p14:tracePt t="24209" x="5805488" y="2105025"/>
          <p14:tracePt t="24217" x="5757863" y="2105025"/>
          <p14:tracePt t="24237" x="5648325" y="2105025"/>
          <p14:tracePt t="24243" x="5610225" y="2105025"/>
          <p14:tracePt t="24254" x="5562600" y="2105025"/>
          <p14:tracePt t="24257" x="5514975" y="2105025"/>
          <p14:tracePt t="24274" x="5438775" y="2105025"/>
          <p14:tracePt t="24281" x="5391150" y="2105025"/>
          <p14:tracePt t="24292" x="5372100" y="2105025"/>
          <p14:tracePt t="24302" x="5319713" y="2105025"/>
          <p14:tracePt t="24308" x="5305425" y="2105025"/>
          <p14:tracePt t="24313" x="5262563" y="2105025"/>
          <p14:tracePt t="24320" x="5214938" y="2105025"/>
          <p14:tracePt t="24342" x="5095875" y="2105025"/>
          <p14:tracePt t="24348" x="5053013" y="2105025"/>
          <p14:tracePt t="24360" x="5033963" y="2105025"/>
          <p14:tracePt t="24371" x="4943475" y="2105025"/>
          <p14:tracePt t="24378" x="4924425" y="2105025"/>
          <p14:tracePt t="24388" x="4905375" y="2105025"/>
          <p14:tracePt t="24406" x="4824413" y="2105025"/>
          <p14:tracePt t="24411" x="4786313" y="2105025"/>
          <p14:tracePt t="24439" x="4672013" y="2105025"/>
          <p14:tracePt t="24453" x="4638675" y="2105025"/>
          <p14:tracePt t="24488" x="4533900" y="2105025"/>
          <p14:tracePt t="24490" x="4486275" y="2105025"/>
          <p14:tracePt t="24535" x="4286250" y="2105025"/>
          <p14:tracePt t="24554" x="4233863" y="2105025"/>
          <p14:tracePt t="24568" x="4119563" y="2105025"/>
          <p14:tracePt t="24577" x="4062413" y="2105025"/>
          <p14:tracePt t="24589" x="3995738" y="2105025"/>
          <p14:tracePt t="24621" x="3795713" y="2105025"/>
          <p14:tracePt t="24654" x="3624263" y="2105025"/>
          <p14:tracePt t="24658" x="3567113" y="2105025"/>
          <p14:tracePt t="24700" x="3167063" y="2081213"/>
          <p14:tracePt t="24714" x="3081338" y="2081213"/>
          <p14:tracePt t="24732" x="2900363" y="2071688"/>
          <p14:tracePt t="24748" x="2738438" y="2071688"/>
          <p14:tracePt t="24753" x="2662238" y="2071688"/>
          <p14:tracePt t="24773" x="2581275" y="2071688"/>
          <p14:tracePt t="24814" x="2247900" y="2066925"/>
          <p14:tracePt t="24829" x="2105025" y="2066925"/>
          <p14:tracePt t="24847" x="2000250" y="2066925"/>
          <p14:tracePt t="24902" x="1738313" y="2066925"/>
          <p14:tracePt t="24921" x="1557338" y="2066925"/>
          <p14:tracePt t="24925" x="1500188" y="2066925"/>
          <p14:tracePt t="24934" x="1443038" y="2066925"/>
          <p14:tracePt t="24972" x="1281113" y="2057400"/>
          <p14:tracePt t="24991" x="1247775" y="2052638"/>
          <p14:tracePt t="24996" x="1219200" y="2052638"/>
          <p14:tracePt t="25005" x="1195388" y="2052638"/>
          <p14:tracePt t="25012" x="1176338" y="2047875"/>
          <p14:tracePt t="25018" x="1166813" y="2047875"/>
          <p14:tracePt t="25051" x="1143000" y="2043113"/>
          <p14:tracePt t="25059" x="1138238" y="2043113"/>
          <p14:tracePt t="25173" x="1147763" y="2043113"/>
          <p14:tracePt t="25187" x="1157288" y="2043113"/>
          <p14:tracePt t="25216" x="1162050" y="2043113"/>
          <p14:tracePt t="25231" x="1166813" y="2043113"/>
          <p14:tracePt t="25264" x="1190625" y="2038350"/>
          <p14:tracePt t="25284" x="1219200" y="2033588"/>
          <p14:tracePt t="25308" x="1362075" y="2024063"/>
          <p14:tracePt t="25314" x="1409700" y="2024063"/>
          <p14:tracePt t="25329" x="1552575" y="2024063"/>
          <p14:tracePt t="25349" x="1800225" y="2024063"/>
          <p14:tracePt t="25389" x="2271713" y="2024063"/>
          <p14:tracePt t="25394" x="2376488" y="2024063"/>
          <p14:tracePt t="25398" x="2490788" y="2024063"/>
          <p14:tracePt t="25406" x="2609850" y="2024063"/>
          <p14:tracePt t="25419" x="2695575" y="2024063"/>
          <p14:tracePt t="25422" x="2809875" y="2024063"/>
          <p14:tracePt t="25437" x="3048000" y="2024063"/>
          <p14:tracePt t="25485" x="3657600" y="2043113"/>
          <p14:tracePt t="25490" x="3752850" y="2043113"/>
          <p14:tracePt t="25499" x="3829050" y="2043113"/>
          <p14:tracePt t="25515" x="4014788" y="2043113"/>
          <p14:tracePt t="25520" x="4100513" y="2043113"/>
          <p14:tracePt t="25530" x="4176713" y="2043113"/>
          <p14:tracePt t="25546" x="4329113" y="2043113"/>
          <p14:tracePt t="25550" x="4433888" y="2043113"/>
          <p14:tracePt t="25563" x="4529138" y="2052638"/>
          <p14:tracePt t="25578" x="4791075" y="2052638"/>
          <p14:tracePt t="25585" x="4876800" y="2052638"/>
          <p14:tracePt t="25606" x="5048250" y="2052638"/>
          <p14:tracePt t="25610" x="5114925" y="2052638"/>
          <p14:tracePt t="25629" x="5276850" y="2052638"/>
          <p14:tracePt t="25636" x="5334000" y="2052638"/>
          <p14:tracePt t="25670" x="5738813" y="2052638"/>
          <p14:tracePt t="25675" x="5824538" y="2052638"/>
          <p14:tracePt t="25715" x="6234113" y="2052638"/>
          <p14:tracePt t="25723" x="6310313" y="2052638"/>
          <p14:tracePt t="25747" x="6410325" y="2052638"/>
          <p14:tracePt t="25752" x="6434138" y="2052638"/>
          <p14:tracePt t="25771" x="6481763" y="2052638"/>
          <p14:tracePt t="25800" x="6577013" y="2052638"/>
          <p14:tracePt t="25808" x="6619875" y="2052638"/>
          <p14:tracePt t="25858" x="6805613" y="2052638"/>
          <p14:tracePt t="25871" x="6834188" y="2052638"/>
          <p14:tracePt t="25880" x="6891338" y="2052638"/>
          <p14:tracePt t="25886" x="6915150" y="2052638"/>
          <p14:tracePt t="25895" x="6948488" y="2052638"/>
          <p14:tracePt t="25903" x="6996113" y="2052638"/>
          <p14:tracePt t="25918" x="7058025" y="2052638"/>
          <p14:tracePt t="25955" x="7177088" y="2052638"/>
          <p14:tracePt t="26002" x="7224713" y="2052638"/>
          <p14:tracePt t="26066" x="7400925" y="2052638"/>
          <p14:tracePt t="26185" x="7443788" y="2052638"/>
          <p14:tracePt t="26190" x="7448550" y="2052638"/>
          <p14:tracePt t="26543" x="7439025" y="2052638"/>
          <p14:tracePt t="26557" x="7419975" y="2052638"/>
          <p14:tracePt t="26597" x="7281863" y="2052638"/>
          <p14:tracePt t="26604" x="7229475" y="2052638"/>
          <p14:tracePt t="26609" x="7210425" y="2052638"/>
          <p14:tracePt t="26617" x="7148513" y="2052638"/>
          <p14:tracePt t="26654" x="6910388" y="2052638"/>
          <p14:tracePt t="26659" x="6853238" y="2052638"/>
          <p14:tracePt t="26672" x="6829425" y="2052638"/>
          <p14:tracePt t="26677" x="6777038" y="2052638"/>
          <p14:tracePt t="26701" x="6657975" y="2052638"/>
          <p14:tracePt t="26740" x="6438900" y="2052638"/>
          <p14:tracePt t="26761" x="6381750" y="2052638"/>
          <p14:tracePt t="26781" x="6224588" y="2052638"/>
          <p14:tracePt t="26799" x="6186488" y="2052638"/>
          <p14:tracePt t="26804" x="6157913" y="2052638"/>
          <p14:tracePt t="26815" x="6129338" y="2052638"/>
          <p14:tracePt t="26820" x="6105525" y="2052638"/>
          <p14:tracePt t="26844" x="6076950" y="2052638"/>
          <p14:tracePt t="26864" x="5981700" y="2052638"/>
          <p14:tracePt t="26873" x="5957888" y="2052638"/>
          <p14:tracePt t="26905" x="5905500" y="2052638"/>
          <p14:tracePt t="26911" x="5891213" y="2052638"/>
          <p14:tracePt t="26916" x="5881688" y="2052638"/>
          <p14:tracePt t="26940" x="5872163" y="2052638"/>
          <p14:tracePt t="26955" x="5791200" y="2052638"/>
          <p14:tracePt t="26969" x="5748338" y="2052638"/>
          <p14:tracePt t="26976" x="5734050" y="2052638"/>
          <p14:tracePt t="26983" x="5710238" y="2052638"/>
          <p14:tracePt t="26993" x="5695950" y="2052638"/>
          <p14:tracePt t="26999" x="5681663" y="2052638"/>
          <p14:tracePt t="27009" x="5667375" y="2052638"/>
          <p14:tracePt t="27017" x="5643563" y="2052638"/>
          <p14:tracePt t="27024" x="5634038" y="2052638"/>
          <p14:tracePt t="27030" x="5619750" y="2052638"/>
          <p14:tracePt t="27046" x="5600700" y="2052638"/>
          <p14:tracePt t="27051" x="5595938" y="2052638"/>
          <p14:tracePt t="27059" x="5586413" y="2052638"/>
          <p14:tracePt t="27076" x="5567363" y="2052638"/>
          <p14:tracePt t="27082" x="5557838" y="2052638"/>
          <p14:tracePt t="27093" x="5538788" y="2052638"/>
          <p14:tracePt t="27100" x="5529263" y="2052638"/>
          <p14:tracePt t="27106" x="5510213" y="2052638"/>
          <p14:tracePt t="27112" x="5481638" y="2052638"/>
          <p14:tracePt t="27122" x="5453063" y="2052638"/>
          <p14:tracePt t="27128" x="5414963" y="2052638"/>
          <p14:tracePt t="27143" x="5324475" y="2052638"/>
          <p14:tracePt t="27149" x="5267325" y="2052638"/>
          <p14:tracePt t="27160" x="5219700" y="2052638"/>
          <p14:tracePt t="27168" x="5172075" y="2052638"/>
          <p14:tracePt t="27174" x="5124450" y="2052638"/>
          <p14:tracePt t="27181" x="5067300" y="2052638"/>
          <p14:tracePt t="27187" x="5029200" y="2052638"/>
          <p14:tracePt t="27196" x="4981575" y="2052638"/>
          <p14:tracePt t="27202" x="4943475" y="2052638"/>
          <p14:tracePt t="27211" x="4905375" y="2052638"/>
          <p14:tracePt t="27219" x="4852988" y="2052638"/>
          <p14:tracePt t="27235" x="4748213" y="2052638"/>
          <p14:tracePt t="27281" x="4452938" y="2057400"/>
          <p14:tracePt t="27286" x="4386263" y="2057400"/>
          <p14:tracePt t="27292" x="4324350" y="2066925"/>
          <p14:tracePt t="27304" x="4267200" y="2066925"/>
          <p14:tracePt t="27309" x="4191000" y="2071688"/>
          <p14:tracePt t="27315" x="4133850" y="2081213"/>
          <p14:tracePt t="27319" x="4067175" y="2081213"/>
          <p14:tracePt t="27338" x="3933825" y="2090738"/>
          <p14:tracePt t="27343" x="3895725" y="2090738"/>
          <p14:tracePt t="27361" x="3805238" y="2095500"/>
          <p14:tracePt t="27364" x="3776663" y="2095500"/>
          <p14:tracePt t="27372" x="3752850" y="2100263"/>
          <p14:tracePt t="27387" x="3695700" y="2100263"/>
          <p14:tracePt t="27398" x="3671888" y="2100263"/>
          <p14:tracePt t="27402" x="3652838" y="2100263"/>
          <p14:tracePt t="27413" x="3638550" y="2100263"/>
          <p14:tracePt t="27425" x="3609975" y="2100263"/>
          <p14:tracePt t="27611" x="3619500" y="2100263"/>
          <p14:tracePt t="27627" x="3629025" y="2100263"/>
          <p14:tracePt t="27671" x="4067175" y="2100263"/>
          <p14:tracePt t="27683" x="4210050" y="2100263"/>
          <p14:tracePt t="27700" x="4429125" y="2100263"/>
          <p14:tracePt t="27705" x="4533900" y="2100263"/>
          <p14:tracePt t="27708" x="4629150" y="2100263"/>
          <p14:tracePt t="27716" x="4705350" y="2100263"/>
          <p14:tracePt t="27734" x="4810125" y="2100263"/>
          <p14:tracePt t="27740" x="4838700" y="2100263"/>
          <p14:tracePt t="27747" x="4862513" y="2100263"/>
          <p14:tracePt t="27755" x="4876800" y="2100263"/>
          <p14:tracePt t="28002" x="4819650" y="2100263"/>
          <p14:tracePt t="28021" x="4743450" y="2105025"/>
          <p14:tracePt t="28027" x="4695825" y="2114550"/>
          <p14:tracePt t="28042" x="4586288" y="2128838"/>
          <p14:tracePt t="28049" x="4529138" y="2128838"/>
          <p14:tracePt t="28054" x="4462463" y="2138363"/>
          <p14:tracePt t="28062" x="4405313" y="2143125"/>
          <p14:tracePt t="28072" x="4329113" y="2152650"/>
          <p14:tracePt t="28088" x="4148138" y="2157413"/>
          <p14:tracePt t="28093" x="4071938" y="2166938"/>
          <p14:tracePt t="28115" x="3800475" y="2176463"/>
          <p14:tracePt t="28123" x="3733800" y="2181225"/>
          <p14:tracePt t="28131" x="3638550" y="2181225"/>
          <p14:tracePt t="28154" x="3509963" y="2200275"/>
          <p14:tracePt t="28159" x="3443288" y="2209800"/>
          <p14:tracePt t="28169" x="3386138" y="2209800"/>
          <p14:tracePt t="28187" x="3314700" y="2224088"/>
          <p14:tracePt t="28193" x="3295650" y="2224088"/>
          <p14:tracePt t="28200" x="3252788" y="2228850"/>
          <p14:tracePt t="28208" x="3233738" y="2228850"/>
          <p14:tracePt t="28210" x="3186113" y="2233613"/>
          <p14:tracePt t="28219" x="3148013" y="2243138"/>
          <p14:tracePt t="28235" x="3100388" y="2247900"/>
          <p14:tracePt t="28240" x="3071813" y="2247900"/>
          <p14:tracePt t="28249" x="3057525" y="2252663"/>
          <p14:tracePt t="28266" x="3019425" y="2257425"/>
          <p14:tracePt t="28271" x="3009900" y="2257425"/>
          <p14:tracePt t="28299" x="2986088" y="2262188"/>
          <p14:tracePt t="28421" x="3005138" y="2266950"/>
          <p14:tracePt t="28452" x="3286125" y="2266950"/>
          <p14:tracePt t="28460" x="3429000" y="2266950"/>
          <p14:tracePt t="28474" x="3743325" y="2266950"/>
          <p14:tracePt t="28519" x="4929188" y="2266950"/>
          <p14:tracePt t="28563" x="5795963" y="2266950"/>
          <p14:tracePt t="28590" x="6115050" y="2266950"/>
          <p14:tracePt t="28598" x="6210300" y="2266950"/>
          <p14:tracePt t="28610" x="6276975" y="2266950"/>
          <p14:tracePt t="28621" x="6419850" y="2266950"/>
          <p14:tracePt t="28626" x="6467475" y="2266950"/>
          <p14:tracePt t="28632" x="6524625" y="2266950"/>
          <p14:tracePt t="28654" x="6638925" y="2266950"/>
          <p14:tracePt t="28660" x="6677025" y="2266950"/>
          <p14:tracePt t="28689" x="6767513" y="2266950"/>
          <p14:tracePt t="28693" x="6805613" y="2266950"/>
          <p14:tracePt t="28701" x="6834188" y="2266950"/>
          <p14:tracePt t="28718" x="6886575" y="2266950"/>
          <p14:tracePt t="28722" x="6900863" y="2266950"/>
          <p14:tracePt t="28731" x="6924675" y="2266950"/>
          <p14:tracePt t="28740" x="6934200" y="2266950"/>
          <p14:tracePt t="28872" x="7005638" y="2266950"/>
          <p14:tracePt t="28886" x="7015163" y="2266950"/>
          <p14:tracePt t="28903" x="7019925" y="2266950"/>
          <p14:tracePt t="28951" x="7029450" y="2266950"/>
          <p14:tracePt t="28970" x="7091363" y="2266950"/>
          <p14:tracePt t="28983" x="7153275" y="2262188"/>
          <p14:tracePt t="29010" x="7219950" y="2257425"/>
          <p14:tracePt t="29034" x="7243763" y="2252663"/>
          <p14:tracePt t="29036" x="7248525" y="2252663"/>
          <p14:tracePt t="29056" x="7253288" y="2252663"/>
          <p14:tracePt t="29090" x="7329488" y="2228850"/>
          <p14:tracePt t="29111" x="7353300" y="2224088"/>
          <p14:tracePt t="29146" x="7391400" y="2224088"/>
          <p14:tracePt t="29223" x="7396163" y="2224088"/>
          <p14:tracePt t="29304" x="7448550" y="2200275"/>
          <p14:tracePt t="29309" x="7458075" y="2190750"/>
          <p14:tracePt t="29319" x="7481888" y="2171700"/>
          <p14:tracePt t="29322" x="7505700" y="2162175"/>
          <p14:tracePt t="29346" x="7539038" y="2128838"/>
          <p14:tracePt t="29354" x="7539038" y="2124075"/>
          <p14:tracePt t="29459" x="7543800" y="2090738"/>
          <p14:tracePt t="29503" x="7553325" y="2043113"/>
          <p14:tracePt t="29528" x="7553325" y="2024063"/>
          <p14:tracePt t="29549" x="7558088" y="2009775"/>
          <p14:tracePt t="29555" x="7558088" y="2005013"/>
          <p14:tracePt t="29563" x="7558088" y="2000250"/>
          <p14:tracePt t="29570" x="7558088" y="1995488"/>
          <p14:tracePt t="29596" x="7558088" y="1990725"/>
          <p14:tracePt t="29613" x="7558088" y="1985963"/>
          <p14:tracePt t="29649" x="7558088" y="1966913"/>
          <p14:tracePt t="29656" x="7558088" y="1962150"/>
          <p14:tracePt t="29661" x="7558088" y="1957388"/>
          <p14:tracePt t="29672" x="7558088" y="1952625"/>
          <p14:tracePt t="29676" x="7562850" y="1952625"/>
          <p14:tracePt t="29687" x="7562850" y="1947863"/>
          <p14:tracePt t="29886" x="7562850" y="1933575"/>
          <p14:tracePt t="30066" x="7558088" y="1933575"/>
          <p14:tracePt t="30135" x="7553325" y="1933575"/>
          <p14:tracePt t="30187" x="7534275" y="1943100"/>
          <p14:tracePt t="30222" x="7510463" y="1947863"/>
          <p14:tracePt t="30270" x="7481888" y="1962150"/>
          <p14:tracePt t="30299" x="7419975" y="1976438"/>
          <p14:tracePt t="30317" x="7396163" y="1976438"/>
          <p14:tracePt t="30319" x="7391400" y="1976438"/>
          <p14:tracePt t="30360" x="7386638" y="1976438"/>
          <p14:tracePt t="30407" x="7358063" y="1976438"/>
          <p14:tracePt t="30422" x="7348538" y="1976438"/>
          <p14:tracePt t="30438" x="7339013" y="1976438"/>
          <p14:tracePt t="30472" x="7286625" y="1976438"/>
          <p14:tracePt t="30486" x="7262813" y="1976438"/>
          <p14:tracePt t="30502" x="7243763" y="1976438"/>
          <p14:tracePt t="30506" x="7239000" y="1976438"/>
          <p14:tracePt t="30608" x="7234238" y="1976438"/>
          <p14:tracePt t="30824" x="7262813" y="1966913"/>
          <p14:tracePt t="30829" x="7267575" y="1966913"/>
          <p14:tracePt t="30848" x="7291388" y="1957388"/>
          <p14:tracePt t="30854" x="7300913" y="1957388"/>
          <p14:tracePt t="30864" x="7329488" y="1952625"/>
          <p14:tracePt t="30872" x="7339013" y="1952625"/>
          <p14:tracePt t="30879" x="7367588" y="1943100"/>
          <p14:tracePt t="30894" x="7405688" y="1943100"/>
          <p14:tracePt t="30901" x="7415213" y="1938338"/>
          <p14:tracePt t="30907" x="7443788" y="1938338"/>
          <p14:tracePt t="30920" x="7458075" y="1938338"/>
          <p14:tracePt t="30986" x="7620000" y="1938338"/>
          <p14:tracePt t="31013" x="7648575" y="1938338"/>
          <p14:tracePt t="31059" x="7672388" y="1947863"/>
          <p14:tracePt t="31581" x="7667625" y="1947863"/>
          <p14:tracePt t="31599" x="7653338" y="1947863"/>
          <p14:tracePt t="31605" x="7648575" y="1947863"/>
          <p14:tracePt t="31616" x="7624763" y="1943100"/>
          <p14:tracePt t="31627" x="7615238" y="1943100"/>
          <p14:tracePt t="31632" x="7600950" y="1933575"/>
          <p14:tracePt t="31644" x="7581900" y="1928813"/>
          <p14:tracePt t="31649" x="7567613" y="1928813"/>
          <p14:tracePt t="31669" x="7539038" y="1924050"/>
          <p14:tracePt t="31685" x="7510463" y="1919288"/>
          <p14:tracePt t="31694" x="7505700" y="1914525"/>
          <p14:tracePt t="31702" x="7496175" y="1914525"/>
          <p14:tracePt t="31710" x="7486650" y="1914525"/>
          <p14:tracePt t="31717" x="7481888" y="1909763"/>
          <p14:tracePt t="31733" x="7458075" y="1909763"/>
          <p14:tracePt t="31738" x="7443788" y="1909763"/>
          <p14:tracePt t="31749" x="7429500" y="1909763"/>
          <p14:tracePt t="31767" x="7405688" y="1905000"/>
          <p14:tracePt t="31774" x="7386638" y="1905000"/>
          <p14:tracePt t="31780" x="7372350" y="1905000"/>
          <p14:tracePt t="31785" x="7367588" y="1905000"/>
          <p14:tracePt t="31792" x="7358063" y="1900238"/>
          <p14:tracePt t="31873" x="7319963" y="1900238"/>
          <p14:tracePt t="31898" x="7272338" y="1900238"/>
          <p14:tracePt t="31905" x="7258050" y="1900238"/>
          <p14:tracePt t="31910" x="7243763" y="1900238"/>
          <p14:tracePt t="31917" x="7234238" y="1900238"/>
          <p14:tracePt t="31926" x="7219950" y="1905000"/>
          <p14:tracePt t="31937" x="7205663" y="1905000"/>
          <p14:tracePt t="31941" x="7200900" y="1905000"/>
          <p14:tracePt t="31955" x="7158038" y="1905000"/>
          <p14:tracePt t="31968" x="7115175" y="1905000"/>
          <p14:tracePt t="31986" x="7062788" y="1909763"/>
          <p14:tracePt t="31993" x="7024688" y="1909763"/>
          <p14:tracePt t="32012" x="7010400" y="1909763"/>
          <p14:tracePt t="32030" x="6929438" y="1909763"/>
          <p14:tracePt t="32061" x="6791325" y="1924050"/>
          <p14:tracePt t="32069" x="6757988" y="1924050"/>
          <p14:tracePt t="32105" x="6624638" y="1928813"/>
          <p14:tracePt t="32138" x="6391275" y="1943100"/>
          <p14:tracePt t="32156" x="6229350" y="1957388"/>
          <p14:tracePt t="32173" x="6172200" y="1957388"/>
          <p14:tracePt t="32189" x="6024563" y="1971675"/>
          <p14:tracePt t="32219" x="5767388" y="1990725"/>
          <p14:tracePt t="32236" x="5600700" y="1990725"/>
          <p14:tracePt t="32239" x="5534025" y="1990725"/>
          <p14:tracePt t="32279" x="5334000" y="1995488"/>
          <p14:tracePt t="32284" x="5319713" y="1995488"/>
          <p14:tracePt t="32294" x="5305425" y="1995488"/>
          <p14:tracePt t="32301" x="5286375" y="1995488"/>
          <p14:tracePt t="32347" x="5167313" y="1995488"/>
          <p14:tracePt t="32373" x="5100638" y="1995488"/>
          <p14:tracePt t="32388" x="5081588" y="1995488"/>
          <p14:tracePt t="32405" x="4976813" y="1995488"/>
          <p14:tracePt t="32423" x="4900613" y="1995488"/>
          <p14:tracePt t="32425" x="4843463" y="1995488"/>
          <p14:tracePt t="32451" x="4691063" y="1995488"/>
          <p14:tracePt t="32459" x="4633913" y="1995488"/>
          <p14:tracePt t="32485" x="4505325" y="1995488"/>
          <p14:tracePt t="32489" x="4476750" y="1995488"/>
          <p14:tracePt t="32518" x="4367213" y="1995488"/>
          <p14:tracePt t="32550" x="4271963" y="2000250"/>
          <p14:tracePt t="32560" x="4257675" y="2000250"/>
          <p14:tracePt t="32575" x="4219575" y="2005013"/>
          <p14:tracePt t="32580" x="4200525" y="2005013"/>
          <p14:tracePt t="32582" x="4186238" y="2005013"/>
          <p14:tracePt t="32604" x="4148138" y="2009775"/>
          <p14:tracePt t="32609" x="4133850" y="2009775"/>
          <p14:tracePt t="32625" x="4086225" y="2019300"/>
          <p14:tracePt t="32630" x="4067175" y="2019300"/>
          <p14:tracePt t="32638" x="4029075" y="2024063"/>
          <p14:tracePt t="32654" x="3981450" y="2024063"/>
          <p14:tracePt t="32661" x="3938588" y="2024063"/>
          <p14:tracePt t="32669" x="3910013" y="2028825"/>
          <p14:tracePt t="32676" x="3886200" y="2028825"/>
          <p14:tracePt t="32718" x="3705225" y="2028825"/>
          <p14:tracePt t="32723" x="3667125" y="2038350"/>
          <p14:tracePt t="32729" x="3638550" y="2038350"/>
          <p14:tracePt t="32738" x="3581400" y="2038350"/>
          <p14:tracePt t="32742" x="3538538" y="2038350"/>
          <p14:tracePt t="32750" x="3500438" y="2038350"/>
          <p14:tracePt t="32756" x="3452813" y="2038350"/>
          <p14:tracePt t="32767" x="3424238" y="2038350"/>
          <p14:tracePt t="32799" x="3286125" y="2038350"/>
          <p14:tracePt t="32801" x="3257550" y="2038350"/>
          <p14:tracePt t="32840" x="3171825" y="2038350"/>
          <p14:tracePt t="32844" x="3148013" y="2038350"/>
          <p14:tracePt t="32860" x="3109913" y="2038350"/>
          <p14:tracePt t="32867" x="3100388" y="2038350"/>
          <p14:tracePt t="32881" x="3067050" y="2038350"/>
          <p14:tracePt t="32889" x="3062288" y="2038350"/>
          <p14:tracePt t="32894" x="3057525" y="2038350"/>
          <p14:tracePt t="32971" x="3052763" y="2038350"/>
          <p14:tracePt t="33064" x="3062288" y="2038350"/>
          <p14:tracePt t="33236" x="3114675" y="2033588"/>
          <p14:tracePt t="33252" x="3157538" y="2028825"/>
          <p14:tracePt t="33298" x="3543300" y="2019300"/>
          <p14:tracePt t="33303" x="3638550" y="2019300"/>
          <p14:tracePt t="33313" x="3724275" y="2019300"/>
          <p14:tracePt t="33319" x="3819525" y="2019300"/>
          <p14:tracePt t="33356" x="4233863" y="2019300"/>
          <p14:tracePt t="33365" x="4310063" y="2019300"/>
          <p14:tracePt t="33380" x="4433888" y="2019300"/>
          <p14:tracePt t="33419" x="4733925" y="2019300"/>
          <p14:tracePt t="33436" x="4829175" y="2019300"/>
          <p14:tracePt t="33441" x="4857750" y="2019300"/>
          <p14:tracePt t="33450" x="4905375" y="2019300"/>
          <p14:tracePt t="33467" x="4962525" y="2019300"/>
          <p14:tracePt t="33472" x="5010150" y="2019300"/>
          <p14:tracePt t="33486" x="5100638" y="2019300"/>
          <p14:tracePt t="33491" x="5148263" y="2019300"/>
          <p14:tracePt t="33503" x="5186363" y="2019300"/>
          <p14:tracePt t="33507" x="5262563" y="2019300"/>
          <p14:tracePt t="33516" x="5319713" y="2019300"/>
          <p14:tracePt t="33532" x="5453063" y="2019300"/>
          <p14:tracePt t="33542" x="5510213" y="2019300"/>
          <p14:tracePt t="33564" x="5710238" y="2019300"/>
          <p14:tracePt t="33568" x="5786438" y="2019300"/>
          <p14:tracePt t="33597" x="6005513" y="2019300"/>
          <p14:tracePt t="33609" x="6043613" y="2019300"/>
          <p14:tracePt t="33614" x="6119813" y="2019300"/>
          <p14:tracePt t="33623" x="6205538" y="2019300"/>
          <p14:tracePt t="33629" x="6234113" y="2019300"/>
          <p14:tracePt t="33640" x="6319838" y="2019300"/>
          <p14:tracePt t="33645" x="6348413" y="2019300"/>
          <p14:tracePt t="33648" x="6434138" y="2019300"/>
          <p14:tracePt t="33665" x="6510338" y="2019300"/>
          <p14:tracePt t="33673" x="6591300" y="2019300"/>
          <p14:tracePt t="33678" x="6648450" y="2019300"/>
          <p14:tracePt t="33691" x="6696075" y="2019300"/>
          <p14:tracePt t="33697" x="6710363" y="2019300"/>
          <p14:tracePt t="33707" x="6748463" y="2019300"/>
          <p14:tracePt t="33711" x="6777038" y="2019300"/>
          <p14:tracePt t="33731" x="6819900" y="2019300"/>
          <p14:tracePt t="33754" x="6891338" y="2019300"/>
          <p14:tracePt t="33771" x="6915150" y="2019300"/>
          <p14:tracePt t="33777" x="6924675" y="2019300"/>
          <p14:tracePt t="33801" x="6929438" y="2019300"/>
          <p14:tracePt t="33857" x="6953250" y="2014538"/>
          <p14:tracePt t="33904" x="7119938" y="1985963"/>
          <p14:tracePt t="33925" x="7162800" y="1985963"/>
          <p14:tracePt t="33929" x="7191375" y="1985963"/>
          <p14:tracePt t="33952" x="7258050" y="1985963"/>
          <p14:tracePt t="33971" x="7277100" y="1985963"/>
          <p14:tracePt t="34022" x="7291388" y="1981200"/>
          <p14:tracePt t="34025" x="7300913" y="1976438"/>
          <p14:tracePt t="34032" x="7310438" y="1976438"/>
          <p14:tracePt t="34049" x="7334250" y="1971675"/>
          <p14:tracePt t="34060" x="7339013" y="1971675"/>
          <p14:tracePt t="34078" x="7343775" y="1971675"/>
          <p14:tracePt t="34105" x="7348538" y="1971675"/>
          <p14:tracePt t="34123" x="7358063" y="1971675"/>
          <p14:tracePt t="34144" x="7377113" y="1971675"/>
          <p14:tracePt t="34170" x="7386638" y="1971675"/>
          <p14:tracePt t="34249" x="7410450" y="1971675"/>
          <p14:tracePt t="34268" x="7419975" y="1971675"/>
          <p14:tracePt t="34302" x="7424738" y="1971675"/>
          <p14:tracePt t="37140" x="7296150" y="1981200"/>
          <p14:tracePt t="37163" x="7181850" y="1981200"/>
          <p14:tracePt t="37175" x="7067550" y="1981200"/>
          <p14:tracePt t="37186" x="7010400" y="1985963"/>
          <p14:tracePt t="37206" x="6800850" y="1995488"/>
          <p14:tracePt t="37211" x="6705600" y="2000250"/>
          <p14:tracePt t="37256" x="6276975" y="2019300"/>
          <p14:tracePt t="37263" x="6243638" y="2024063"/>
          <p14:tracePt t="37269" x="6162675" y="2024063"/>
          <p14:tracePt t="37276" x="6129338" y="2024063"/>
          <p14:tracePt t="37283" x="6053138" y="2024063"/>
          <p14:tracePt t="37294" x="5957888" y="2024063"/>
          <p14:tracePt t="37303" x="5891213" y="2024063"/>
          <p14:tracePt t="37316" x="5834063" y="2024063"/>
          <p14:tracePt t="37323" x="5815013" y="2024063"/>
          <p14:tracePt t="37330" x="5753100" y="2024063"/>
          <p14:tracePt t="37336" x="5724525" y="2024063"/>
          <p14:tracePt t="37339" x="5657850" y="2024063"/>
          <p14:tracePt t="37349" x="5581650" y="2024063"/>
          <p14:tracePt t="37364" x="5467350" y="2024063"/>
          <p14:tracePt t="37386" x="5238750" y="2024063"/>
          <p14:tracePt t="37397" x="5143500" y="2024063"/>
          <p14:tracePt t="37400" x="5029200" y="2024063"/>
          <p14:tracePt t="37419" x="4876800" y="2024063"/>
          <p14:tracePt t="37469" x="4186238" y="1995488"/>
          <p14:tracePt t="37475" x="4148138" y="1995488"/>
          <p14:tracePt t="37483" x="4043363" y="1995488"/>
          <p14:tracePt t="37488" x="3948113" y="1995488"/>
          <p14:tracePt t="37517" x="3805238" y="1995488"/>
          <p14:tracePt t="37521" x="3729038" y="1995488"/>
          <p14:tracePt t="37527" x="3662363" y="1995488"/>
          <p14:tracePt t="37537" x="3633788" y="1995488"/>
          <p14:tracePt t="37572" x="3419475" y="1995488"/>
          <p14:tracePt t="37579" x="3390900" y="1990725"/>
          <p14:tracePt t="37586" x="3381375" y="1990725"/>
          <p14:tracePt t="37595" x="3352800" y="1990725"/>
          <p14:tracePt t="37610" x="3314700" y="1985963"/>
          <p14:tracePt t="37627" x="3276600" y="1976438"/>
          <p14:tracePt t="37643" x="3214688" y="1971675"/>
          <p14:tracePt t="37677" x="3119438" y="1966913"/>
          <p14:tracePt t="37717" x="3000375" y="1952625"/>
          <p14:tracePt t="37723" x="2952750" y="1952625"/>
          <p14:tracePt t="37731" x="2909888" y="1947863"/>
          <p14:tracePt t="37737" x="2871788" y="1947863"/>
          <p14:tracePt t="37779" x="2767013" y="1943100"/>
          <p14:tracePt t="37812" x="2709863" y="1938338"/>
          <p14:tracePt t="37828" x="2667000" y="1938338"/>
          <p14:tracePt t="37887" x="2528888" y="1928813"/>
          <p14:tracePt t="37893" x="2524125" y="1928813"/>
          <p14:tracePt t="37955" x="2471738" y="1928813"/>
          <p14:tracePt t="37972" x="2438400" y="1928813"/>
          <p14:tracePt t="37978" x="2424113" y="1928813"/>
          <p14:tracePt t="37988" x="2405063" y="1928813"/>
          <p14:tracePt t="38014" x="2362200" y="1928813"/>
          <p14:tracePt t="38031" x="2357438" y="1928813"/>
          <p14:tracePt t="38062" x="2357438" y="1924050"/>
          <p14:tracePt t="38081" x="2338388" y="1924050"/>
          <p14:tracePt t="38091" x="2333625" y="1924050"/>
          <p14:tracePt t="38106" x="2309813" y="1924050"/>
          <p14:tracePt t="38110" x="2305050" y="1924050"/>
          <p14:tracePt t="38128" x="2290763" y="1924050"/>
          <p14:tracePt t="38133" x="2281238" y="1924050"/>
          <p14:tracePt t="38153" x="2266950" y="1924050"/>
          <p14:tracePt t="38186" x="2233613" y="1924050"/>
          <p14:tracePt t="38199" x="2224088" y="1924050"/>
          <p14:tracePt t="38236" x="2205038" y="1924050"/>
          <p14:tracePt t="38302" x="2200275" y="1924050"/>
          <p14:tracePt t="38324" x="2195513" y="1924050"/>
          <p14:tracePt t="38339" x="2185988" y="1924050"/>
          <p14:tracePt t="38909" x="2181225" y="1947863"/>
          <p14:tracePt t="38926" x="2171700" y="1962150"/>
          <p14:tracePt t="38932" x="2166938" y="1966913"/>
          <p14:tracePt t="38944" x="2162175" y="1985963"/>
          <p14:tracePt t="38984" x="2157413" y="2019300"/>
          <p14:tracePt t="38991" x="2152650" y="2028825"/>
          <p14:tracePt t="38995" x="2152650" y="2038350"/>
          <p14:tracePt t="39019" x="2147888" y="2066925"/>
          <p14:tracePt t="39031" x="2147888" y="2090738"/>
          <p14:tracePt t="39051" x="2147888" y="2124075"/>
          <p14:tracePt t="39074" x="2147888" y="2147888"/>
          <p14:tracePt t="39082" x="2147888" y="2157413"/>
          <p14:tracePt t="39093" x="2147888" y="2171700"/>
          <p14:tracePt t="39105" x="2147888" y="2176463"/>
          <p14:tracePt t="39122" x="2147888" y="2190750"/>
          <p14:tracePt t="39128" x="2147888" y="2195513"/>
          <p14:tracePt t="39175" x="2147888" y="2214563"/>
          <p14:tracePt t="39177" x="2147888" y="2219325"/>
          <p14:tracePt t="39217" x="2152650" y="2257425"/>
          <p14:tracePt t="39221" x="2152650" y="2262188"/>
          <p14:tracePt t="39233" x="2157413" y="2276475"/>
          <p14:tracePt t="39240" x="2162175" y="2290763"/>
          <p14:tracePt t="39255" x="2171700" y="2328863"/>
          <p14:tracePt t="39296" x="2224088" y="2438400"/>
          <p14:tracePt t="39315" x="2271713" y="2528888"/>
          <p14:tracePt t="39330" x="2319338" y="2643188"/>
          <p14:tracePt t="39355" x="2386013" y="2786063"/>
          <p14:tracePt t="39362" x="2395538" y="2800350"/>
          <p14:tracePt t="39369" x="2424113" y="2852738"/>
          <p14:tracePt t="39375" x="2433638" y="2876550"/>
          <p14:tracePt t="39380" x="2462213" y="2928938"/>
          <p14:tracePt t="39398" x="2514600" y="3005138"/>
          <p14:tracePt t="39409" x="2576513" y="3086100"/>
          <p14:tracePt t="39426" x="2667000" y="3157538"/>
          <p14:tracePt t="39484" x="3133725" y="3429000"/>
          <p14:tracePt t="39497" x="3214688" y="3471863"/>
          <p14:tracePt t="39503" x="3295650" y="3500438"/>
          <p14:tracePt t="39506" x="3371850" y="3533775"/>
          <p14:tracePt t="39516" x="3405188" y="3552825"/>
          <p14:tracePt t="39520" x="3486150" y="3586163"/>
          <p14:tracePt t="39535" x="3552825" y="3614738"/>
          <p14:tracePt t="39543" x="3586163" y="3629025"/>
          <p14:tracePt t="39549" x="3667125" y="3657600"/>
          <p14:tracePt t="39556" x="3686175" y="3667125"/>
          <p14:tracePt t="39562" x="3767138" y="3690938"/>
          <p14:tracePt t="39572" x="3824288" y="3705225"/>
          <p14:tracePt t="39580" x="3838575" y="3709988"/>
          <p14:tracePt t="39585" x="3890963" y="3729038"/>
          <p14:tracePt t="39611" x="3976688" y="3748088"/>
          <p14:tracePt t="39616" x="4014788" y="3762375"/>
          <p14:tracePt t="39618" x="4048125" y="3776663"/>
          <p14:tracePt t="39627" x="4086225" y="3781425"/>
          <p14:tracePt t="39645" x="4129088" y="3795713"/>
          <p14:tracePt t="39648" x="4167188" y="3805238"/>
          <p14:tracePt t="39670" x="4276725" y="3824288"/>
          <p14:tracePt t="39705" x="4471988" y="3838575"/>
          <p14:tracePt t="39719" x="4576763" y="3848100"/>
          <p14:tracePt t="39734" x="4633913" y="3852863"/>
          <p14:tracePt t="39754" x="4724400" y="3862388"/>
          <p14:tracePt t="39760" x="4762500" y="3862388"/>
          <p14:tracePt t="39766" x="4800600" y="3867150"/>
          <p14:tracePt t="39800" x="4862513" y="3867150"/>
          <p14:tracePt t="39813" x="4867275" y="3867150"/>
          <p14:tracePt t="39832" x="4872038" y="3867150"/>
          <p14:tracePt t="40021" x="4862513" y="3867150"/>
          <p14:tracePt t="40043" x="4848225" y="3867150"/>
          <p14:tracePt t="40057" x="4838700" y="3867150"/>
          <p14:tracePt t="40676" x="4829175" y="3867150"/>
          <p14:tracePt t="40751" x="4824413" y="3867150"/>
          <p14:tracePt t="40879" x="4819650" y="3867150"/>
          <p14:tracePt t="40909" x="4814888" y="3867150"/>
          <p14:tracePt t="41606" x="4805363" y="3871913"/>
          <p14:tracePt t="41638" x="4781550" y="3886200"/>
          <p14:tracePt t="41658" x="4772025" y="3886200"/>
          <p14:tracePt t="41690" x="4752975" y="3890963"/>
          <p14:tracePt t="41703" x="4748213" y="3890963"/>
          <p14:tracePt t="41747" x="4714875" y="3895725"/>
          <p14:tracePt t="41799" x="4610100" y="3914775"/>
          <p14:tracePt t="41814" x="4581525" y="3919538"/>
          <p14:tracePt t="41818" x="4557713" y="3919538"/>
          <p14:tracePt t="41858" x="4486275" y="3933825"/>
          <p14:tracePt t="41866" x="4471988" y="3938588"/>
          <p14:tracePt t="41876" x="4462463" y="3938588"/>
          <p14:tracePt t="41883" x="4452938" y="3943350"/>
          <p14:tracePt t="41889" x="4448175" y="3943350"/>
          <p14:tracePt t="41894" x="4443413" y="3948113"/>
          <p14:tracePt t="41938" x="4419600" y="3952875"/>
          <p14:tracePt t="41946" x="4405313" y="3957638"/>
          <p14:tracePt t="41964" x="4400550" y="3957638"/>
          <p14:tracePt t="42004" x="4295775" y="3981450"/>
          <p14:tracePt t="42036" x="4233863" y="3995738"/>
          <p14:tracePt t="42062" x="4214813" y="4000500"/>
          <p14:tracePt t="42093" x="4205288" y="4005263"/>
          <p14:tracePt t="42154" x="4176713" y="4019550"/>
          <p14:tracePt t="42172" x="4167188" y="4029075"/>
          <p14:tracePt t="42220" x="4143375" y="4057650"/>
          <p14:tracePt t="42224" x="4133850" y="4067175"/>
          <p14:tracePt t="42279" x="4105275" y="4090988"/>
          <p14:tracePt t="42322" x="4105275" y="4095750"/>
          <p14:tracePt t="42406" x="4105275" y="4100513"/>
          <p14:tracePt t="42450" x="4105275" y="4110038"/>
          <p14:tracePt t="42488" x="4105275" y="4119563"/>
          <p14:tracePt t="42550" x="4105275" y="4138613"/>
          <p14:tracePt t="42580" x="4105275" y="4152900"/>
          <p14:tracePt t="42611" x="4105275" y="4162425"/>
          <p14:tracePt t="42685" x="4119563" y="4176713"/>
          <p14:tracePt t="42718" x="4143375" y="4181475"/>
          <p14:tracePt t="42734" x="4152900" y="4181475"/>
          <p14:tracePt t="42792" x="4157663" y="4181475"/>
          <p14:tracePt t="42847" x="4229100" y="4181475"/>
          <p14:tracePt t="42876" x="4243388" y="4181475"/>
          <p14:tracePt t="42945" x="4291013" y="4181475"/>
          <p14:tracePt t="42949" x="4300538" y="4181475"/>
          <p14:tracePt t="42959" x="4314825" y="4181475"/>
          <p14:tracePt t="42967" x="4324350" y="4181475"/>
          <p14:tracePt t="43004" x="4343400" y="4176713"/>
          <p14:tracePt t="43074" x="4376738" y="4171950"/>
          <p14:tracePt t="43090" x="4386263" y="4167188"/>
          <p14:tracePt t="43121" x="4391025" y="4167188"/>
          <p14:tracePt t="43200" x="4400550" y="4167188"/>
          <p14:tracePt t="44095" x="4410075" y="4167188"/>
          <p14:tracePt t="44101" x="4419600" y="4167188"/>
          <p14:tracePt t="44108" x="4429125" y="4167188"/>
          <p14:tracePt t="44123" x="4452938" y="4162425"/>
          <p14:tracePt t="44128" x="4467225" y="4162425"/>
          <p14:tracePt t="44139" x="4491038" y="4162425"/>
          <p14:tracePt t="44170" x="4572000" y="4162425"/>
          <p14:tracePt t="44205" x="4605338" y="4162425"/>
          <p14:tracePt t="44209" x="4610100" y="4162425"/>
          <p14:tracePt t="44219" x="4614863" y="4162425"/>
          <p14:tracePt t="44237" x="4629150" y="4162425"/>
          <p14:tracePt t="44241" x="4633913" y="4162425"/>
          <p14:tracePt t="44249" x="4638675" y="4162425"/>
          <p14:tracePt t="44269" x="4667250" y="4162425"/>
          <p14:tracePt t="44282" x="4676775" y="4162425"/>
          <p14:tracePt t="44286" x="4686300" y="4162425"/>
          <p14:tracePt t="44303" x="4700588" y="4162425"/>
          <p14:tracePt t="44364" x="4729163" y="4167188"/>
          <p14:tracePt t="44389" x="4743450" y="4167188"/>
          <p14:tracePt t="44405" x="4748213" y="4167188"/>
          <p14:tracePt t="44607" x="4800600" y="4152900"/>
          <p14:tracePt t="44655" x="4829175" y="4148138"/>
          <p14:tracePt t="44660" x="4838700" y="4143375"/>
          <p14:tracePt t="44669" x="4852988" y="4143375"/>
          <p14:tracePt t="44689" x="4886325" y="4138613"/>
          <p14:tracePt t="44732" x="4929188" y="4138613"/>
          <p14:tracePt t="44737" x="4933950" y="4138613"/>
          <p14:tracePt t="44741" x="4938713" y="4138613"/>
          <p14:tracePt t="44769" x="4943475" y="4138613"/>
          <p14:tracePt t="44798" x="4962525" y="4138613"/>
          <p14:tracePt t="44813" x="4976813" y="4138613"/>
          <p14:tracePt t="45376" x="4986338" y="4138613"/>
          <p14:tracePt t="45390" x="5029200" y="4138613"/>
          <p14:tracePt t="45421" x="5081588" y="4138613"/>
          <p14:tracePt t="45426" x="5091113" y="4138613"/>
          <p14:tracePt t="45438" x="5100638" y="4138613"/>
          <p14:tracePt t="45443" x="5105400" y="4138613"/>
          <p14:tracePt t="45453" x="5114925" y="4138613"/>
          <p14:tracePt t="45533" x="5167313" y="4138613"/>
          <p14:tracePt t="45536" x="5176838" y="4138613"/>
          <p14:tracePt t="45543" x="5186363" y="4138613"/>
          <p14:tracePt t="47520" x="5176838" y="4138613"/>
          <p14:tracePt t="47563" x="4995863" y="4133850"/>
          <p14:tracePt t="47596" x="4824413" y="4133850"/>
          <p14:tracePt t="47599" x="4786313" y="4133850"/>
          <p14:tracePt t="47656" x="4595813" y="4133850"/>
          <p14:tracePt t="47661" x="4567238" y="4138613"/>
          <p14:tracePt t="47672" x="4552950" y="4138613"/>
          <p14:tracePt t="47678" x="4514850" y="4143375"/>
          <p14:tracePt t="47687" x="4486275" y="4143375"/>
          <p14:tracePt t="47722" x="4362450" y="4157663"/>
          <p14:tracePt t="47751" x="4257675" y="4176713"/>
          <p14:tracePt t="47756" x="4229100" y="4186238"/>
          <p14:tracePt t="47802" x="4095750" y="4191000"/>
          <p14:tracePt t="47857" x="3971925" y="4195763"/>
          <p14:tracePt t="47889" x="3843338" y="4205288"/>
          <p14:tracePt t="47897" x="3810000" y="4205288"/>
          <p14:tracePt t="47909" x="3790950" y="4205288"/>
          <p14:tracePt t="47925" x="3748088" y="4210050"/>
          <p14:tracePt t="47928" x="3724275" y="4210050"/>
          <p14:tracePt t="47970" x="3681413" y="4214813"/>
          <p14:tracePt t="47988" x="3533775" y="4248150"/>
          <p14:tracePt t="48015" x="3486150" y="4262438"/>
          <p14:tracePt t="48049" x="3452813" y="4295775"/>
          <p14:tracePt t="48272" x="3462338" y="4295775"/>
          <p14:tracePt t="48294" x="3495675" y="4295775"/>
          <p14:tracePt t="48300" x="3519488" y="4295775"/>
          <p14:tracePt t="48306" x="3548063" y="4295775"/>
          <p14:tracePt t="48314" x="3576638" y="4295775"/>
          <p14:tracePt t="48320" x="3605213" y="4300538"/>
          <p14:tracePt t="48326" x="3643313" y="4300538"/>
          <p14:tracePt t="48337" x="3676650" y="4300538"/>
          <p14:tracePt t="48343" x="3705225" y="4300538"/>
          <p14:tracePt t="48355" x="3743325" y="4300538"/>
          <p14:tracePt t="48361" x="3762375" y="4300538"/>
          <p14:tracePt t="48364" x="3786188" y="4300538"/>
          <p14:tracePt t="48373" x="3814763" y="4300538"/>
          <p14:tracePt t="48390" x="3857625" y="4300538"/>
          <p14:tracePt t="48395" x="3886200" y="4300538"/>
          <p14:tracePt t="48423" x="3957638" y="4300538"/>
          <p14:tracePt t="48471" x="4191000" y="4300538"/>
          <p14:tracePt t="48476" x="4210050" y="4300538"/>
          <p14:tracePt t="48489" x="4248150" y="4310063"/>
          <p14:tracePt t="48494" x="4267200" y="4310063"/>
          <p14:tracePt t="48516" x="4338638" y="4310063"/>
          <p14:tracePt t="48521" x="4367213" y="4310063"/>
          <p14:tracePt t="48528" x="4376738" y="4310063"/>
          <p14:tracePt t="48541" x="4400550" y="4310063"/>
          <p14:tracePt t="48552" x="4438650" y="4310063"/>
          <p14:tracePt t="48567" x="4467225" y="4310063"/>
          <p14:tracePt t="48579" x="4495800" y="4310063"/>
          <p14:tracePt t="48584" x="4505325" y="4310063"/>
          <p14:tracePt t="48594" x="4538663" y="4310063"/>
          <p14:tracePt t="48603" x="4581525" y="4310063"/>
          <p14:tracePt t="48609" x="4595813" y="4310063"/>
          <p14:tracePt t="48615" x="4629150" y="4310063"/>
          <p14:tracePt t="48618" x="4648200" y="4310063"/>
          <p14:tracePt t="48631" x="4676775" y="4310063"/>
          <p14:tracePt t="48738" x="4938713" y="4310063"/>
          <p14:tracePt t="48744" x="4962525" y="4310063"/>
          <p14:tracePt t="48749" x="4981575" y="4310063"/>
          <p14:tracePt t="48753" x="4995863" y="4310063"/>
          <p14:tracePt t="48761" x="5019675" y="4305300"/>
          <p14:tracePt t="48778" x="5048250" y="4305300"/>
          <p14:tracePt t="48784" x="5072063" y="4305300"/>
          <p14:tracePt t="48791" x="5086350" y="4305300"/>
          <p14:tracePt t="48801" x="5100638" y="4305300"/>
          <p14:tracePt t="48809" x="5124450" y="4305300"/>
          <p14:tracePt t="48823" x="5172075" y="4305300"/>
          <p14:tracePt t="48832" x="5191125" y="4305300"/>
          <p14:tracePt t="48841" x="5219700" y="4300538"/>
          <p14:tracePt t="48846" x="5248275" y="4300538"/>
          <p14:tracePt t="48859" x="5267325" y="4300538"/>
          <p14:tracePt t="48867" x="5305425" y="4295775"/>
          <p14:tracePt t="48881" x="5319713" y="4295775"/>
          <p14:tracePt t="48893" x="5353050" y="4295775"/>
          <p14:tracePt t="48898" x="5367338" y="4295775"/>
          <p14:tracePt t="48908" x="5381625" y="4295775"/>
          <p14:tracePt t="48913" x="5395913" y="4295775"/>
          <p14:tracePt t="48926" x="5429250" y="4295775"/>
          <p14:tracePt t="48968" x="5548313" y="4295775"/>
          <p14:tracePt t="48972" x="5572125" y="4291013"/>
          <p14:tracePt t="48985" x="5586413" y="4291013"/>
          <p14:tracePt t="49017" x="5619750" y="4276725"/>
          <p14:tracePt t="49081" x="5634038" y="4257675"/>
          <p14:tracePt t="49082" x="5638800" y="4257675"/>
          <p14:tracePt t="49114" x="5648325" y="4238625"/>
          <p14:tracePt t="49122" x="5648325" y="4229100"/>
          <p14:tracePt t="49138" x="5653088" y="4214813"/>
          <p14:tracePt t="49171" x="5662613" y="4176713"/>
          <p14:tracePt t="49176" x="5667375" y="4167188"/>
          <p14:tracePt t="49184" x="5672138" y="4152900"/>
          <p14:tracePt t="49200" x="5681663" y="4114800"/>
          <p14:tracePt t="49205" x="5681663" y="4100513"/>
          <p14:tracePt t="49222" x="5691188" y="4052888"/>
          <p14:tracePt t="49226" x="5691188" y="4024313"/>
          <p14:tracePt t="49234" x="5691188" y="4010025"/>
          <p14:tracePt t="49248" x="5691188" y="3981450"/>
          <p14:tracePt t="49253" x="5691188" y="3952875"/>
          <p14:tracePt t="49257" x="5695950" y="3919538"/>
          <p14:tracePt t="49264" x="5695950" y="3905250"/>
          <p14:tracePt t="49271" x="5695950" y="3876675"/>
          <p14:tracePt t="49313" x="5695950" y="3767138"/>
          <p14:tracePt t="49315" x="5695950" y="3738563"/>
          <p14:tracePt t="49343" x="5695950" y="3676650"/>
          <p14:tracePt t="49349" x="5691188" y="3662363"/>
          <p14:tracePt t="49355" x="5686425" y="3633788"/>
          <p14:tracePt t="49363" x="5672138" y="3590925"/>
          <p14:tracePt t="49401" x="5600700" y="3424238"/>
          <p14:tracePt t="49418" x="5581650" y="3381375"/>
          <p14:tracePt t="49452" x="5457825" y="3162300"/>
          <p14:tracePt t="49488" x="5348288" y="3005138"/>
          <p14:tracePt t="49504" x="5310188" y="2962275"/>
          <p14:tracePt t="49531" x="5191125" y="2828925"/>
          <p14:tracePt t="49536" x="5157788" y="2795588"/>
          <p14:tracePt t="49544" x="5124450" y="2762250"/>
          <p14:tracePt t="49574" x="5000625" y="2662238"/>
          <p14:tracePt t="49604" x="4905375" y="2571750"/>
          <p14:tracePt t="49637" x="4795838" y="2486025"/>
          <p14:tracePt t="49657" x="4719638" y="2452688"/>
          <p14:tracePt t="49662" x="4686300" y="2438400"/>
          <p14:tracePt t="49672" x="4657725" y="2433638"/>
          <p14:tracePt t="49708" x="4538663" y="2409825"/>
          <p14:tracePt t="49729" x="4491038" y="2405063"/>
          <p14:tracePt t="49775" x="3952875" y="2266950"/>
          <p14:tracePt t="49785" x="3881438" y="2252663"/>
          <p14:tracePt t="49789" x="3805238" y="2238375"/>
          <p14:tracePt t="49798" x="3738563" y="2224088"/>
          <p14:tracePt t="49813" x="3667125" y="2214563"/>
          <p14:tracePt t="49838" x="3443288" y="2176463"/>
          <p14:tracePt t="49877" x="3176588" y="2133600"/>
          <p14:tracePt t="49883" x="3119438" y="2128838"/>
          <p14:tracePt t="49889" x="3062288" y="2119313"/>
          <p14:tracePt t="49905" x="2952750" y="2105025"/>
          <p14:tracePt t="49932" x="2819400" y="2100263"/>
          <p14:tracePt t="49937" x="2781300" y="2100263"/>
          <p14:tracePt t="49944" x="2728913" y="2090738"/>
          <p14:tracePt t="49950" x="2681288" y="2085975"/>
          <p14:tracePt t="49956" x="2643188" y="2076450"/>
          <p14:tracePt t="49970" x="2543175" y="2066925"/>
          <p14:tracePt t="50002" x="2390775" y="2043113"/>
          <p14:tracePt t="50006" x="2362200" y="2038350"/>
          <p14:tracePt t="50015" x="2314575" y="2038350"/>
          <p14:tracePt t="50023" x="2286000" y="2038350"/>
          <p14:tracePt t="50035" x="2238375" y="2038350"/>
          <p14:tracePt t="50063" x="2181225" y="2038350"/>
          <p14:tracePt t="50069" x="2152650" y="2038350"/>
          <p14:tracePt t="50078" x="2138363" y="2038350"/>
          <p14:tracePt t="50089" x="2124075" y="2038350"/>
          <p14:tracePt t="50094" x="2095500" y="2033588"/>
          <p14:tracePt t="50113" x="2047875" y="2033588"/>
          <p14:tracePt t="50137" x="2033588" y="2028825"/>
          <p14:tracePt t="50170" x="2024063" y="2028825"/>
          <p14:tracePt t="50202" x="2000250" y="2028825"/>
          <p14:tracePt t="50221" x="1995488" y="2028825"/>
          <p14:tracePt t="50306" x="1990725" y="2028825"/>
          <p14:tracePt t="50329" x="1976438" y="2028825"/>
          <p14:tracePt t="50392" x="1947863" y="2028825"/>
          <p14:tracePt t="50407" x="1933575" y="2033588"/>
          <p14:tracePt t="50437" x="1928813" y="2033588"/>
          <p14:tracePt t="50578" x="1976438" y="2033588"/>
          <p14:tracePt t="50597" x="2014538" y="2033588"/>
          <p14:tracePt t="50626" x="2143125" y="2033588"/>
          <p14:tracePt t="50642" x="2266950" y="2033588"/>
          <p14:tracePt t="50670" x="2533650" y="2033588"/>
          <p14:tracePt t="50690" x="2695575" y="2033588"/>
          <p14:tracePt t="50716" x="2800350" y="2033588"/>
          <p14:tracePt t="50720" x="2824163" y="2033588"/>
          <p14:tracePt t="50735" x="2852738" y="2033588"/>
          <p14:tracePt t="50765" x="2914650" y="2033588"/>
          <p14:tracePt t="50771" x="2938463" y="2033588"/>
          <p14:tracePt t="50808" x="3033713" y="2033588"/>
          <p14:tracePt t="50822" x="3105150" y="2033588"/>
          <p14:tracePt t="50827" x="3133725" y="2033588"/>
          <p14:tracePt t="50848" x="3257550" y="2033588"/>
          <p14:tracePt t="50877" x="3338513" y="2033588"/>
          <p14:tracePt t="50889" x="3390900" y="2033588"/>
          <p14:tracePt t="50896" x="3433763" y="2033588"/>
          <p14:tracePt t="50902" x="3471863" y="2033588"/>
          <p14:tracePt t="50909" x="3538538" y="2038350"/>
          <p14:tracePt t="50920" x="3586163" y="2038350"/>
          <p14:tracePt t="50927" x="3648075" y="2047875"/>
          <p14:tracePt t="50932" x="3738563" y="2047875"/>
          <p14:tracePt t="50937" x="3781425" y="2052638"/>
          <p14:tracePt t="50945" x="3867150" y="2052638"/>
          <p14:tracePt t="50960" x="4000500" y="2062163"/>
          <p14:tracePt t="50966" x="4105275" y="2066925"/>
          <p14:tracePt t="50977" x="4143375" y="2066925"/>
          <p14:tracePt t="50985" x="4238625" y="2066925"/>
          <p14:tracePt t="51003" x="4362450" y="2066925"/>
          <p14:tracePt t="51010" x="4400550" y="2066925"/>
          <p14:tracePt t="51016" x="4486275" y="2066925"/>
          <p14:tracePt t="51021" x="4581525" y="2066925"/>
          <p14:tracePt t="51034" x="4705350" y="2066925"/>
          <p14:tracePt t="51044" x="4752975" y="2066925"/>
          <p14:tracePt t="51051" x="4838700" y="2066925"/>
          <p14:tracePt t="51064" x="4972050" y="2066925"/>
          <p14:tracePt t="51096" x="5229225" y="2066925"/>
          <p14:tracePt t="51121" x="5357813" y="2066925"/>
          <p14:tracePt t="51131" x="5424488" y="2066925"/>
          <p14:tracePt t="51155" x="5548313" y="2066925"/>
          <p14:tracePt t="51175" x="5643563" y="2066925"/>
          <p14:tracePt t="51179" x="5667375" y="2066925"/>
          <p14:tracePt t="51197" x="5734050" y="2066925"/>
          <p14:tracePt t="51202" x="5767388" y="2076450"/>
          <p14:tracePt t="51221" x="5810250" y="2076450"/>
          <p14:tracePt t="51248" x="5872163" y="2076450"/>
          <p14:tracePt t="51279" x="5962650" y="2085975"/>
          <p14:tracePt t="51284" x="5991225" y="2085975"/>
          <p14:tracePt t="51289" x="6019800" y="2085975"/>
          <p14:tracePt t="51363" x="6157913" y="2100263"/>
          <p14:tracePt t="51390" x="6253163" y="2124075"/>
          <p14:tracePt t="51412" x="6348413" y="2143125"/>
          <p14:tracePt t="51435" x="6424613" y="2166938"/>
          <p14:tracePt t="51441" x="6448425" y="2171700"/>
          <p14:tracePt t="51453" x="6462713" y="2176463"/>
          <p14:tracePt t="51458" x="6481763" y="2185988"/>
          <p14:tracePt t="51460" x="6500813" y="2190750"/>
          <p14:tracePt t="51471" x="6519863" y="2195513"/>
          <p14:tracePt t="51486" x="6543675" y="2209800"/>
          <p14:tracePt t="51500" x="6567488" y="2219325"/>
          <p14:tracePt t="51516" x="6581775" y="2228850"/>
          <p14:tracePt t="51541" x="6596063" y="2233613"/>
          <p14:tracePt t="51562" x="6615113" y="2252663"/>
          <p14:tracePt t="51567" x="6624638" y="2262188"/>
          <p14:tracePt t="51578" x="6638925" y="2271713"/>
          <p14:tracePt t="51587" x="6657975" y="2281238"/>
          <p14:tracePt t="51594" x="6672263" y="2300288"/>
          <p14:tracePt t="51598" x="6696075" y="2319338"/>
          <p14:tracePt t="51607" x="6724650" y="2338388"/>
          <p14:tracePt t="51622" x="6753225" y="2352675"/>
          <p14:tracePt t="51627" x="6772275" y="2362200"/>
          <p14:tracePt t="51639" x="6772275" y="2366963"/>
          <p14:tracePt t="51645" x="6786563" y="2376488"/>
          <p14:tracePt t="51671" x="6819900" y="2395538"/>
          <p14:tracePt t="51678" x="6819900" y="2400300"/>
          <p14:tracePt t="51690" x="6824663" y="2400300"/>
          <p14:tracePt t="51714" x="6838950" y="2428875"/>
          <p14:tracePt t="51720" x="6843713" y="2433638"/>
          <p14:tracePt t="51725" x="6848475" y="2443163"/>
          <p14:tracePt t="51735" x="6853238" y="2462213"/>
          <p14:tracePt t="51751" x="6858000" y="2481263"/>
          <p14:tracePt t="51755" x="6862763" y="2505075"/>
          <p14:tracePt t="51768" x="6867525" y="2519363"/>
          <p14:tracePt t="51771" x="6867525" y="2533650"/>
          <p14:tracePt t="51777" x="6867525" y="2557463"/>
          <p14:tracePt t="51784" x="6872288" y="2571750"/>
          <p14:tracePt t="51797" x="6872288" y="2595563"/>
          <p14:tracePt t="51800" x="6872288" y="2614613"/>
          <p14:tracePt t="51823" x="6872288" y="2686050"/>
          <p14:tracePt t="51828" x="6867525" y="2724150"/>
          <p14:tracePt t="51835" x="6858000" y="2757488"/>
          <p14:tracePt t="51843" x="6853238" y="2786063"/>
          <p14:tracePt t="51857" x="6838950" y="2838450"/>
          <p14:tracePt t="51865" x="6824663" y="2867025"/>
          <p14:tracePt t="51885" x="6786563" y="2981325"/>
          <p14:tracePt t="51892" x="6781800" y="3005138"/>
          <p14:tracePt t="51899" x="6757988" y="3057525"/>
          <p14:tracePt t="51922" x="6705600" y="3167063"/>
          <p14:tracePt t="51936" x="6648450" y="3252788"/>
          <p14:tracePt t="51970" x="6553200" y="3386138"/>
          <p14:tracePt t="51974" x="6505575" y="3438525"/>
          <p14:tracePt t="52017" x="6238875" y="3671888"/>
          <p14:tracePt t="52023" x="6143625" y="3752850"/>
          <p14:tracePt t="52031" x="6100763" y="3781425"/>
          <p14:tracePt t="52047" x="5857875" y="3948113"/>
          <p14:tracePt t="52062" x="5695950" y="4048125"/>
          <p14:tracePt t="52078" x="5572125" y="4129088"/>
          <p14:tracePt t="52082" x="5500688" y="4171950"/>
          <p14:tracePt t="52110" x="5372100" y="4262438"/>
          <p14:tracePt t="52159" x="5153025" y="4333875"/>
          <p14:tracePt t="52204" x="4672013" y="4338638"/>
          <p14:tracePt t="52212" x="4605338" y="4338638"/>
          <p14:tracePt t="52220" x="4548188" y="4338638"/>
          <p14:tracePt t="52235" x="4491038" y="4338638"/>
          <p14:tracePt t="52270" x="4310063" y="4338638"/>
          <p14:tracePt t="52279" x="4281488" y="4338638"/>
          <p14:tracePt t="52285" x="4252913" y="4338638"/>
          <p14:tracePt t="52300" x="4224338" y="4338638"/>
          <p14:tracePt t="52302" x="4167188" y="4338638"/>
          <p14:tracePt t="52326" x="3986213" y="4338638"/>
          <p14:tracePt t="52331" x="3919538" y="4338638"/>
          <p14:tracePt t="52357" x="3748088" y="4338638"/>
          <p14:tracePt t="52372" x="3657600" y="4338638"/>
          <p14:tracePt t="52377" x="3619500" y="4333875"/>
          <p14:tracePt t="52386" x="3595688" y="4324350"/>
          <p14:tracePt t="52394" x="3567113" y="4319588"/>
          <p14:tracePt t="52409" x="3514725" y="4314825"/>
          <p14:tracePt t="52434" x="3448050" y="4310063"/>
          <p14:tracePt t="52438" x="3433763" y="4310063"/>
          <p14:tracePt t="52452" x="3395663" y="4310063"/>
          <p14:tracePt t="52486" x="3348038" y="4310063"/>
          <p14:tracePt t="52490" x="3338513" y="4310063"/>
          <p14:tracePt t="52543" x="3333750" y="4310063"/>
          <p14:tracePt t="52561" x="3324225" y="4310063"/>
          <p14:tracePt t="52583" x="3309938" y="4310063"/>
          <p14:tracePt t="52604" x="3295650" y="4310063"/>
          <p14:tracePt t="52608" x="3286125" y="4310063"/>
          <p14:tracePt t="52628" x="3271838" y="4310063"/>
          <p14:tracePt t="52631" x="3262313" y="4310063"/>
          <p14:tracePt t="52657" x="3248025" y="4310063"/>
          <p14:tracePt t="52936" x="3262313" y="4305300"/>
          <p14:tracePt t="52956" x="3395663" y="4305300"/>
          <p14:tracePt t="52968" x="3452813" y="4305300"/>
          <p14:tracePt t="52973" x="3519488" y="4305300"/>
          <p14:tracePt t="52976" x="3586163" y="4305300"/>
          <p14:tracePt t="52989" x="3662363" y="4305300"/>
          <p14:tracePt t="52992" x="3748088" y="4305300"/>
          <p14:tracePt t="53006" x="3900488" y="4305300"/>
          <p14:tracePt t="53041" x="4167188" y="4305300"/>
          <p14:tracePt t="53062" x="4310063" y="4305300"/>
          <p14:tracePt t="53067" x="4357688" y="4305300"/>
          <p14:tracePt t="53094" x="4491038" y="4305300"/>
          <p14:tracePt t="53099" x="4533900" y="4305300"/>
          <p14:tracePt t="53122" x="4667250" y="4305300"/>
          <p14:tracePt t="53127" x="4705350" y="4305300"/>
          <p14:tracePt t="53134" x="4743450" y="4305300"/>
          <p14:tracePt t="53176" x="4886325" y="4295775"/>
          <p14:tracePt t="53181" x="4900613" y="4295775"/>
          <p14:tracePt t="53190" x="4914900" y="4291013"/>
          <p14:tracePt t="53195" x="4938713" y="4291013"/>
          <p14:tracePt t="53209" x="4972050" y="4291013"/>
          <p14:tracePt t="53219" x="5000625" y="4291013"/>
          <p14:tracePt t="53236" x="5038725" y="4286250"/>
          <p14:tracePt t="53241" x="5067300" y="4286250"/>
          <p14:tracePt t="53249" x="5095875" y="4286250"/>
          <p14:tracePt t="53267" x="5148263" y="4286250"/>
          <p14:tracePt t="53269" x="5176838" y="4286250"/>
          <p14:tracePt t="53317" x="5324475" y="4281488"/>
          <p14:tracePt t="53358" x="5424488" y="4262438"/>
          <p14:tracePt t="53380" x="5467350" y="4257675"/>
          <p14:tracePt t="53405" x="5481638" y="4257675"/>
          <p14:tracePt t="53424" x="5495925" y="4257675"/>
          <p14:tracePt t="53427" x="5500688" y="4252913"/>
          <p14:tracePt t="53434" x="5505450" y="4252913"/>
          <p14:tracePt t="53448" x="5510213" y="4248150"/>
          <p14:tracePt t="53454" x="5514975" y="4248150"/>
          <p14:tracePt t="53468" x="5519738" y="4243388"/>
          <p14:tracePt t="53472" x="5524500" y="4238625"/>
          <p14:tracePt t="53487" x="5534025" y="4238625"/>
          <p14:tracePt t="53532" x="5538788" y="4229100"/>
          <p14:tracePt t="53671" x="5543550" y="4224338"/>
          <p14:tracePt t="53728" x="5543550" y="4152900"/>
          <p14:tracePt t="53740" x="5543550" y="4143375"/>
          <p14:tracePt t="53748" x="5543550" y="4133850"/>
          <p14:tracePt t="53754" x="5538788" y="4124325"/>
          <p14:tracePt t="53764" x="5529263" y="4105275"/>
          <p14:tracePt t="53773" x="5524500" y="4086225"/>
          <p14:tracePt t="53789" x="5514975" y="4067175"/>
          <p14:tracePt t="53803" x="5495925" y="4038600"/>
          <p14:tracePt t="53817" x="5472113" y="4010025"/>
          <p14:tracePt t="53825" x="5462588" y="4000500"/>
          <p14:tracePt t="53832" x="5443538" y="3976688"/>
          <p14:tracePt t="53846" x="5405438" y="3948113"/>
          <p14:tracePt t="53864" x="5362575" y="3905250"/>
          <p14:tracePt t="53876" x="5338763" y="3886200"/>
          <p14:tracePt t="53889" x="5286375" y="3843338"/>
          <p14:tracePt t="53896" x="5262563" y="3824288"/>
          <p14:tracePt t="53903" x="5238750" y="3810000"/>
          <p14:tracePt t="53910" x="5214938" y="3790950"/>
          <p14:tracePt t="53921" x="5195888" y="3781425"/>
          <p14:tracePt t="53928" x="5172075" y="3767138"/>
          <p14:tracePt t="53937" x="5143500" y="3748088"/>
          <p14:tracePt t="53949" x="5124450" y="3738563"/>
          <p14:tracePt t="53956" x="5110163" y="3729038"/>
          <p14:tracePt t="53969" x="5086350" y="3709988"/>
          <p14:tracePt t="53977" x="5076825" y="3705225"/>
          <p14:tracePt t="53987" x="5067300" y="3700463"/>
          <p14:tracePt t="53995" x="5053013" y="3695700"/>
          <p14:tracePt t="54004" x="5024438" y="3686175"/>
          <p14:tracePt t="54014" x="5010150" y="3681413"/>
          <p14:tracePt t="54024" x="4991100" y="3676650"/>
          <p14:tracePt t="54032" x="4972050" y="3667125"/>
          <p14:tracePt t="54041" x="4953000" y="3657600"/>
          <p14:tracePt t="54049" x="4924425" y="3648075"/>
          <p14:tracePt t="54058" x="4905375" y="3648075"/>
          <p14:tracePt t="54067" x="4891088" y="3643313"/>
          <p14:tracePt t="54083" x="4857750" y="3633788"/>
          <p14:tracePt t="54136" x="4695825" y="3600450"/>
          <p14:tracePt t="54140" x="4672013" y="3595688"/>
          <p14:tracePt t="54156" x="4619625" y="3581400"/>
          <p14:tracePt t="54161" x="4605338" y="3581400"/>
          <p14:tracePt t="54171" x="4581525" y="3576638"/>
          <p14:tracePt t="54188" x="4548188" y="3571875"/>
          <p14:tracePt t="54193" x="4529138" y="3567113"/>
          <p14:tracePt t="54218" x="4486275" y="3562350"/>
          <p14:tracePt t="54222" x="4476750" y="3562350"/>
          <p14:tracePt t="54239" x="4438650" y="3557588"/>
          <p14:tracePt t="54281" x="4381500" y="3548063"/>
          <p14:tracePt t="54294" x="4367213" y="3548063"/>
          <p14:tracePt t="54299" x="4357688" y="3548063"/>
          <p14:tracePt t="54311" x="4338638" y="3548063"/>
          <p14:tracePt t="54326" x="4310063" y="3548063"/>
          <p14:tracePt t="54372" x="4229100" y="3548063"/>
          <p14:tracePt t="54421" x="4152900" y="3562350"/>
          <p14:tracePt t="54453" x="4071938" y="3590925"/>
          <p14:tracePt t="54470" x="4029075" y="3609975"/>
          <p14:tracePt t="54528" x="3871913" y="3690938"/>
          <p14:tracePt t="54568" x="3795713" y="3743325"/>
          <p14:tracePt t="54613" x="3619500" y="3914775"/>
          <p14:tracePt t="54640" x="3548063" y="3986213"/>
          <p14:tracePt t="54657" x="3481388" y="4038600"/>
          <p14:tracePt t="54687" x="3400425" y="4129088"/>
          <p14:tracePt t="54733" x="3400425" y="4138613"/>
          <p14:tracePt t="54750" x="3400425" y="4143375"/>
          <p14:tracePt t="54827" x="3405188" y="4157663"/>
          <p14:tracePt t="54831" x="3409950" y="4167188"/>
          <p14:tracePt t="54845" x="3414713" y="4176713"/>
          <p14:tracePt t="54879" x="3490913" y="4233863"/>
          <p14:tracePt t="54885" x="3505200" y="4238625"/>
          <p14:tracePt t="54893" x="3529013" y="4248150"/>
          <p14:tracePt t="54897" x="3562350" y="4257675"/>
          <p14:tracePt t="54907" x="3590925" y="4271963"/>
          <p14:tracePt t="54911" x="3633788" y="4276725"/>
          <p14:tracePt t="54936" x="3743325" y="4291013"/>
          <p14:tracePt t="54948" x="3790950" y="4295775"/>
          <p14:tracePt t="54961" x="3905250" y="4305300"/>
          <p14:tracePt t="54965" x="3990975" y="4305300"/>
          <p14:tracePt t="54985" x="4133850" y="4305300"/>
          <p14:tracePt t="54987" x="4229100" y="4305300"/>
          <p14:tracePt t="55003" x="4381500" y="4305300"/>
          <p14:tracePt t="55029" x="4591050" y="4305300"/>
          <p14:tracePt t="55034" x="4657725" y="4305300"/>
          <p14:tracePt t="55044" x="4705350" y="4305300"/>
          <p14:tracePt t="55057" x="4805363" y="4295775"/>
          <p14:tracePt t="55091" x="5038725" y="4267200"/>
          <p14:tracePt t="55098" x="5086350" y="4257675"/>
          <p14:tracePt t="55113" x="5176838" y="4252913"/>
          <p14:tracePt t="55153" x="5305425" y="4238625"/>
          <p14:tracePt t="55173" x="5329238" y="4238625"/>
          <p14:tracePt t="55247" x="5334000" y="4238625"/>
          <p14:tracePt t="55622" x="5334000" y="4233863"/>
          <p14:tracePt t="55655" x="5334000" y="4224338"/>
          <p14:tracePt t="55676" x="5338763" y="4219575"/>
          <p14:tracePt t="55735" x="5338763" y="4214813"/>
          <p14:tracePt t="55809" x="5338763" y="4171950"/>
          <p14:tracePt t="55813" x="5338763" y="4162425"/>
          <p14:tracePt t="55818" x="5338763" y="4157663"/>
          <p14:tracePt t="55826" x="5334000" y="4148138"/>
          <p14:tracePt t="55839" x="5334000" y="4138613"/>
          <p14:tracePt t="55844" x="5329238" y="4124325"/>
          <p14:tracePt t="55860" x="5314950" y="4105275"/>
          <p14:tracePt t="55874" x="5305425" y="4076700"/>
          <p14:tracePt t="55885" x="5300663" y="4067175"/>
          <p14:tracePt t="55894" x="5286375" y="4048125"/>
          <p14:tracePt t="55903" x="5272088" y="4038600"/>
          <p14:tracePt t="55922" x="5248275" y="4019550"/>
          <p14:tracePt t="55927" x="5238750" y="4010025"/>
          <p14:tracePt t="55941" x="5214938" y="3990975"/>
          <p14:tracePt t="55951" x="5200650" y="3986213"/>
          <p14:tracePt t="55967" x="5167313" y="3971925"/>
          <p14:tracePt t="55973" x="5153025" y="3957638"/>
          <p14:tracePt t="55975" x="5133975" y="3952875"/>
          <p14:tracePt t="56000" x="5072063" y="3924300"/>
          <p14:tracePt t="56006" x="5048250" y="3914775"/>
          <p14:tracePt t="56014" x="5019675" y="3910013"/>
          <p14:tracePt t="56032" x="4953000" y="3881438"/>
          <p14:tracePt t="56038" x="4910138" y="3862388"/>
          <p14:tracePt t="56045" x="4881563" y="3857625"/>
          <p14:tracePt t="56051" x="4848225" y="3843338"/>
          <p14:tracePt t="56091" x="4691063" y="3800475"/>
          <p14:tracePt t="56096" x="4667250" y="3790950"/>
          <p14:tracePt t="56106" x="4648200" y="3786188"/>
          <p14:tracePt t="56127" x="4605338" y="3781425"/>
          <p14:tracePt t="56132" x="4600575" y="3781425"/>
          <p14:tracePt t="56147" x="4591050" y="3781425"/>
          <p14:tracePt t="56171" x="4510088" y="3781425"/>
          <p14:tracePt t="56184" x="4457700" y="3786188"/>
          <p14:tracePt t="56188" x="4429125" y="3790950"/>
          <p14:tracePt t="56224" x="4257675" y="3819525"/>
          <p14:tracePt t="56234" x="4233863" y="3824288"/>
          <p14:tracePt t="56240" x="4210050" y="3829050"/>
          <p14:tracePt t="56263" x="4152900" y="3833813"/>
          <p14:tracePt t="56284" x="4100513" y="3833813"/>
          <p14:tracePt t="56311" x="4048125" y="3838575"/>
          <p14:tracePt t="56314" x="4038600" y="3838575"/>
          <p14:tracePt t="56323" x="4010025" y="3848100"/>
          <p14:tracePt t="56339" x="3971925" y="3852863"/>
          <p14:tracePt t="56344" x="3933825" y="3857625"/>
          <p14:tracePt t="56364" x="3890963" y="3867150"/>
          <p14:tracePt t="56389" x="3814763" y="3895725"/>
          <p14:tracePt t="56408" x="3790950" y="3910013"/>
          <p14:tracePt t="56434" x="3719513" y="3952875"/>
          <p14:tracePt t="56451" x="3700463" y="3962400"/>
          <p14:tracePt t="56514" x="3667125" y="4005263"/>
          <p14:tracePt t="56536" x="3662363" y="4019550"/>
          <p14:tracePt t="56573" x="3662363" y="4029075"/>
          <p14:tracePt t="56607" x="3662363" y="4052888"/>
          <p14:tracePt t="56641" x="3671888" y="4081463"/>
          <p14:tracePt t="56676" x="3724275" y="4129088"/>
          <p14:tracePt t="56716" x="3938588" y="4219575"/>
          <p14:tracePt t="56720" x="4000500" y="4233863"/>
          <p14:tracePt t="56730" x="4048125" y="4248150"/>
          <p14:tracePt t="56747" x="4157663" y="4267200"/>
          <p14:tracePt t="56754" x="4219575" y="4281488"/>
          <p14:tracePt t="56758" x="4276725" y="4291013"/>
          <p14:tracePt t="56765" x="4333875" y="4295775"/>
          <p14:tracePt t="56777" x="4391025" y="4305300"/>
          <p14:tracePt t="56783" x="4452938" y="4310063"/>
          <p14:tracePt t="56789" x="4519613" y="4319588"/>
          <p14:tracePt t="56800" x="4586288" y="4329113"/>
          <p14:tracePt t="56849" x="4886325" y="4348163"/>
          <p14:tracePt t="56892" x="5114925" y="4338638"/>
          <p14:tracePt t="56905" x="5133975" y="4333875"/>
          <p14:tracePt t="56911" x="5157788" y="4329113"/>
          <p14:tracePt t="56918" x="5172075" y="4324350"/>
          <p14:tracePt t="56935" x="5210175" y="4310063"/>
          <p14:tracePt t="56940" x="5219700" y="4305300"/>
          <p14:tracePt t="56944" x="5238750" y="4300538"/>
          <p14:tracePt t="56953" x="5257800" y="4295775"/>
          <p14:tracePt t="56970" x="5295900" y="4286250"/>
          <p14:tracePt t="56976" x="5319713" y="4281488"/>
          <p14:tracePt t="56987" x="5334000" y="4281488"/>
          <p14:tracePt t="56992" x="5357813" y="4276725"/>
          <p14:tracePt t="57001" x="5386388" y="4267200"/>
          <p14:tracePt t="57016" x="5429250" y="4257675"/>
          <p14:tracePt t="57018" x="5438775" y="4257675"/>
          <p14:tracePt t="57036" x="5453063" y="4252913"/>
          <p14:tracePt t="57087" x="5457825" y="4252913"/>
          <p14:tracePt t="57159" x="5467350" y="4252913"/>
          <p14:tracePt t="57657" x="5467350" y="4238625"/>
          <p14:tracePt t="57768" x="5472113" y="4214813"/>
          <p14:tracePt t="57799" x="5472113" y="4205288"/>
          <p14:tracePt t="57903" x="5472113" y="4200525"/>
          <p14:tracePt t="57952" x="5472113" y="4195763"/>
          <p14:tracePt t="57971" x="5453063" y="4195763"/>
          <p14:tracePt t="57981" x="5443538" y="4200525"/>
          <p14:tracePt t="58003" x="5400675" y="4210050"/>
          <p14:tracePt t="58011" x="5372100" y="4214813"/>
          <p14:tracePt t="58017" x="5343525" y="4219575"/>
          <p14:tracePt t="58026" x="5291138" y="4229100"/>
          <p14:tracePt t="58034" x="5243513" y="4233863"/>
          <p14:tracePt t="58049" x="5138738" y="4243388"/>
          <p14:tracePt t="58054" x="5095875" y="4248150"/>
          <p14:tracePt t="58062" x="5038725" y="4248150"/>
          <p14:tracePt t="58073" x="4981575" y="4252913"/>
          <p14:tracePt t="58078" x="4933950" y="4252913"/>
          <p14:tracePt t="58088" x="4891088" y="4262438"/>
          <p14:tracePt t="58094" x="4852988" y="4262438"/>
          <p14:tracePt t="58100" x="4805363" y="4262438"/>
          <p14:tracePt t="58115" x="4738688" y="4267200"/>
          <p14:tracePt t="58153" x="4586288" y="4286250"/>
          <p14:tracePt t="58159" x="4552950" y="4291013"/>
          <p14:tracePt t="58172" x="4529138" y="4295775"/>
          <p14:tracePt t="58177" x="4500563" y="4295775"/>
          <p14:tracePt t="58184" x="4471988" y="4305300"/>
          <p14:tracePt t="58203" x="4386263" y="4324350"/>
          <p14:tracePt t="58211" x="4357688" y="4329113"/>
          <p14:tracePt t="58236" x="4248150" y="4343400"/>
          <p14:tracePt t="58252" x="4162425" y="4362450"/>
          <p14:tracePt t="58286" x="4000500" y="4391025"/>
          <p14:tracePt t="58297" x="3962400" y="4391025"/>
          <p14:tracePt t="58308" x="3929063" y="4400550"/>
          <p14:tracePt t="58314" x="3910013" y="4400550"/>
          <p14:tracePt t="58318" x="3881438" y="4400550"/>
          <p14:tracePt t="58343" x="3852863" y="4400550"/>
          <p14:tracePt t="58349" x="3848100" y="4400550"/>
          <p14:tracePt t="58428" x="3824288" y="4395788"/>
          <p14:tracePt t="58639" x="3838575" y="4391025"/>
          <p14:tracePt t="58662" x="3952875" y="4371975"/>
          <p14:tracePt t="58675" x="4000500" y="4362450"/>
          <p14:tracePt t="58690" x="4110038" y="4362450"/>
          <p14:tracePt t="58696" x="4167188" y="4362450"/>
          <p14:tracePt t="58702" x="4238625" y="4362450"/>
          <p14:tracePt t="58714" x="4371975" y="4362450"/>
          <p14:tracePt t="58721" x="4433888" y="4362450"/>
          <p14:tracePt t="58733" x="4495800" y="4362450"/>
          <p14:tracePt t="58740" x="4557713" y="4357688"/>
          <p14:tracePt t="58756" x="4643438" y="4357688"/>
          <p14:tracePt t="58786" x="4714875" y="4357688"/>
          <p14:tracePt t="58791" x="4738688" y="4357688"/>
          <p14:tracePt t="58800" x="4752975" y="4357688"/>
          <p14:tracePt t="58804" x="4767263" y="4357688"/>
          <p14:tracePt t="58812" x="4791075" y="4357688"/>
          <p14:tracePt t="58829" x="4838700" y="4357688"/>
          <p14:tracePt t="58833" x="4867275" y="4357688"/>
          <p14:tracePt t="58911" x="5095875" y="4357688"/>
          <p14:tracePt t="58918" x="5100638" y="4357688"/>
          <p14:tracePt t="58923" x="5110163" y="4357688"/>
          <p14:tracePt t="58935" x="5114925" y="4357688"/>
          <p14:tracePt t="58941" x="5124450" y="4357688"/>
          <p14:tracePt t="58957" x="5148263" y="4357688"/>
          <p14:tracePt t="58988" x="5219700" y="4338638"/>
          <p14:tracePt t="58991" x="5233988" y="4333875"/>
          <p14:tracePt t="58998" x="5257800" y="4329113"/>
          <p14:tracePt t="59007" x="5272088" y="4324350"/>
          <p14:tracePt t="59022" x="5281613" y="4319588"/>
          <p14:tracePt t="59029" x="5314950" y="4314825"/>
          <p14:tracePt t="59040" x="5324475" y="4310063"/>
          <p14:tracePt t="59049" x="5334000" y="4305300"/>
          <p14:tracePt t="59055" x="5338763" y="4305300"/>
          <p14:tracePt t="59063" x="5343525" y="4300538"/>
          <p14:tracePt t="59629" x="5233988" y="4300538"/>
          <p14:tracePt t="59639" x="5195888" y="4300538"/>
          <p14:tracePt t="59656" x="5119688" y="4300538"/>
          <p14:tracePt t="59661" x="5076825" y="4295775"/>
          <p14:tracePt t="59672" x="5038725" y="4295775"/>
          <p14:tracePt t="59679" x="5000625" y="4295775"/>
          <p14:tracePt t="59684" x="4972050" y="4295775"/>
          <p14:tracePt t="59691" x="4943475" y="4295775"/>
          <p14:tracePt t="59705" x="4905375" y="4295775"/>
          <p14:tracePt t="59745" x="4805363" y="4295775"/>
          <p14:tracePt t="59769" x="4729163" y="4295775"/>
          <p14:tracePt t="59784" x="4676775" y="4295775"/>
          <p14:tracePt t="59813" x="4652963" y="4295775"/>
          <p14:tracePt t="59891" x="4519613" y="4257675"/>
          <p14:tracePt t="59898" x="4486275" y="4243388"/>
          <p14:tracePt t="59905" x="4452938" y="4233863"/>
          <p14:tracePt t="59911" x="4419600" y="4219575"/>
          <p14:tracePt t="59919" x="4381500" y="4205288"/>
          <p14:tracePt t="59928" x="4305300" y="4181475"/>
          <p14:tracePt t="59940" x="4291013" y="4167188"/>
          <p14:tracePt t="59955" x="4243388" y="4143375"/>
          <p14:tracePt t="59985" x="4143375" y="4110038"/>
          <p14:tracePt t="59988" x="4129088" y="4105275"/>
          <p14:tracePt t="60004" x="4095750" y="4090988"/>
          <p14:tracePt t="60032" x="4071938" y="4081463"/>
          <p14:tracePt t="60037" x="4067175" y="4081463"/>
          <p14:tracePt t="60082" x="4062413" y="4081463"/>
          <p14:tracePt t="60112" x="4043363" y="4081463"/>
          <p14:tracePt t="60170" x="3981450" y="4081463"/>
          <p14:tracePt t="60176" x="3971925" y="4081463"/>
          <p14:tracePt t="60185" x="3967163" y="4081463"/>
          <p14:tracePt t="60200" x="3952875" y="4081463"/>
          <p14:tracePt t="60213" x="3943350" y="4086225"/>
          <p14:tracePt t="60249" x="3924300" y="4095750"/>
          <p14:tracePt t="60296" x="3900488" y="4105275"/>
          <p14:tracePt t="60340" x="3881438" y="4114800"/>
          <p14:tracePt t="60358" x="3862388" y="4124325"/>
          <p14:tracePt t="60377" x="3848100" y="4129088"/>
          <p14:tracePt t="60413" x="3824288" y="4152900"/>
          <p14:tracePt t="60435" x="3810000" y="4162425"/>
          <p14:tracePt t="60457" x="3790950" y="4176713"/>
          <p14:tracePt t="60522" x="3786188" y="4186238"/>
          <p14:tracePt t="60580" x="3781425" y="4186238"/>
          <p14:tracePt t="60622" x="3776663" y="4191000"/>
          <p14:tracePt t="60721" x="3771900" y="4195763"/>
          <p14:tracePt t="60766" x="3757613" y="4219575"/>
          <p14:tracePt t="60770" x="3748088" y="4238625"/>
          <p14:tracePt t="60810" x="3700463" y="4338638"/>
          <p14:tracePt t="60815" x="3695700" y="4352925"/>
          <p14:tracePt t="60830" x="3686175" y="4381500"/>
          <p14:tracePt t="60835" x="3686175" y="4386263"/>
          <p14:tracePt t="60843" x="3681413" y="4400550"/>
          <p14:tracePt t="60857" x="3676650" y="4400550"/>
          <p14:tracePt t="60875" x="3671888" y="4419600"/>
          <p14:tracePt t="60921" x="3667125" y="4438650"/>
          <p14:tracePt t="60955" x="3667125" y="4443413"/>
          <p14:tracePt t="61091" x="3671888" y="4452938"/>
          <p14:tracePt t="61115" x="3681413" y="4476750"/>
          <p14:tracePt t="61153" x="3709988" y="4500563"/>
          <p14:tracePt t="61161" x="3709988" y="4505325"/>
          <p14:tracePt t="61170" x="3709988" y="4514850"/>
          <p14:tracePt t="61178" x="3714750" y="4519613"/>
          <p14:tracePt t="61187" x="3719513" y="4519613"/>
          <p14:tracePt t="61192" x="3724275" y="4524375"/>
          <p14:tracePt t="61197" x="3724275" y="4529138"/>
          <p14:tracePt t="61205" x="3729038" y="4529138"/>
          <p14:tracePt t="61219" x="3733800" y="4543425"/>
          <p14:tracePt t="61247" x="3738563" y="4552950"/>
          <p14:tracePt t="61889" x="3733800" y="4519613"/>
          <p14:tracePt t="61915" x="3729038" y="4491038"/>
          <p14:tracePt t="61954" x="3700463" y="4400550"/>
          <p14:tracePt t="61984" x="3681413" y="4281488"/>
          <p14:tracePt t="62019" x="3667125" y="4171950"/>
          <p14:tracePt t="62046" x="3667125" y="4114800"/>
          <p14:tracePt t="62078" x="3667125" y="3981450"/>
          <p14:tracePt t="62083" x="3667125" y="3943350"/>
          <p14:tracePt t="62091" x="3667125" y="3938588"/>
          <p14:tracePt t="62106" x="3667125" y="3933825"/>
          <p14:tracePt t="62142" x="3667125" y="3929063"/>
          <p14:tracePt t="62159" x="3667125" y="3900488"/>
          <p14:tracePt t="62171" x="3671888" y="3876675"/>
          <p14:tracePt t="62177" x="3671888" y="3857625"/>
          <p14:tracePt t="62185" x="3671888" y="3843338"/>
          <p14:tracePt t="62191" x="3671888" y="3819525"/>
          <p14:tracePt t="62195" x="3671888" y="3790950"/>
          <p14:tracePt t="62204" x="3671888" y="3762375"/>
          <p14:tracePt t="62221" x="3671888" y="3705225"/>
          <p14:tracePt t="62229" x="3671888" y="3662363"/>
          <p14:tracePt t="62236" x="3671888" y="3624263"/>
          <p14:tracePt t="62240" x="3671888" y="3586163"/>
          <p14:tracePt t="62252" x="3667125" y="3548063"/>
          <p14:tracePt t="62330" x="3552825" y="3233738"/>
          <p14:tracePt t="62337" x="3533775" y="3209925"/>
          <p14:tracePt t="62349" x="3514725" y="3186113"/>
          <p14:tracePt t="62356" x="3490913" y="3162300"/>
          <p14:tracePt t="62364" x="3457575" y="3133725"/>
          <p14:tracePt t="62370" x="3429000" y="3114675"/>
          <p14:tracePt t="62379" x="3386138" y="3076575"/>
          <p14:tracePt t="62385" x="3343275" y="3048000"/>
          <p14:tracePt t="62437" x="2933700" y="2809875"/>
          <p14:tracePt t="62441" x="2871788" y="2786063"/>
          <p14:tracePt t="62453" x="2824163" y="2757488"/>
          <p14:tracePt t="62460" x="2743200" y="2714625"/>
          <p14:tracePt t="62467" x="2690813" y="2695575"/>
          <p14:tracePt t="62475" x="2614613" y="2652713"/>
          <p14:tracePt t="62488" x="2490788" y="2600325"/>
          <p14:tracePt t="62516" x="2300288" y="2509838"/>
          <p14:tracePt t="62521" x="2209800" y="2457450"/>
          <p14:tracePt t="62524" x="2157413" y="2438400"/>
          <p14:tracePt t="62535" x="2105025" y="2409825"/>
          <p14:tracePt t="62541" x="2038350" y="2376488"/>
          <p14:tracePt t="62564" x="1914525" y="2314575"/>
          <p14:tracePt t="62589" x="1714500" y="2238375"/>
          <p14:tracePt t="62594" x="1690688" y="2228850"/>
          <p14:tracePt t="62609" x="1581150" y="2176463"/>
          <p14:tracePt t="62650" x="1481138" y="2128838"/>
          <p14:tracePt t="62671" x="1462088" y="2109788"/>
          <p14:tracePt t="62699" x="1433513" y="2100263"/>
          <p14:tracePt t="62706" x="1428750" y="2095500"/>
          <p14:tracePt t="63017" x="1543050" y="2152650"/>
          <p14:tracePt t="63038" x="1638300" y="2190750"/>
          <p14:tracePt t="63043" x="1662113" y="2205038"/>
          <p14:tracePt t="63053" x="1704975" y="2224088"/>
          <p14:tracePt t="63057" x="1738313" y="2238375"/>
          <p14:tracePt t="63064" x="1781175" y="2257425"/>
          <p14:tracePt t="63098" x="1995488" y="2362200"/>
          <p14:tracePt t="63100" x="2052638" y="2386013"/>
          <p14:tracePt t="63138" x="2276475" y="2490788"/>
          <p14:tracePt t="63162" x="2490788" y="2586038"/>
          <p14:tracePt t="63172" x="2533650" y="2614613"/>
          <p14:tracePt t="63179" x="2586038" y="2633663"/>
          <p14:tracePt t="63186" x="2628900" y="2667000"/>
          <p14:tracePt t="63201" x="2724150" y="2714625"/>
          <p14:tracePt t="63212" x="2776538" y="2743200"/>
          <p14:tracePt t="63219" x="2824163" y="2776538"/>
          <p14:tracePt t="63222" x="2867025" y="2805113"/>
          <p14:tracePt t="63233" x="2909888" y="2833688"/>
          <p14:tracePt t="63250" x="2981325" y="2881313"/>
          <p14:tracePt t="63255" x="3014663" y="2914650"/>
          <p14:tracePt t="63264" x="3048000" y="2943225"/>
          <p14:tracePt t="63268" x="3076575" y="2962275"/>
          <p14:tracePt t="63283" x="3124200" y="3009900"/>
          <p14:tracePt t="63301" x="3157538" y="3043238"/>
          <p14:tracePt t="63305" x="3176588" y="3071813"/>
          <p14:tracePt t="63347" x="3228975" y="3143250"/>
          <p14:tracePt t="63348" x="3233738" y="3152775"/>
          <p14:tracePt t="63373" x="3262313" y="3190875"/>
          <p14:tracePt t="63389" x="3276600" y="3224213"/>
          <p14:tracePt t="63393" x="3290888" y="3243263"/>
          <p14:tracePt t="63409" x="3309938" y="3276600"/>
          <p14:tracePt t="63440" x="3338513" y="3367088"/>
          <p14:tracePt t="63454" x="3343275" y="3405188"/>
          <p14:tracePt t="63500" x="3357563" y="3567113"/>
          <p14:tracePt t="63520" x="3357563" y="3667125"/>
          <p14:tracePt t="63528" x="3357563" y="3686175"/>
          <p14:tracePt t="63547" x="3357563" y="3805238"/>
          <p14:tracePt t="63550" x="3357563" y="3819525"/>
          <p14:tracePt t="63572" x="3357563" y="3886200"/>
          <p14:tracePt t="63575" x="3357563" y="3900488"/>
          <p14:tracePt t="63591" x="3357563" y="3929063"/>
          <p14:tracePt t="63593" x="3357563" y="3943350"/>
          <p14:tracePt t="63609" x="3362325" y="3986213"/>
          <p14:tracePt t="63612" x="3362325" y="4010025"/>
          <p14:tracePt t="63627" x="3362325" y="4043363"/>
          <p14:tracePt t="63644" x="3362325" y="4100513"/>
          <p14:tracePt t="63655" x="3362325" y="4124325"/>
          <p14:tracePt t="63660" x="3362325" y="4143375"/>
          <p14:tracePt t="63725" x="3376613" y="4252913"/>
          <p14:tracePt t="63770" x="3395663" y="4343400"/>
          <p14:tracePt t="63802" x="3424238" y="4481513"/>
          <p14:tracePt t="63823" x="3433763" y="4572000"/>
          <p14:tracePt t="63831" x="3443288" y="4614863"/>
          <p14:tracePt t="63846" x="3452813" y="4667250"/>
          <p14:tracePt t="63907" x="3567113" y="4867275"/>
          <p14:tracePt t="63911" x="3590925" y="4900613"/>
          <p14:tracePt t="63937" x="3643313" y="5005388"/>
          <p14:tracePt t="63942" x="3662363" y="5048250"/>
          <p14:tracePt t="63955" x="3686175" y="5091113"/>
          <p14:tracePt t="63997" x="3757613" y="5195888"/>
          <p14:tracePt t="64005" x="3762375" y="5195888"/>
          <p14:tracePt t="64045" x="3767138" y="5195888"/>
          <p14:tracePt t="64127" x="3776663" y="5191125"/>
          <p14:tracePt t="64144" x="3781425" y="5181600"/>
          <p14:tracePt t="64172" x="3795713" y="5172075"/>
          <p14:tracePt t="64176" x="3800475" y="5172075"/>
          <p14:tracePt t="64217" x="3810000" y="5157788"/>
          <p14:tracePt t="64222" x="3814763" y="5157788"/>
          <p14:tracePt t="64248" x="3829050" y="5143500"/>
          <p14:tracePt t="64253" x="3838575" y="5138738"/>
          <p14:tracePt t="64257" x="3848100" y="5133975"/>
          <p14:tracePt t="64266" x="3862388" y="5124450"/>
          <p14:tracePt t="64283" x="3871913" y="5119688"/>
          <p14:tracePt t="64288" x="3895725" y="5110163"/>
          <p14:tracePt t="64298" x="3905250" y="5105400"/>
          <p14:tracePt t="64302" x="3914775" y="5100638"/>
          <p14:tracePt t="64311" x="3924300" y="5095875"/>
          <p14:tracePt t="64326" x="3933825" y="5086350"/>
          <p14:tracePt t="64355" x="3962400" y="5072063"/>
          <p14:tracePt t="64364" x="3976688" y="5067300"/>
          <p14:tracePt t="64386" x="3995738" y="5057775"/>
          <p14:tracePt t="64391" x="4010025" y="5053013"/>
          <p14:tracePt t="64423" x="4038600" y="5043488"/>
          <p14:tracePt t="64456" x="4119563" y="5019675"/>
          <p14:tracePt t="64459" x="4152900" y="5014913"/>
          <p14:tracePt t="64501" x="4305300" y="4986338"/>
          <p14:tracePt t="64506" x="4333875" y="4981575"/>
          <p14:tracePt t="64529" x="4395788" y="4976813"/>
          <p14:tracePt t="64547" x="4438650" y="4976813"/>
          <p14:tracePt t="64551" x="4452938" y="4976813"/>
          <p14:tracePt t="64606" x="4543425" y="4976813"/>
          <p14:tracePt t="64627" x="4605338" y="4976813"/>
          <p14:tracePt t="64662" x="4672013" y="4976813"/>
          <p14:tracePt t="64704" x="4824413" y="4976813"/>
          <p14:tracePt t="64710" x="4833938" y="4976813"/>
          <p14:tracePt t="64720" x="4838700" y="4976813"/>
          <p14:tracePt t="64724" x="4843463" y="4976813"/>
          <p14:tracePt t="64982" x="4824413" y="4976813"/>
          <p14:tracePt t="64987" x="4810125" y="4976813"/>
          <p14:tracePt t="64991" x="4791075" y="4976813"/>
          <p14:tracePt t="64999" x="4767263" y="4976813"/>
          <p14:tracePt t="65044" x="4638675" y="4991100"/>
          <p14:tracePt t="65052" x="4619625" y="4991100"/>
          <p14:tracePt t="65129" x="4381500" y="4991100"/>
          <p14:tracePt t="65165" x="4252913" y="4991100"/>
          <p14:tracePt t="65172" x="4238625" y="4991100"/>
          <p14:tracePt t="65204" x="4181475" y="4991100"/>
          <p14:tracePt t="65222" x="4157663" y="4991100"/>
          <p14:tracePt t="65254" x="4105275" y="4991100"/>
          <p14:tracePt t="65264" x="4090988" y="4991100"/>
          <p14:tracePt t="65270" x="4081463" y="4991100"/>
          <p14:tracePt t="65286" x="4076700" y="4991100"/>
          <p14:tracePt t="65347" x="4010025" y="4986338"/>
          <p14:tracePt t="65390" x="3929063" y="4986338"/>
          <p14:tracePt t="65440" x="3867150" y="4986338"/>
          <p14:tracePt t="65446" x="3862388" y="4986338"/>
          <p14:tracePt t="65513" x="3848100" y="4986338"/>
          <p14:tracePt t="65560" x="3786188" y="4986338"/>
          <p14:tracePt t="65565" x="3776663" y="4986338"/>
          <p14:tracePt t="65568" x="3771900" y="4986338"/>
          <p14:tracePt t="65594" x="3748088" y="4986338"/>
          <p14:tracePt t="65920" x="3762375" y="4981575"/>
          <p14:tracePt t="65963" x="3895725" y="4976813"/>
          <p14:tracePt t="65986" x="3995738" y="4967288"/>
          <p14:tracePt t="66044" x="4324350" y="4967288"/>
          <p14:tracePt t="66051" x="4376738" y="4967288"/>
          <p14:tracePt t="66063" x="4391025" y="4967288"/>
          <p14:tracePt t="66069" x="4424363" y="4967288"/>
          <p14:tracePt t="66076" x="4448175" y="4967288"/>
          <p14:tracePt t="66081" x="4457700" y="4967288"/>
          <p14:tracePt t="66095" x="4476750" y="4967288"/>
          <p14:tracePt t="66129" x="4543425" y="4967288"/>
          <p14:tracePt t="66133" x="4562475" y="4967288"/>
          <p14:tracePt t="66169" x="4633913" y="4957763"/>
          <p14:tracePt t="66190" x="4691063" y="4948238"/>
          <p14:tracePt t="66247" x="4772025" y="4948238"/>
          <p14:tracePt t="66702" x="4757738" y="4948238"/>
          <p14:tracePt t="66828" x="4743450" y="4948238"/>
          <p14:tracePt t="66920" x="4700588" y="4948238"/>
          <p14:tracePt t="66934" x="4662488" y="4948238"/>
          <p14:tracePt t="66975" x="4605338" y="4948238"/>
          <p14:tracePt t="67003" x="4591050" y="4948238"/>
          <p14:tracePt t="67089" x="4562475" y="4948238"/>
          <p14:tracePt t="67093" x="4557713" y="4948238"/>
          <p14:tracePt t="67111" x="4543425" y="4948238"/>
          <p14:tracePt t="67116" x="4529138" y="4948238"/>
          <p14:tracePt t="67136" x="4500563" y="4948238"/>
          <p14:tracePt t="67138" x="4491038" y="4948238"/>
          <p14:tracePt t="67148" x="4471988" y="4948238"/>
          <p14:tracePt t="67191" x="4362450" y="4948238"/>
          <p14:tracePt t="67231" x="4300538" y="4948238"/>
          <p14:tracePt t="67265" x="4271963" y="4948238"/>
          <p14:tracePt t="67282" x="4248150" y="4948238"/>
          <p14:tracePt t="67289" x="4238625" y="4948238"/>
          <p14:tracePt t="67296" x="4229100" y="4948238"/>
          <p14:tracePt t="67302" x="4214813" y="4943475"/>
          <p14:tracePt t="67311" x="4200525" y="4943475"/>
          <p14:tracePt t="67316" x="4191000" y="4938713"/>
          <p14:tracePt t="67328" x="4171950" y="4933950"/>
          <p14:tracePt t="67359" x="4152900" y="4929188"/>
          <p14:tracePt t="67364" x="4148138" y="4929188"/>
          <p14:tracePt t="67373" x="4143375" y="4924425"/>
          <p14:tracePt t="67413" x="4110038" y="4924425"/>
          <p14:tracePt t="67419" x="4100513" y="4924425"/>
          <p14:tracePt t="67434" x="4081463" y="4924425"/>
          <p14:tracePt t="67466" x="4057650" y="4924425"/>
          <p14:tracePt t="67644" x="4048125" y="4905375"/>
          <p14:tracePt t="67659" x="4048125" y="4900613"/>
          <p14:tracePt t="67700" x="4038600" y="4891088"/>
          <p14:tracePt t="67734" x="4033838" y="4881563"/>
          <p14:tracePt t="67781" x="4033838" y="4876800"/>
          <p14:tracePt t="67895" x="4033838" y="4867275"/>
          <p14:tracePt t="67938" x="4033838" y="4857750"/>
          <p14:tracePt t="67988" x="4033838" y="4848225"/>
          <p14:tracePt t="68110" x="4033838" y="4843463"/>
          <p14:tracePt t="68122" x="4029075" y="4843463"/>
          <p14:tracePt t="68253" x="4029075" y="4829175"/>
          <p14:tracePt t="68301" x="4029075" y="4810125"/>
          <p14:tracePt t="68332" x="4029075" y="4791075"/>
          <p14:tracePt t="68358" x="4029075" y="4786313"/>
          <p14:tracePt t="69310" x="4048125" y="4786313"/>
          <p14:tracePt t="69316" x="4057650" y="4786313"/>
          <p14:tracePt t="69320" x="4067175" y="4786313"/>
          <p14:tracePt t="69333" x="4086225" y="4786313"/>
          <p14:tracePt t="69339" x="4100513" y="4786313"/>
          <p14:tracePt t="69345" x="4114800" y="4786313"/>
          <p14:tracePt t="69360" x="4138613" y="4791075"/>
          <p14:tracePt t="69365" x="4152900" y="4791075"/>
          <p14:tracePt t="69375" x="4162425" y="4791075"/>
          <p14:tracePt t="69392" x="4191000" y="4795838"/>
          <p14:tracePt t="69397" x="4200525" y="4795838"/>
          <p14:tracePt t="69400" x="4205288" y="4795838"/>
          <p14:tracePt t="69412" x="4214813" y="4795838"/>
          <p14:tracePt t="69427" x="4224338" y="4795838"/>
          <p14:tracePt t="69455" x="4233863" y="4800600"/>
          <p14:tracePt t="69625" x="4243388" y="4800600"/>
          <p14:tracePt t="69643" x="4248150" y="4800600"/>
          <p14:tracePt t="69689" x="4252913" y="4800600"/>
          <p14:tracePt t="69707" x="4257675" y="4800600"/>
          <p14:tracePt t="69762" x="4305300" y="4791075"/>
          <p14:tracePt t="69786" x="4314825" y="4791075"/>
          <p14:tracePt t="69792" x="4324350" y="4791075"/>
          <p14:tracePt t="69844" x="4362450" y="4781550"/>
          <p14:tracePt t="69945" x="4391025" y="4776788"/>
          <p14:tracePt t="69999" x="4429125" y="4767263"/>
          <p14:tracePt t="70018" x="4452938" y="4767263"/>
          <p14:tracePt t="70078" x="4471988" y="4762500"/>
          <p14:tracePt t="73145" x="4419600" y="4762500"/>
          <p14:tracePt t="73171" x="4414838" y="4762500"/>
          <p14:tracePt t="73201" x="4391025" y="4772025"/>
          <p14:tracePt t="73206" x="4371975" y="4776788"/>
          <p14:tracePt t="73236" x="4310063" y="4781550"/>
          <p14:tracePt t="73242" x="4305300" y="4781550"/>
          <p14:tracePt t="73296" x="4300538" y="4781550"/>
          <p14:tracePt t="73329" x="4291013" y="4781550"/>
          <p14:tracePt t="73334" x="4281488" y="4781550"/>
          <p14:tracePt t="73345" x="4276725" y="4781550"/>
          <p14:tracePt t="73487" x="4233863" y="4791075"/>
          <p14:tracePt t="73490" x="4219575" y="4791075"/>
          <p14:tracePt t="73500" x="4210050" y="4795838"/>
          <p14:tracePt t="73519" x="4176713" y="4800600"/>
          <p14:tracePt t="73525" x="4167188" y="4805363"/>
          <p14:tracePt t="73532" x="4157663" y="4805363"/>
          <p14:tracePt t="73542" x="4157663" y="4810125"/>
          <p14:tracePt t="73815" x="4171950" y="4795838"/>
          <p14:tracePt t="73846" x="4210050" y="4781550"/>
          <p14:tracePt t="73889" x="4257675" y="4772025"/>
          <p14:tracePt t="73921" x="4262438" y="4772025"/>
          <p14:tracePt t="74281" x="4252913" y="4772025"/>
          <p14:tracePt t="74302" x="4243388" y="4772025"/>
          <p14:tracePt t="74341" x="4224338" y="4772025"/>
          <p14:tracePt t="74346" x="4214813" y="4772025"/>
          <p14:tracePt t="74362" x="4195763" y="4772025"/>
          <p14:tracePt t="74391" x="4186238" y="4772025"/>
          <p14:tracePt t="75406" x="4205288" y="4772025"/>
          <p14:tracePt t="75468" x="4267200" y="4762500"/>
          <p14:tracePt t="75474" x="4271963" y="4762500"/>
          <p14:tracePt t="75481" x="4276725" y="4762500"/>
          <p14:tracePt t="75491" x="4281488" y="4762500"/>
          <p14:tracePt t="75573" x="4295775" y="4762500"/>
          <p14:tracePt t="75671" x="4348163" y="4762500"/>
          <p14:tracePt t="75677" x="4357688" y="4762500"/>
          <p14:tracePt t="75679" x="4367213" y="4762500"/>
          <p14:tracePt t="75690" x="4376738" y="4757738"/>
          <p14:tracePt t="75733" x="4410075" y="4752975"/>
          <p14:tracePt t="76630" x="4414838" y="4748213"/>
          <p14:tracePt t="76662" x="4424363" y="4738688"/>
          <p14:tracePt t="76700" x="4429125" y="4733925"/>
          <p14:tracePt t="76926" x="4433888" y="4724400"/>
          <p14:tracePt t="76956" x="4438650" y="4695825"/>
          <p14:tracePt t="77028" x="4448175" y="4681538"/>
          <p14:tracePt t="77109" x="4448175" y="4667250"/>
          <p14:tracePt t="77124" x="4448175" y="4652963"/>
          <p14:tracePt t="77128" x="4448175" y="4648200"/>
          <p14:tracePt t="77187" x="4443413" y="4624388"/>
          <p14:tracePt t="77192" x="4438650" y="4619625"/>
          <p14:tracePt t="77193" x="4438650" y="4610100"/>
          <p14:tracePt t="77201" x="4433888" y="4600575"/>
          <p14:tracePt t="77215" x="4429125" y="4591050"/>
          <p14:tracePt t="77220" x="4429125" y="4586288"/>
          <p14:tracePt t="77231" x="4414838" y="4567238"/>
          <p14:tracePt t="77243" x="4414838" y="4562475"/>
          <p14:tracePt t="77254" x="4405313" y="4548188"/>
          <p14:tracePt t="77313" x="4391025" y="4519613"/>
          <p14:tracePt t="77361" x="4386263" y="4500563"/>
          <p14:tracePt t="77380" x="4386263" y="4495800"/>
          <p14:tracePt t="77808" x="4391025" y="4495800"/>
          <p14:tracePt t="77859" x="4457700" y="4538663"/>
          <p14:tracePt t="77881" x="4500563" y="4576763"/>
          <p14:tracePt t="77899" x="4514850" y="4586288"/>
          <p14:tracePt t="77907" x="4524375" y="4595813"/>
          <p14:tracePt t="77920" x="4529138" y="4605338"/>
          <p14:tracePt t="77927" x="4533900" y="4610100"/>
          <p14:tracePt t="77934" x="4538663" y="4614863"/>
          <p14:tracePt t="77945" x="4543425" y="4624388"/>
          <p14:tracePt t="77957" x="4548188" y="4633913"/>
          <p14:tracePt t="77965" x="4552950" y="4643438"/>
          <p14:tracePt t="77972" x="4557713" y="4652963"/>
          <p14:tracePt t="77979" x="4562475" y="4657725"/>
          <p14:tracePt t="77983" x="4567238" y="4667250"/>
          <p14:tracePt t="78004" x="4576763" y="4681538"/>
          <p14:tracePt t="78012" x="4576763" y="4686300"/>
          <p14:tracePt t="78019" x="4581525" y="4695825"/>
          <p14:tracePt t="78031" x="4581525" y="4700588"/>
          <p14:tracePt t="78042" x="4591050" y="4714875"/>
          <p14:tracePt t="78054" x="4591050" y="4724400"/>
          <p14:tracePt t="78057" x="4595813" y="4729163"/>
          <p14:tracePt t="78067" x="4595813" y="4733925"/>
          <p14:tracePt t="78075" x="4595813" y="4738688"/>
          <p14:tracePt t="78093" x="4595813" y="4743450"/>
          <p14:tracePt t="78099" x="4595813" y="4748213"/>
          <p14:tracePt t="78104" x="4600575" y="4752975"/>
          <p14:tracePt t="78224" x="4600575" y="4757738"/>
          <p14:tracePt t="78426" x="4567238" y="4714875"/>
          <p14:tracePt t="78457" x="4514850" y="4672013"/>
          <p14:tracePt t="78491" x="4452938" y="4619625"/>
          <p14:tracePt t="78499" x="4438650" y="4605338"/>
          <p14:tracePt t="78519" x="4433888" y="4595813"/>
          <p14:tracePt t="78521" x="4424363" y="4586288"/>
          <p14:tracePt t="78531" x="4419600" y="4576763"/>
          <p14:tracePt t="78553" x="4410075" y="4567238"/>
          <p14:tracePt t="78589" x="4371975" y="4529138"/>
          <p14:tracePt t="78608" x="4357688" y="4510088"/>
          <p14:tracePt t="78640" x="4333875" y="4471988"/>
          <p14:tracePt t="78670" x="4319588" y="4443413"/>
          <p14:tracePt t="78732" x="4314825" y="4433888"/>
          <p14:tracePt t="78906" x="4333875" y="4448175"/>
          <p14:tracePt t="78912" x="4343400" y="4457700"/>
          <p14:tracePt t="78939" x="4357688" y="4476750"/>
          <p14:tracePt t="78971" x="4400550" y="4514850"/>
          <p14:tracePt t="79027" x="4448175" y="4562475"/>
          <p14:tracePt t="79078" x="4457700" y="4586288"/>
          <p14:tracePt t="79105" x="4467225" y="4605338"/>
          <p14:tracePt t="79127" x="4476750" y="4619625"/>
          <p14:tracePt t="79146" x="4486275" y="4633913"/>
          <p14:tracePt t="79170" x="4491038" y="4638675"/>
          <p14:tracePt t="79206" x="4500563" y="4657725"/>
          <p14:tracePt t="79234" x="4505325" y="4672013"/>
          <p14:tracePt t="79249" x="4510088" y="4695825"/>
          <p14:tracePt t="79270" x="4510088" y="4719638"/>
          <p14:tracePt t="79306" x="4514850" y="4762500"/>
          <p14:tracePt t="79344" x="4514850" y="4810125"/>
          <p14:tracePt t="79391" x="4510088" y="4819650"/>
          <p14:tracePt t="79439" x="4471988" y="4838700"/>
          <p14:tracePt t="79443" x="4462463" y="4843463"/>
          <p14:tracePt t="79469" x="4443413" y="4848225"/>
          <p14:tracePt t="79488" x="4424363" y="4852988"/>
          <p14:tracePt t="79494" x="4410075" y="4857750"/>
          <p14:tracePt t="79518" x="4348163" y="4872038"/>
          <p14:tracePt t="79535" x="4319588" y="4876800"/>
          <p14:tracePt t="79552" x="4314825" y="4876800"/>
          <p14:tracePt t="79669" x="4300538" y="4876800"/>
          <p14:tracePt t="79744" x="4262438" y="4867275"/>
          <p14:tracePt t="79751" x="4248150" y="4862513"/>
          <p14:tracePt t="79759" x="4229100" y="4857750"/>
          <p14:tracePt t="79782" x="4205288" y="4848225"/>
          <p14:tracePt t="79798" x="4191000" y="4843463"/>
          <p14:tracePt t="79936" x="4171950" y="4843463"/>
          <p14:tracePt t="79966" x="4157663" y="4843463"/>
          <p14:tracePt t="79970" x="4148138" y="4843463"/>
          <p14:tracePt t="79982" x="4143375" y="4843463"/>
          <p14:tracePt t="79986" x="4138613" y="4843463"/>
          <p14:tracePt t="80017" x="4133850" y="4843463"/>
          <p14:tracePt t="80154" x="4114800" y="4843463"/>
          <p14:tracePt t="80318" x="4171950" y="4824413"/>
          <p14:tracePt t="80331" x="4210050" y="4819650"/>
          <p14:tracePt t="80347" x="4238625" y="4814888"/>
          <p14:tracePt t="80350" x="4262438" y="4810125"/>
          <p14:tracePt t="80368" x="4291013" y="4810125"/>
          <p14:tracePt t="80374" x="4314825" y="4810125"/>
          <p14:tracePt t="80389" x="4343400" y="4805363"/>
          <p14:tracePt t="80396" x="4367213" y="4805363"/>
          <p14:tracePt t="80406" x="4381500" y="4805363"/>
          <p14:tracePt t="80422" x="4419600" y="4805363"/>
          <p14:tracePt t="80426" x="4433888" y="4805363"/>
          <p14:tracePt t="80434" x="4448175" y="4805363"/>
          <p14:tracePt t="80450" x="4462463" y="4805363"/>
          <p14:tracePt t="80459" x="4471988" y="4805363"/>
          <p14:tracePt t="80504" x="4524375" y="4805363"/>
          <p14:tracePt t="80534" x="4538663" y="4805363"/>
          <p14:tracePt t="81106" x="4538663" y="4810125"/>
          <p14:tracePt t="81153" x="4467225" y="4824413"/>
          <p14:tracePt t="81161" x="4443413" y="4824413"/>
          <p14:tracePt t="81168" x="4433888" y="4829175"/>
          <p14:tracePt t="81171" x="4414838" y="4829175"/>
          <p14:tracePt t="81185" x="4376738" y="4833938"/>
          <p14:tracePt t="81192" x="4352925" y="4843463"/>
          <p14:tracePt t="81204" x="4333875" y="4843463"/>
          <p14:tracePt t="81206" x="4314825" y="4848225"/>
          <p14:tracePt t="81248" x="4219575" y="4857750"/>
          <p14:tracePt t="81274" x="4167188" y="4862513"/>
          <p14:tracePt t="81285" x="4143375" y="4872038"/>
          <p14:tracePt t="81295" x="4129088" y="4872038"/>
          <p14:tracePt t="81300" x="4114800" y="4872038"/>
          <p14:tracePt t="81307" x="4105275" y="4876800"/>
          <p14:tracePt t="81317" x="4086225" y="4876800"/>
          <p14:tracePt t="81322" x="4071938" y="4876800"/>
          <p14:tracePt t="81337" x="4048125" y="4876800"/>
          <p14:tracePt t="81395" x="4019550" y="4876800"/>
          <p14:tracePt t="81920" x="4024313" y="4872038"/>
          <p14:tracePt t="82035" x="4024313" y="4867275"/>
          <p14:tracePt t="82076" x="4029075" y="4862513"/>
          <p14:tracePt t="82124" x="4029075" y="4852988"/>
          <p14:tracePt t="82154" x="4033838" y="4838700"/>
          <p14:tracePt t="82203" x="4038600" y="4824413"/>
          <p14:tracePt t="82254" x="4048125" y="4791075"/>
          <p14:tracePt t="82361" x="4052888" y="4791075"/>
          <p14:tracePt t="82519" x="4052888" y="4781550"/>
          <p14:tracePt t="84062" x="4071938" y="4786313"/>
          <p14:tracePt t="84077" x="4090988" y="4795838"/>
          <p14:tracePt t="84111" x="4148138" y="4814888"/>
          <p14:tracePt t="84116" x="4157663" y="4819650"/>
          <p14:tracePt t="84155" x="4214813" y="4843463"/>
          <p14:tracePt t="84174" x="4243388" y="4848225"/>
          <p14:tracePt t="84177" x="4248150" y="4848225"/>
          <p14:tracePt t="84198" x="4281488" y="4857750"/>
          <p14:tracePt t="84203" x="4295775" y="4862513"/>
          <p14:tracePt t="84234" x="4371975" y="4872038"/>
          <p14:tracePt t="84237" x="4386263" y="4876800"/>
          <p14:tracePt t="84253" x="4410075" y="4876800"/>
          <p14:tracePt t="84279" x="4424363" y="4876800"/>
          <p14:tracePt t="84301" x="4429125" y="4876800"/>
          <p14:tracePt t="84439" x="4443413" y="4876800"/>
          <p14:tracePt t="84565" x="4467225" y="4876800"/>
          <p14:tracePt t="84582" x="4491038" y="4872038"/>
          <p14:tracePt t="84592" x="4500563" y="4872038"/>
          <p14:tracePt t="84603" x="4500563" y="4867275"/>
          <p14:tracePt t="85670" x="4538663" y="4867275"/>
          <p14:tracePt t="85688" x="4600575" y="4852988"/>
          <p14:tracePt t="85722" x="4800600" y="4805363"/>
          <p14:tracePt t="85729" x="4843463" y="4791075"/>
          <p14:tracePt t="85738" x="4900613" y="4786313"/>
          <p14:tracePt t="85752" x="4962525" y="4767263"/>
          <p14:tracePt t="85757" x="5000625" y="4762500"/>
          <p14:tracePt t="85768" x="5081588" y="4743450"/>
          <p14:tracePt t="85781" x="5105400" y="4738688"/>
          <p14:tracePt t="85786" x="5124450" y="4738688"/>
          <p14:tracePt t="85789" x="5148263" y="4729163"/>
          <p14:tracePt t="85797" x="5157788" y="4729163"/>
          <p14:tracePt t="85804" x="5172075" y="4724400"/>
          <p14:tracePt t="85859" x="5224463" y="4724400"/>
          <p14:tracePt t="85870" x="5229225" y="4724400"/>
          <p14:tracePt t="85880" x="5243513" y="4724400"/>
          <p14:tracePt t="85888" x="5248275" y="4724400"/>
          <p14:tracePt t="85922" x="5257800" y="4724400"/>
          <p14:tracePt t="86020" x="5367338" y="4719638"/>
          <p14:tracePt t="86156" x="5343525" y="4719638"/>
          <p14:tracePt t="86186" x="5048250" y="4719638"/>
          <p14:tracePt t="86194" x="4972050" y="4719638"/>
          <p14:tracePt t="86224" x="4762500" y="4719638"/>
          <p14:tracePt t="86232" x="4648200" y="4719638"/>
          <p14:tracePt t="86242" x="4600575" y="4719638"/>
          <p14:tracePt t="86249" x="4562475" y="4719638"/>
          <p14:tracePt t="86259" x="4514850" y="4719638"/>
          <p14:tracePt t="86263" x="4476750" y="4719638"/>
          <p14:tracePt t="86289" x="4410075" y="4719638"/>
          <p14:tracePt t="86296" x="4395788" y="4719638"/>
          <p14:tracePt t="86308" x="4371975" y="4719638"/>
          <p14:tracePt t="86314" x="4357688" y="4719638"/>
          <p14:tracePt t="86324" x="4348163" y="4719638"/>
          <p14:tracePt t="86330" x="4338638" y="4719638"/>
          <p14:tracePt t="86347" x="4314825" y="4719638"/>
          <p14:tracePt t="86353" x="4310063" y="4719638"/>
          <p14:tracePt t="86365" x="4295775" y="4719638"/>
          <p14:tracePt t="86368" x="4281488" y="4724400"/>
          <p14:tracePt t="86388" x="4243388" y="4733925"/>
          <p14:tracePt t="86440" x="4129088" y="4743450"/>
          <p14:tracePt t="86442" x="4119563" y="4743450"/>
          <p14:tracePt t="86451" x="4105275" y="4743450"/>
          <p14:tracePt t="86470" x="4081463" y="4748213"/>
          <p14:tracePt t="86475" x="4071938" y="4748213"/>
          <p14:tracePt t="86487" x="4052888" y="4752975"/>
          <p14:tracePt t="86500" x="4043363" y="4752975"/>
          <p14:tracePt t="86506" x="4033838" y="4752975"/>
          <p14:tracePt t="86509" x="4024313" y="4752975"/>
          <p14:tracePt t="86517" x="4019550" y="4752975"/>
          <p14:tracePt t="86526" x="4014788" y="4752975"/>
          <p14:tracePt t="86596" x="4010025" y="4752975"/>
          <p14:tracePt t="86614" x="3957638" y="4752975"/>
          <p14:tracePt t="86650" x="3876675" y="4752975"/>
          <p14:tracePt t="86673" x="3829050" y="4752975"/>
          <p14:tracePt t="86678" x="3824288" y="4752975"/>
          <p14:tracePt t="86701" x="3814763" y="4752975"/>
          <p14:tracePt t="86747" x="3800475" y="4752975"/>
          <p14:tracePt t="86786" x="3790950" y="4752975"/>
          <p14:tracePt t="86842" x="3752850" y="4752975"/>
          <p14:tracePt t="86847" x="3743325" y="4752975"/>
          <p14:tracePt t="86900" x="3729038" y="4743450"/>
          <p14:tracePt t="86936" x="3705225" y="4733925"/>
          <p14:tracePt t="86940" x="3700463" y="4729163"/>
          <p14:tracePt t="86946" x="3690938" y="4724400"/>
          <p14:tracePt t="86954" x="3681413" y="4724400"/>
          <p14:tracePt t="86968" x="3676650" y="4724400"/>
          <p14:tracePt t="87028" x="3657600" y="4724400"/>
          <p14:tracePt t="87032" x="3648075" y="4724400"/>
          <p14:tracePt t="87037" x="3629025" y="4724400"/>
          <p14:tracePt t="87061" x="3581400" y="4724400"/>
          <p14:tracePt t="87067" x="3562350" y="4724400"/>
          <p14:tracePt t="87078" x="3548063" y="4724400"/>
          <p14:tracePt t="87083" x="3538538" y="4729163"/>
          <p14:tracePt t="87092" x="3524250" y="4729163"/>
          <p14:tracePt t="87107" x="3509963" y="4733925"/>
          <p14:tracePt t="87136" x="3486150" y="4748213"/>
          <p14:tracePt t="87156" x="3476625" y="4762500"/>
          <p14:tracePt t="87172" x="3462338" y="4767263"/>
          <p14:tracePt t="87187" x="3452813" y="4781550"/>
          <p14:tracePt t="87207" x="3433763" y="4805363"/>
          <p14:tracePt t="87263" x="3376613" y="4862513"/>
          <p14:tracePt t="87266" x="3376613" y="4867275"/>
          <p14:tracePt t="87279" x="3371850" y="4872038"/>
          <p14:tracePt t="87295" x="3367088" y="4876800"/>
          <p14:tracePt t="87300" x="3367088" y="4881563"/>
          <p14:tracePt t="87452" x="3386138" y="4881563"/>
          <p14:tracePt t="87467" x="3400425" y="4886325"/>
          <p14:tracePt t="87514" x="3629025" y="4895850"/>
          <p14:tracePt t="87530" x="3762375" y="4905375"/>
          <p14:tracePt t="87546" x="3905250" y="4914900"/>
          <p14:tracePt t="87570" x="3948113" y="4919663"/>
          <p14:tracePt t="87589" x="4086225" y="4924425"/>
          <p14:tracePt t="87597" x="4114800" y="4924425"/>
          <p14:tracePt t="87615" x="4152900" y="4933950"/>
          <p14:tracePt t="87639" x="4271963" y="4938713"/>
          <p14:tracePt t="87644" x="4319588" y="4938713"/>
          <p14:tracePt t="87661" x="4357688" y="4938713"/>
          <p14:tracePt t="87692" x="4533900" y="4943475"/>
          <p14:tracePt t="87714" x="4600575" y="4943475"/>
          <p14:tracePt t="87749" x="4710113" y="4953000"/>
          <p14:tracePt t="87771" x="4862513" y="4953000"/>
          <p14:tracePt t="87808" x="4976813" y="4953000"/>
          <p14:tracePt t="87813" x="5033963" y="4953000"/>
          <p14:tracePt t="87818" x="5091113" y="4953000"/>
          <p14:tracePt t="87858" x="5348288" y="4953000"/>
          <p14:tracePt t="87865" x="5414963" y="4953000"/>
          <p14:tracePt t="87897" x="5662613" y="4948238"/>
          <p14:tracePt t="87907" x="5715000" y="4943475"/>
          <p14:tracePt t="87954" x="5876925" y="4872038"/>
          <p14:tracePt t="87970" x="5900738" y="4862513"/>
          <p14:tracePt t="87999" x="5991225" y="4786313"/>
          <p14:tracePt t="88037" x="6081713" y="4686300"/>
          <p14:tracePt t="88042" x="6100763" y="4662488"/>
          <p14:tracePt t="88065" x="6124575" y="4614863"/>
          <p14:tracePt t="88075" x="6134100" y="4591050"/>
          <p14:tracePt t="88115" x="6157913" y="4491038"/>
          <p14:tracePt t="88134" x="6157913" y="4471988"/>
          <p14:tracePt t="88184" x="6157913" y="4381500"/>
          <p14:tracePt t="88202" x="6148388" y="4329113"/>
          <p14:tracePt t="88233" x="6115050" y="4257675"/>
          <p14:tracePt t="88253" x="6086475" y="4210050"/>
          <p14:tracePt t="88284" x="5915025" y="4052888"/>
          <p14:tracePt t="88332" x="5662613" y="3814763"/>
          <p14:tracePt t="88356" x="5548313" y="3714750"/>
          <p14:tracePt t="88366" x="5505450" y="3676650"/>
          <p14:tracePt t="88370" x="5457825" y="3643313"/>
          <p14:tracePt t="88383" x="5414963" y="3605213"/>
          <p14:tracePt t="88386" x="5362575" y="3567113"/>
          <p14:tracePt t="88408" x="5200650" y="3471863"/>
          <p14:tracePt t="88417" x="5153025" y="3433763"/>
          <p14:tracePt t="88428" x="5119688" y="3414713"/>
          <p14:tracePt t="88435" x="5076825" y="3386138"/>
          <p14:tracePt t="88441" x="5053013" y="3367088"/>
          <p14:tracePt t="88445" x="5029200" y="3352800"/>
          <p14:tracePt t="88468" x="4995863" y="3324225"/>
          <p14:tracePt t="88502" x="4967288" y="3295650"/>
          <p14:tracePt t="88509" x="4948238" y="3286125"/>
          <p14:tracePt t="88517" x="4933950" y="3271838"/>
          <p14:tracePt t="88521" x="4919663" y="3262313"/>
          <p14:tracePt t="88537" x="4848225" y="3228975"/>
          <p14:tracePt t="88542" x="4805363" y="3209925"/>
          <p14:tracePt t="88550" x="4772025" y="3195638"/>
          <p14:tracePt t="88559" x="4738688" y="3186113"/>
          <p14:tracePt t="88572" x="4710113" y="3171825"/>
          <p14:tracePt t="88605" x="4600575" y="3124200"/>
          <p14:tracePt t="88612" x="4581525" y="3114675"/>
          <p14:tracePt t="88627" x="4548188" y="3100388"/>
          <p14:tracePt t="88659" x="4471988" y="3052763"/>
          <p14:tracePt t="88667" x="4457700" y="3048000"/>
          <p14:tracePt t="88674" x="4433888" y="3038475"/>
          <p14:tracePt t="88680" x="4424363" y="3028950"/>
          <p14:tracePt t="88690" x="4410075" y="3024188"/>
          <p14:tracePt t="88695" x="4386263" y="3005138"/>
          <p14:tracePt t="88701" x="4362450" y="2990850"/>
          <p14:tracePt t="88750" x="4114800" y="2867025"/>
          <p14:tracePt t="88755" x="4048125" y="2838450"/>
          <p14:tracePt t="88767" x="3981450" y="2809875"/>
          <p14:tracePt t="88776" x="3914775" y="2781300"/>
          <p14:tracePt t="88784" x="3843338" y="2747963"/>
          <p14:tracePt t="88797" x="3762375" y="2714625"/>
          <p14:tracePt t="88861" x="3400425" y="2614613"/>
          <p14:tracePt t="88925" x="3076575" y="2543175"/>
          <p14:tracePt t="88932" x="3038475" y="2533650"/>
          <p14:tracePt t="88938" x="2986088" y="2524125"/>
          <p14:tracePt t="88970" x="2847975" y="2495550"/>
          <p14:tracePt t="88976" x="2800350" y="2490788"/>
          <p14:tracePt t="88982" x="2757488" y="2481263"/>
          <p14:tracePt t="88987" x="2709863" y="2466975"/>
          <p14:tracePt t="89000" x="2609850" y="2447925"/>
          <p14:tracePt t="89006" x="2547938" y="2433638"/>
          <p14:tracePt t="89031" x="2381250" y="2395538"/>
          <p14:tracePt t="89037" x="2343150" y="2390775"/>
          <p14:tracePt t="89049" x="2281238" y="2381250"/>
          <p14:tracePt t="89056" x="2243138" y="2366963"/>
          <p14:tracePt t="89067" x="2171700" y="2347913"/>
          <p14:tracePt t="89077" x="2138363" y="2343150"/>
          <p14:tracePt t="89087" x="2119313" y="2338388"/>
          <p14:tracePt t="89095" x="2085975" y="2328863"/>
          <p14:tracePt t="89103" x="2062163" y="2324100"/>
          <p14:tracePt t="89108" x="2043113" y="2319338"/>
          <p14:tracePt t="89124" x="1995488" y="2309813"/>
          <p14:tracePt t="89129" x="1981200" y="2309813"/>
          <p14:tracePt t="89137" x="1962150" y="2305050"/>
          <p14:tracePt t="89142" x="1938338" y="2295525"/>
          <p14:tracePt t="89158" x="1885950" y="2290763"/>
          <p14:tracePt t="89184" x="1809750" y="2276475"/>
          <p14:tracePt t="89186" x="1790700" y="2271713"/>
          <p14:tracePt t="89222" x="1714500" y="2252663"/>
          <p14:tracePt t="89225" x="1681163" y="2243138"/>
          <p14:tracePt t="89235" x="1666875" y="2243138"/>
          <p14:tracePt t="89251" x="1614488" y="2228850"/>
          <p14:tracePt t="89256" x="1595438" y="2224088"/>
          <p14:tracePt t="89266" x="1552575" y="2219325"/>
          <p14:tracePt t="89305" x="1447800" y="2200275"/>
          <p14:tracePt t="89324" x="1419225" y="2190750"/>
          <p14:tracePt t="89331" x="1414463" y="2190750"/>
          <p14:tracePt t="89339" x="1404938" y="2190750"/>
          <p14:tracePt t="89353" x="1404938" y="2185988"/>
          <p14:tracePt t="89388" x="1400175" y="2181225"/>
          <p14:tracePt t="89654" x="1404938" y="2181225"/>
          <p14:tracePt t="89673" x="1428750" y="2166938"/>
          <p14:tracePt t="89707" x="1500188" y="2162175"/>
          <p14:tracePt t="89733" x="1571625" y="2162175"/>
          <p14:tracePt t="89738" x="1604963" y="2162175"/>
          <p14:tracePt t="89740" x="1633538" y="2162175"/>
          <p14:tracePt t="89756" x="1690688" y="2162175"/>
          <p14:tracePt t="89799" x="1857375" y="2162175"/>
          <p14:tracePt t="89801" x="1885950" y="2162175"/>
          <p14:tracePt t="89830" x="1995488" y="2162175"/>
          <p14:tracePt t="89834" x="2033588" y="2162175"/>
          <p14:tracePt t="89857" x="2138363" y="2162175"/>
          <p14:tracePt t="89866" x="2176463" y="2162175"/>
          <p14:tracePt t="89882" x="2238375" y="2162175"/>
          <p14:tracePt t="89890" x="2276475" y="2162175"/>
          <p14:tracePt t="89895" x="2314575" y="2162175"/>
          <p14:tracePt t="89901" x="2362200" y="2162175"/>
          <p14:tracePt t="89910" x="2409825" y="2162175"/>
          <p14:tracePt t="89943" x="2657475" y="2162175"/>
          <p14:tracePt t="89964" x="2757488" y="2162175"/>
          <p14:tracePt t="89982" x="2919413" y="2162175"/>
          <p14:tracePt t="90001" x="3062288" y="2162175"/>
          <p14:tracePt t="90004" x="3119438" y="2162175"/>
          <p14:tracePt t="90012" x="3209925" y="2162175"/>
          <p14:tracePt t="90029" x="3343275" y="2162175"/>
          <p14:tracePt t="90034" x="3438525" y="2162175"/>
          <p14:tracePt t="90048" x="3581400" y="2162175"/>
          <p14:tracePt t="90062" x="3667125" y="2162175"/>
          <p14:tracePt t="90065" x="3733800" y="2162175"/>
          <p14:tracePt t="90122" x="4210050" y="2171700"/>
          <p14:tracePt t="90126" x="4267200" y="2171700"/>
          <p14:tracePt t="90142" x="4400550" y="2171700"/>
          <p14:tracePt t="90146" x="4457700" y="2171700"/>
          <p14:tracePt t="90154" x="4533900" y="2171700"/>
          <p14:tracePt t="90168" x="4581525" y="2171700"/>
          <p14:tracePt t="90170" x="4614863" y="2171700"/>
          <p14:tracePt t="90219" x="4948238" y="2171700"/>
          <p14:tracePt t="90223" x="4967288" y="2171700"/>
          <p14:tracePt t="90231" x="5029200" y="2171700"/>
          <p14:tracePt t="90246" x="5114925" y="2171700"/>
          <p14:tracePt t="90255" x="5181600" y="2171700"/>
          <p14:tracePt t="90285" x="5524500" y="2171700"/>
          <p14:tracePt t="90316" x="5791200" y="2171700"/>
          <p14:tracePt t="90331" x="5915025" y="2171700"/>
          <p14:tracePt t="90361" x="6010275" y="2171700"/>
          <p14:tracePt t="90363" x="6034088" y="2171700"/>
          <p14:tracePt t="90378" x="6043613" y="2171700"/>
          <p14:tracePt t="90383" x="6057900" y="2171700"/>
          <p14:tracePt t="90385" x="6067425" y="2171700"/>
          <p14:tracePt t="90395" x="6086475" y="2171700"/>
          <p14:tracePt t="90405" x="6096000" y="2171700"/>
          <p14:tracePt t="90420" x="6134100" y="2171700"/>
          <p14:tracePt t="90425" x="6143625" y="2171700"/>
          <p14:tracePt t="90434" x="6157913" y="2171700"/>
          <p14:tracePt t="90451" x="6167438" y="2176463"/>
          <p14:tracePt t="90455" x="6181725" y="2176463"/>
          <p14:tracePt t="90486" x="6215063" y="2176463"/>
          <p14:tracePt t="90518" x="6338888" y="2190750"/>
          <p14:tracePt t="90569" x="6448425" y="2200275"/>
          <p14:tracePt t="90625" x="6748463" y="2219325"/>
          <p14:tracePt t="90631" x="6796088" y="2219325"/>
          <p14:tracePt t="90635" x="6848475" y="2224088"/>
          <p14:tracePt t="90642" x="6896100" y="2224088"/>
          <p14:tracePt t="90656" x="6943725" y="2224088"/>
          <p14:tracePt t="90659" x="6981825" y="2224088"/>
          <p14:tracePt t="90688" x="7077075" y="2224088"/>
          <p14:tracePt t="90694" x="7086600" y="2224088"/>
          <p14:tracePt t="90717" x="7110413" y="2224088"/>
          <p14:tracePt t="90737" x="7167563" y="2224088"/>
          <p14:tracePt t="90771" x="7400925" y="2233613"/>
          <p14:tracePt t="90781" x="7448550" y="2238375"/>
          <p14:tracePt t="90790" x="7477125" y="2238375"/>
          <p14:tracePt t="90797" x="7500938" y="2238375"/>
          <p14:tracePt t="90805" x="7515225" y="2238375"/>
          <p14:tracePt t="90812" x="7524750" y="2238375"/>
          <p14:tracePt t="91086" x="7524750" y="2257425"/>
          <p14:tracePt t="91188" x="7458075" y="2528888"/>
          <p14:tracePt t="91191" x="7448550" y="2552700"/>
          <p14:tracePt t="91199" x="7424738" y="2600325"/>
          <p14:tracePt t="91219" x="7362825" y="2738438"/>
          <p14:tracePt t="91263" x="7296150" y="2928938"/>
          <p14:tracePt t="91268" x="7281863" y="2971800"/>
          <p14:tracePt t="91301" x="7243763" y="3076575"/>
          <p14:tracePt t="91307" x="7229475" y="3119438"/>
          <p14:tracePt t="91313" x="7205663" y="3167063"/>
          <p14:tracePt t="91343" x="7129463" y="3357563"/>
          <p14:tracePt t="91349" x="7091363" y="3438525"/>
          <p14:tracePt t="91373" x="7010400" y="3614738"/>
          <p14:tracePt t="91379" x="6953250" y="3705225"/>
          <p14:tracePt t="91404" x="6748463" y="3990975"/>
          <p14:tracePt t="91436" x="6496050" y="4343400"/>
          <p14:tracePt t="91446" x="6438900" y="4419600"/>
          <p14:tracePt t="91454" x="6391275" y="4481513"/>
          <p14:tracePt t="91471" x="6319838" y="4581525"/>
          <p14:tracePt t="91475" x="6300788" y="4605338"/>
          <p14:tracePt t="91486" x="6243638" y="4667250"/>
          <p14:tracePt t="91502" x="6172200" y="4729163"/>
          <p14:tracePt t="91506" x="6157913" y="4743450"/>
          <p14:tracePt t="91517" x="6115050" y="4776788"/>
          <p14:tracePt t="91522" x="6081713" y="4795838"/>
          <p14:tracePt t="91531" x="6067425" y="4800600"/>
          <p14:tracePt t="91539" x="6043613" y="4810125"/>
          <p14:tracePt t="91566" x="5962650" y="4829175"/>
          <p14:tracePt t="91575" x="5929313" y="4829175"/>
          <p14:tracePt t="91590" x="5876925" y="4833938"/>
          <p14:tracePt t="91596" x="5829300" y="4848225"/>
          <p14:tracePt t="91607" x="5805488" y="4852988"/>
          <p14:tracePt t="91612" x="5786438" y="4857750"/>
          <p14:tracePt t="91629" x="5648325" y="4881563"/>
          <p14:tracePt t="91672" x="5305425" y="4919663"/>
          <p14:tracePt t="91689" x="5238750" y="4919663"/>
          <p14:tracePt t="91719" x="5043488" y="4919663"/>
          <p14:tracePt t="91749" x="4948238" y="4919663"/>
          <p14:tracePt t="91756" x="4910138" y="4919663"/>
          <p14:tracePt t="91810" x="4686300" y="4919663"/>
          <p14:tracePt t="91828" x="4581525" y="4924425"/>
          <p14:tracePt t="91842" x="4510088" y="4933950"/>
          <p14:tracePt t="91887" x="4329113" y="4933950"/>
          <p14:tracePt t="91953" x="4138613" y="4933950"/>
          <p14:tracePt t="92022" x="4090988" y="4933950"/>
          <p14:tracePt t="92046" x="4029075" y="4933950"/>
          <p14:tracePt t="92066" x="4000500" y="4933950"/>
          <p14:tracePt t="92072" x="3990975" y="4933950"/>
          <p14:tracePt t="92078" x="3986213" y="4933950"/>
          <p14:tracePt t="92170" x="3967163" y="4933950"/>
          <p14:tracePt t="92201" x="3957638" y="4933950"/>
          <p14:tracePt t="92219" x="3952875" y="4933950"/>
          <p14:tracePt t="92292" x="3895725" y="4924425"/>
          <p14:tracePt t="92301" x="3886200" y="4919663"/>
          <p14:tracePt t="92311" x="3876675" y="4914900"/>
          <p14:tracePt t="92326" x="3862388" y="4905375"/>
          <p14:tracePt t="92386" x="3857625" y="4900613"/>
          <p14:tracePt t="92503" x="3843338" y="4886325"/>
          <p14:tracePt t="92521" x="3829050" y="4876800"/>
          <p14:tracePt t="92523" x="3819525" y="4872038"/>
          <p14:tracePt t="92534" x="3810000" y="4867275"/>
          <p14:tracePt t="92551" x="3786188" y="4852988"/>
          <p14:tracePt t="92578" x="3729038" y="4824413"/>
          <p14:tracePt t="92595" x="3714750" y="4819650"/>
          <p14:tracePt t="92638" x="3681413" y="4810125"/>
          <p14:tracePt t="92689" x="3605213" y="4800600"/>
          <p14:tracePt t="92733" x="3595688" y="4800600"/>
          <p14:tracePt t="92781" x="3571875" y="4800600"/>
          <p14:tracePt t="92809" x="3567113" y="4800600"/>
          <p14:tracePt t="93302" x="3576638" y="4800600"/>
          <p14:tracePt t="93363" x="3590925" y="4800600"/>
          <p14:tracePt t="93406" x="3624263" y="4805363"/>
          <p14:tracePt t="93428" x="3700463" y="4819650"/>
          <p14:tracePt t="93466" x="3748088" y="4819650"/>
          <p14:tracePt t="93471" x="3762375" y="4824413"/>
          <p14:tracePt t="93478" x="3776663" y="4824413"/>
          <p14:tracePt t="93489" x="3805238" y="4829175"/>
          <p14:tracePt t="93491" x="3833813" y="4829175"/>
          <p14:tracePt t="93504" x="3876675" y="4838700"/>
          <p14:tracePt t="93508" x="3905250" y="4843463"/>
          <p14:tracePt t="93518" x="3943350" y="4843463"/>
          <p14:tracePt t="93539" x="3995738" y="4848225"/>
          <p14:tracePt t="93543" x="4014788" y="4848225"/>
          <p14:tracePt t="93553" x="4043363" y="4852988"/>
          <p14:tracePt t="93561" x="4048125" y="4852988"/>
          <p14:tracePt t="93567" x="4057650" y="4852988"/>
          <p14:tracePt t="93576" x="4062413" y="4857750"/>
          <p14:tracePt t="93584" x="4067175" y="4857750"/>
          <p14:tracePt t="93590" x="4071938" y="4857750"/>
          <p14:tracePt t="93599" x="4076700" y="4857750"/>
          <p14:tracePt t="93640" x="4124325" y="4857750"/>
          <p14:tracePt t="93667" x="4171950" y="4857750"/>
          <p14:tracePt t="93736" x="4252913" y="4881563"/>
          <p14:tracePt t="93742" x="4262438" y="4886325"/>
          <p14:tracePt t="93749" x="4271963" y="4886325"/>
          <p14:tracePt t="93755" x="4281488" y="4886325"/>
          <p14:tracePt t="93760" x="4291013" y="4891088"/>
          <p14:tracePt t="93801" x="4319588" y="4900613"/>
          <p14:tracePt t="93829" x="4343400" y="4900613"/>
          <p14:tracePt t="93921" x="4367213" y="4900613"/>
          <p14:tracePt t="93938" x="4381500" y="4900613"/>
          <p14:tracePt t="93943" x="4391025" y="4900613"/>
          <p14:tracePt t="93982" x="4400550" y="4900613"/>
          <p14:tracePt t="94033" x="4419600" y="4900613"/>
          <p14:tracePt t="94048" x="4433888" y="4900613"/>
          <p14:tracePt t="94064" x="4438650" y="4900613"/>
          <p14:tracePt t="94297" x="4448175" y="4886325"/>
          <p14:tracePt t="94311" x="4448175" y="4872038"/>
          <p14:tracePt t="94338" x="4452938" y="4843463"/>
          <p14:tracePt t="94357" x="4462463" y="4791075"/>
          <p14:tracePt t="94390" x="4462463" y="4786313"/>
          <p14:tracePt t="94803" x="4448175" y="4781550"/>
          <p14:tracePt t="94810" x="4443413" y="4776788"/>
          <p14:tracePt t="94816" x="4433888" y="4776788"/>
          <p14:tracePt t="94821" x="4424363" y="4772025"/>
          <p14:tracePt t="94827" x="4414838" y="4767263"/>
          <p14:tracePt t="94842" x="4395788" y="4762500"/>
          <p14:tracePt t="94850" x="4386263" y="4762500"/>
          <p14:tracePt t="94912" x="4343400" y="4748213"/>
          <p14:tracePt t="94983" x="4324350" y="4748213"/>
          <p14:tracePt t="95002" x="4291013" y="4748213"/>
          <p14:tracePt t="95049" x="4271963" y="4748213"/>
          <p14:tracePt t="95099" x="4238625" y="4748213"/>
          <p14:tracePt t="95132" x="4200525" y="4752975"/>
          <p14:tracePt t="95134" x="4186238" y="4752975"/>
          <p14:tracePt t="95157" x="4167188" y="4752975"/>
          <p14:tracePt t="95177" x="4148138" y="4752975"/>
          <p14:tracePt t="95203" x="4138613" y="4752975"/>
          <p14:tracePt t="95235" x="4076700" y="4767263"/>
          <p14:tracePt t="95269" x="4043363" y="4772025"/>
          <p14:tracePt t="95309" x="4038600" y="4772025"/>
          <p14:tracePt t="95487" x="4033838" y="4776788"/>
          <p14:tracePt t="95515" x="4005263" y="4786313"/>
          <p14:tracePt t="95562" x="3938588" y="4814888"/>
          <p14:tracePt t="95609" x="3933825" y="4814888"/>
          <p14:tracePt t="95659" x="3919538" y="4814888"/>
          <p14:tracePt t="95686" x="3914775" y="4814888"/>
          <p14:tracePt t="95723" x="3886200" y="4824413"/>
          <p14:tracePt t="95734" x="3867150" y="4829175"/>
          <p14:tracePt t="95749" x="3838575" y="4838700"/>
          <p14:tracePt t="95784" x="3824288" y="4848225"/>
          <p14:tracePt t="96059" x="3829050" y="4848225"/>
          <p14:tracePt t="96098" x="3843338" y="4852988"/>
          <p14:tracePt t="96128" x="3867150" y="4857750"/>
          <p14:tracePt t="96136" x="3895725" y="4862513"/>
          <p14:tracePt t="96157" x="4000500" y="4862513"/>
          <p14:tracePt t="96169" x="4062413" y="4862513"/>
          <p14:tracePt t="96179" x="4076700" y="4862513"/>
          <p14:tracePt t="96193" x="4157663" y="4867275"/>
          <p14:tracePt t="96233" x="4267200" y="4867275"/>
          <p14:tracePt t="96239" x="4291013" y="4867275"/>
          <p14:tracePt t="96327" x="4471988" y="4852988"/>
          <p14:tracePt t="96378" x="4476750" y="4848225"/>
          <p14:tracePt t="96410" x="4476750" y="4843463"/>
          <p14:tracePt t="96425" x="4481513" y="4838700"/>
          <p14:tracePt t="96475" x="4505325" y="4810125"/>
          <p14:tracePt t="96490" x="4514850" y="4800600"/>
          <p14:tracePt t="96504" x="4524375" y="4772025"/>
          <p14:tracePt t="96543" x="4524375" y="4748213"/>
          <p14:tracePt t="96640" x="4524375" y="4743450"/>
          <p14:tracePt t="96657" x="4514850" y="4733925"/>
          <p14:tracePt t="96688" x="4476750" y="4705350"/>
          <p14:tracePt t="96707" x="4448175" y="4686300"/>
          <p14:tracePt t="96754" x="4371975" y="4624388"/>
          <p14:tracePt t="96778" x="4352925" y="4619625"/>
          <p14:tracePt t="96798" x="4329113" y="4605338"/>
          <p14:tracePt t="96844" x="4286250" y="4591050"/>
          <p14:tracePt t="96876" x="4257675" y="4581525"/>
          <p14:tracePt t="96896" x="4238625" y="4576763"/>
          <p14:tracePt t="96937" x="4214813" y="4572000"/>
          <p14:tracePt t="96943" x="4200525" y="4572000"/>
          <p14:tracePt t="97003" x="4186238" y="4572000"/>
          <p14:tracePt t="97053" x="4143375" y="4576763"/>
          <p14:tracePt t="97059" x="4133850" y="4586288"/>
          <p14:tracePt t="97067" x="4124325" y="4591050"/>
          <p14:tracePt t="97073" x="4124325" y="4595813"/>
          <p14:tracePt t="97079" x="4119563" y="4600575"/>
          <p14:tracePt t="97094" x="4114800" y="4600575"/>
          <p14:tracePt t="97127" x="4105275" y="4619625"/>
          <p14:tracePt t="97133" x="4105275" y="4624388"/>
          <p14:tracePt t="97136" x="4100513" y="4629150"/>
          <p14:tracePt t="97147" x="4100513" y="4633913"/>
          <p14:tracePt t="97158" x="4095750" y="4633913"/>
          <p14:tracePt t="97163" x="4090988" y="4643438"/>
          <p14:tracePt t="97169" x="4086225" y="4648200"/>
          <p14:tracePt t="97185" x="4081463" y="4662488"/>
          <p14:tracePt t="97191" x="4076700" y="4672013"/>
          <p14:tracePt t="97199" x="4071938" y="4681538"/>
          <p14:tracePt t="97207" x="4071938" y="4691063"/>
          <p14:tracePt t="97229" x="4067175" y="4705350"/>
          <p14:tracePt t="97236" x="4057650" y="4724400"/>
          <p14:tracePt t="97247" x="4057650" y="4738688"/>
          <p14:tracePt t="97257" x="4052888" y="4757738"/>
          <p14:tracePt t="97264" x="4052888" y="4762500"/>
          <p14:tracePt t="97273" x="4052888" y="4767263"/>
          <p14:tracePt t="97286" x="4052888" y="4772025"/>
          <p14:tracePt t="97406" x="4057650" y="4772025"/>
          <p14:tracePt t="97427" x="4071938" y="4772025"/>
          <p14:tracePt t="97436" x="4076700" y="4776788"/>
          <p14:tracePt t="97441" x="4081463" y="4776788"/>
          <p14:tracePt t="97447" x="4090988" y="4776788"/>
          <p14:tracePt t="97458" x="4114800" y="4776788"/>
          <p14:tracePt t="97464" x="4129088" y="4776788"/>
          <p14:tracePt t="97471" x="4143375" y="4776788"/>
          <p14:tracePt t="97483" x="4186238" y="4776788"/>
          <p14:tracePt t="97492" x="4205288" y="4776788"/>
          <p14:tracePt t="97507" x="4238625" y="4776788"/>
          <p14:tracePt t="97525" x="4257675" y="4776788"/>
          <p14:tracePt t="97559" x="4281488" y="4776788"/>
          <p14:tracePt t="97640" x="4319588" y="4776788"/>
          <p14:tracePt t="97721" x="4319588" y="4772025"/>
          <p14:tracePt t="97765" x="4329113" y="4748213"/>
          <p14:tracePt t="97819" x="4329113" y="4743450"/>
          <p14:tracePt t="98693" x="4319588" y="4743450"/>
          <p14:tracePt t="98702" x="4314825" y="4743450"/>
          <p14:tracePt t="98707" x="4310063" y="4743450"/>
          <p14:tracePt t="98794" x="4300538" y="4748213"/>
          <p14:tracePt t="98814" x="4286250" y="4752975"/>
          <p14:tracePt t="98831" x="4276725" y="4762500"/>
          <p14:tracePt t="98834" x="4271963" y="4762500"/>
          <p14:tracePt t="98872" x="4267200" y="4772025"/>
          <p14:tracePt t="98892" x="4262438" y="4776788"/>
          <p14:tracePt t="98920" x="4248150" y="4786313"/>
          <p14:tracePt t="98954" x="4229100" y="4800600"/>
          <p14:tracePt t="98961" x="4224338" y="4805363"/>
          <p14:tracePt t="99012" x="4210050" y="4819650"/>
          <p14:tracePt t="99034" x="4200525" y="4824413"/>
          <p14:tracePt t="99098" x="4191000" y="4829175"/>
          <p14:tracePt t="99455" x="4248150" y="4833938"/>
          <p14:tracePt t="99472" x="4281488" y="4833938"/>
          <p14:tracePt t="99478" x="4295775" y="4833938"/>
          <p14:tracePt t="99483" x="4314825" y="4833938"/>
          <p14:tracePt t="99492" x="4324350" y="4833938"/>
          <p14:tracePt t="99502" x="4333875" y="4833938"/>
          <p14:tracePt t="99514" x="4338638" y="4833938"/>
          <p14:tracePt t="99545" x="4395788" y="4833938"/>
          <p14:tracePt t="99557" x="4424363" y="4833938"/>
          <p14:tracePt t="99562" x="4462463" y="4833938"/>
          <p14:tracePt t="99571" x="4486275" y="4829175"/>
          <p14:tracePt t="99574" x="4524375" y="4824413"/>
          <p14:tracePt t="99594" x="4557713" y="4819650"/>
          <p14:tracePt t="99612" x="4567238" y="4819650"/>
          <p14:tracePt t="99691" x="4576763" y="4819650"/>
          <p14:tracePt t="99706" x="4586288" y="4814888"/>
          <p14:tracePt t="99986" x="4576763" y="4819650"/>
          <p14:tracePt t="100004" x="4572000" y="4829175"/>
          <p14:tracePt t="100033" x="4529138" y="4852988"/>
          <p14:tracePt t="100041" x="4519613" y="4857750"/>
          <p14:tracePt t="100048" x="4500563" y="4862513"/>
          <p14:tracePt t="100054" x="4491038" y="4867275"/>
          <p14:tracePt t="100066" x="4467225" y="4872038"/>
          <p14:tracePt t="100072" x="4438650" y="4876800"/>
          <p14:tracePt t="100086" x="4405313" y="4886325"/>
          <p14:tracePt t="100092" x="4376738" y="4891088"/>
          <p14:tracePt t="100100" x="4352925" y="4891088"/>
          <p14:tracePt t="100121" x="4300538" y="4895850"/>
          <p14:tracePt t="100155" x="4233863" y="4895850"/>
          <p14:tracePt t="100160" x="4210050" y="4895850"/>
          <p14:tracePt t="100204" x="4110038" y="4895850"/>
          <p14:tracePt t="100230" x="4038600" y="4900613"/>
          <p14:tracePt t="100237" x="4014788" y="4910138"/>
          <p14:tracePt t="100248" x="3995738" y="4914900"/>
          <p14:tracePt t="100286" x="3914775" y="4929188"/>
          <p14:tracePt t="100315" x="3852863" y="4943475"/>
          <p14:tracePt t="100345" x="3729038" y="4976813"/>
          <p14:tracePt t="100389" x="3633788" y="5000625"/>
          <p14:tracePt t="100408" x="3586163" y="5024438"/>
          <p14:tracePt t="100432" x="3509963" y="5053013"/>
          <p14:tracePt t="100458" x="3476625" y="5062538"/>
          <p14:tracePt t="100503" x="3300413" y="5119688"/>
          <p14:tracePt t="100505" x="3276600" y="5124450"/>
          <p14:tracePt t="100526" x="3248025" y="5138738"/>
          <p14:tracePt t="100532" x="3238500" y="5143500"/>
          <p14:tracePt t="100538" x="3228975" y="5148263"/>
          <p14:tracePt t="100551" x="3200400" y="5157788"/>
          <p14:tracePt t="100557" x="3190875" y="5162550"/>
          <p14:tracePt t="100566" x="3176588" y="5167313"/>
          <p14:tracePt t="100581" x="3162300" y="5172075"/>
          <p14:tracePt t="100598" x="3148013" y="5181600"/>
          <p14:tracePt t="100607" x="3138488" y="5186363"/>
          <p14:tracePt t="100629" x="3133725" y="5186363"/>
          <p14:tracePt t="100784" x="3133725" y="5195888"/>
          <p14:tracePt t="100817" x="3133725" y="5200650"/>
          <p14:tracePt t="100895" x="3128963" y="5214938"/>
          <p14:tracePt t="100920" x="3114675" y="5238750"/>
          <p14:tracePt t="100939" x="3105150" y="5267325"/>
          <p14:tracePt t="100952" x="3100388" y="5276850"/>
          <p14:tracePt t="100958" x="3095625" y="5286375"/>
          <p14:tracePt t="100968" x="3086100" y="5310188"/>
          <p14:tracePt t="100974" x="3081338" y="5324475"/>
          <p14:tracePt t="100981" x="3076575" y="5343525"/>
          <p14:tracePt t="100989" x="3071813" y="5353050"/>
          <p14:tracePt t="100996" x="3062288" y="5367338"/>
          <p14:tracePt t="101012" x="3057525" y="5391150"/>
          <p14:tracePt t="101016" x="3057525" y="5395913"/>
          <p14:tracePt t="101029" x="3057525" y="5405438"/>
          <p14:tracePt t="101047" x="3057525" y="5419725"/>
          <p14:tracePt t="101078" x="3057525" y="5434013"/>
          <p14:tracePt t="101080" x="3057525" y="5438775"/>
          <p14:tracePt t="101096" x="3057525" y="5448300"/>
          <p14:tracePt t="101125" x="3057525" y="5462588"/>
          <p14:tracePt t="101129" x="3057525" y="5467350"/>
          <p14:tracePt t="101219" x="3057525" y="5472113"/>
          <p14:tracePt t="101271" x="3062288" y="5500688"/>
          <p14:tracePt t="101298" x="3067050" y="5510213"/>
          <p14:tracePt t="101310" x="3071813" y="5519738"/>
          <p14:tracePt t="101337" x="3081338" y="5534025"/>
          <p14:tracePt t="101357" x="3090863" y="5543550"/>
          <p14:tracePt t="101403" x="3105150" y="5557838"/>
          <p14:tracePt t="101407" x="3109913" y="5567363"/>
          <p14:tracePt t="101450" x="3152775" y="5600700"/>
          <p14:tracePt t="101473" x="3176588" y="5629275"/>
          <p14:tracePt t="101516" x="3271838" y="5700713"/>
          <p14:tracePt t="101532" x="3395663" y="5776913"/>
          <p14:tracePt t="101549" x="3467100" y="5810250"/>
          <p14:tracePt t="101589" x="3624263" y="5857875"/>
          <p14:tracePt t="101609" x="3719513" y="5881688"/>
          <p14:tracePt t="101626" x="3814763" y="5895975"/>
          <p14:tracePt t="101644" x="3910013" y="5910263"/>
          <p14:tracePt t="101674" x="4171950" y="5929313"/>
          <p14:tracePt t="101687" x="4214813" y="5929313"/>
          <p14:tracePt t="101717" x="4310063" y="5929313"/>
          <p14:tracePt t="101723" x="4338638" y="5929313"/>
          <p14:tracePt t="101725" x="4367213" y="5929313"/>
          <p14:tracePt t="101747" x="4391025" y="5929313"/>
          <p14:tracePt t="101778" x="4462463" y="5929313"/>
          <p14:tracePt t="101798" x="4519613" y="5929313"/>
          <p14:tracePt t="101812" x="4605338" y="5929313"/>
          <p14:tracePt t="101859" x="4852988" y="5929313"/>
          <p14:tracePt t="101871" x="4905375" y="5929313"/>
          <p14:tracePt t="101882" x="4953000" y="5929313"/>
          <p14:tracePt t="101897" x="5019675" y="5929313"/>
          <p14:tracePt t="101900" x="5048250" y="5929313"/>
          <p14:tracePt t="101953" x="5172075" y="5929313"/>
          <p14:tracePt t="101984" x="5210175" y="5929313"/>
          <p14:tracePt t="102002" x="5257800" y="5919788"/>
          <p14:tracePt t="102024" x="5400675" y="5895975"/>
          <p14:tracePt t="102047" x="5457825" y="5886450"/>
          <p14:tracePt t="102078" x="5534025" y="5872163"/>
          <p14:tracePt t="102084" x="5548313" y="5867400"/>
          <p14:tracePt t="102091" x="5567363" y="5862638"/>
          <p14:tracePt t="102096" x="5581650" y="5853113"/>
          <p14:tracePt t="102104" x="5591175" y="5853113"/>
          <p14:tracePt t="102116" x="5614988" y="5843588"/>
          <p14:tracePt t="102126" x="5629275" y="5843588"/>
          <p14:tracePt t="102135" x="5634038" y="5838825"/>
          <p14:tracePt t="102141" x="5648325" y="5834063"/>
          <p14:tracePt t="102145" x="5662613" y="5834063"/>
          <p14:tracePt t="102160" x="5672138" y="5829300"/>
          <p14:tracePt t="102168" x="5681663" y="5824538"/>
          <p14:tracePt t="102174" x="5691188" y="5824538"/>
          <p14:tracePt t="102180" x="5710238" y="5819775"/>
          <p14:tracePt t="102190" x="5719763" y="5815013"/>
          <p14:tracePt t="102192" x="5729288" y="5815013"/>
          <p14:tracePt t="102200" x="5734050" y="5810250"/>
          <p14:tracePt t="102216" x="5743575" y="5810250"/>
          <p14:tracePt t="102222" x="5748338" y="5810250"/>
          <p14:tracePt t="102232" x="5753100" y="5805488"/>
          <p14:tracePt t="102295" x="5800725" y="5791200"/>
          <p14:tracePt t="102300" x="5810250" y="5786438"/>
          <p14:tracePt t="102312" x="5824538" y="5781675"/>
          <p14:tracePt t="102323" x="5834063" y="5776913"/>
          <p14:tracePt t="102331" x="5838825" y="5776913"/>
          <p14:tracePt t="102483" x="5838825" y="5772150"/>
          <p14:tracePt t="102517" x="5838825" y="5753100"/>
          <p14:tracePt t="102521" x="5838825" y="5748338"/>
          <p14:tracePt t="102546" x="5838825" y="5710238"/>
          <p14:tracePt t="102565" x="5838825" y="5681663"/>
          <p14:tracePt t="102572" x="5838825" y="5667375"/>
          <p14:tracePt t="102578" x="5838825" y="5657850"/>
          <p14:tracePt t="102584" x="5838825" y="5643563"/>
          <p14:tracePt t="102593" x="5838825" y="5624513"/>
          <p14:tracePt t="102611" x="5838825" y="5572125"/>
          <p14:tracePt t="102655" x="5834063" y="5491163"/>
          <p14:tracePt t="102661" x="5829300" y="5467350"/>
          <p14:tracePt t="102686" x="5815013" y="5429250"/>
          <p14:tracePt t="102690" x="5800725" y="5414963"/>
          <p14:tracePt t="102702" x="5795963" y="5391150"/>
          <p14:tracePt t="102744" x="5748338" y="5305425"/>
          <p14:tracePt t="102785" x="5695950" y="5219700"/>
          <p14:tracePt t="102812" x="5657850" y="5191125"/>
          <p14:tracePt t="102861" x="5529263" y="5138738"/>
          <p14:tracePt t="102880" x="5481638" y="5114925"/>
          <p14:tracePt t="102887" x="5453063" y="5105400"/>
          <p14:tracePt t="102894" x="5419725" y="5091113"/>
          <p14:tracePt t="102903" x="5376863" y="5081588"/>
          <p14:tracePt t="102908" x="5338763" y="5076825"/>
          <p14:tracePt t="102914" x="5291138" y="5062538"/>
          <p14:tracePt t="102928" x="5191125" y="5043488"/>
          <p14:tracePt t="102952" x="5033963" y="5014913"/>
          <p14:tracePt t="102958" x="4991100" y="5014913"/>
          <p14:tracePt t="102985" x="4905375" y="4986338"/>
          <p14:tracePt t="102990" x="4891088" y="4981575"/>
          <p14:tracePt t="102993" x="4872038" y="4981575"/>
          <p14:tracePt t="103005" x="4867275" y="4981575"/>
          <p14:tracePt t="103031" x="4814888" y="4976813"/>
          <p14:tracePt t="103039" x="4800600" y="4976813"/>
          <p14:tracePt t="103048" x="4781550" y="4976813"/>
          <p14:tracePt t="103064" x="4738688" y="4976813"/>
          <p14:tracePt t="103079" x="4676775" y="4976813"/>
          <p14:tracePt t="103096" x="4619625" y="4976813"/>
          <p14:tracePt t="103099" x="4591050" y="4976813"/>
          <p14:tracePt t="103108" x="4567238" y="4976813"/>
          <p14:tracePt t="103125" x="4524375" y="4976813"/>
          <p14:tracePt t="103129" x="4510088" y="4976813"/>
          <p14:tracePt t="103167" x="4424363" y="4976813"/>
          <p14:tracePt t="103175" x="4395788" y="4976813"/>
          <p14:tracePt t="103191" x="4371975" y="4976813"/>
          <p14:tracePt t="103197" x="4343400" y="4976813"/>
          <p14:tracePt t="103202" x="4329113" y="4976813"/>
          <p14:tracePt t="103205" x="4305300" y="4976813"/>
          <p14:tracePt t="103215" x="4276725" y="4976813"/>
          <p14:tracePt t="103232" x="4248150" y="4986338"/>
          <p14:tracePt t="103238" x="4224338" y="4986338"/>
          <p14:tracePt t="103250" x="4205288" y="4991100"/>
          <p14:tracePt t="103257" x="4191000" y="5000625"/>
          <p14:tracePt t="103267" x="4186238" y="5000625"/>
          <p14:tracePt t="103272" x="4176713" y="5000625"/>
          <p14:tracePt t="103288" x="4162425" y="5005388"/>
          <p14:tracePt t="103299" x="4129088" y="5005388"/>
          <p14:tracePt t="103303" x="4114800" y="5010150"/>
          <p14:tracePt t="103313" x="4095750" y="5010150"/>
          <p14:tracePt t="103329" x="4067175" y="5019675"/>
          <p14:tracePt t="103333" x="4038600" y="5019675"/>
          <p14:tracePt t="103343" x="4024313" y="5024438"/>
          <p14:tracePt t="103359" x="3995738" y="5029200"/>
          <p14:tracePt t="103363" x="3976688" y="5033963"/>
          <p14:tracePt t="103370" x="3967163" y="5038725"/>
          <p14:tracePt t="103388" x="3938588" y="5048250"/>
          <p14:tracePt t="103393" x="3914775" y="5057775"/>
          <p14:tracePt t="103402" x="3905250" y="5062538"/>
          <p14:tracePt t="103409" x="3890963" y="5067300"/>
          <p14:tracePt t="103423" x="3862388" y="5076825"/>
          <p14:tracePt t="103453" x="3805238" y="5100638"/>
          <p14:tracePt t="103475" x="3757613" y="5129213"/>
          <p14:tracePt t="103517" x="3667125" y="5172075"/>
          <p14:tracePt t="103518" x="3638550" y="5186363"/>
          <p14:tracePt t="103565" x="3529013" y="5248275"/>
          <p14:tracePt t="103591" x="3486150" y="5276850"/>
          <p14:tracePt t="103597" x="3476625" y="5286375"/>
          <p14:tracePt t="103611" x="3471863" y="5295900"/>
          <p14:tracePt t="103630" x="3457575" y="5305425"/>
          <p14:tracePt t="103657" x="3433763" y="5324475"/>
          <p14:tracePt t="103716" x="3367088" y="5391150"/>
          <p14:tracePt t="103744" x="3348038" y="5424488"/>
          <p14:tracePt t="103779" x="3333750" y="5457825"/>
          <p14:tracePt t="103800" x="3328988" y="5491163"/>
          <p14:tracePt t="103838" x="3328988" y="5519738"/>
          <p14:tracePt t="103843" x="3328988" y="5524500"/>
          <p14:tracePt t="103876" x="3328988" y="5529263"/>
          <p14:tracePt t="103893" x="3328988" y="5538788"/>
          <p14:tracePt t="103905" x="3328988" y="5557838"/>
          <p14:tracePt t="103958" x="3409950" y="5638800"/>
          <p14:tracePt t="103982" x="3429000" y="5643563"/>
          <p14:tracePt t="104011" x="3476625" y="5662613"/>
          <p14:tracePt t="104030" x="3500438" y="5672138"/>
          <p14:tracePt t="104051" x="3633788" y="5715000"/>
          <p14:tracePt t="104063" x="3671888" y="5729288"/>
          <p14:tracePt t="104066" x="3705225" y="5743575"/>
          <p14:tracePt t="104094" x="3848100" y="5786438"/>
          <p14:tracePt t="104096" x="3895725" y="5800725"/>
          <p14:tracePt t="104109" x="3938588" y="5815013"/>
          <p14:tracePt t="104122" x="4014788" y="5848350"/>
          <p14:tracePt t="104135" x="4067175" y="5862638"/>
          <p14:tracePt t="104169" x="4186238" y="5895975"/>
          <p14:tracePt t="104172" x="4214813" y="5895975"/>
          <p14:tracePt t="104189" x="4267200" y="5900738"/>
          <p14:tracePt t="104200" x="4305300" y="5900738"/>
          <p14:tracePt t="104204" x="4319588" y="5900738"/>
          <p14:tracePt t="104209" x="4348163" y="5905500"/>
          <p14:tracePt t="104224" x="4400550" y="5910263"/>
          <p14:tracePt t="104231" x="4438650" y="5910263"/>
          <p14:tracePt t="104248" x="4500563" y="5910263"/>
          <p14:tracePt t="104256" x="4538663" y="5919788"/>
          <p14:tracePt t="104291" x="4691063" y="5919788"/>
          <p14:tracePt t="104297" x="4805363" y="5919788"/>
          <p14:tracePt t="104301" x="4852988" y="5919788"/>
          <p14:tracePt t="104327" x="5010150" y="5919788"/>
          <p14:tracePt t="104333" x="5048250" y="5915025"/>
          <p14:tracePt t="104338" x="5076825" y="5915025"/>
          <p14:tracePt t="104353" x="5157788" y="5905500"/>
          <p14:tracePt t="104361" x="5176838" y="5905500"/>
          <p14:tracePt t="104367" x="5210175" y="5895975"/>
          <p14:tracePt t="104374" x="5248275" y="5891213"/>
          <p14:tracePt t="104393" x="5319713" y="5876925"/>
          <p14:tracePt t="104421" x="5462588" y="5853113"/>
          <p14:tracePt t="104426" x="5491163" y="5838825"/>
          <p14:tracePt t="104450" x="5572125" y="5805488"/>
          <p14:tracePt t="104467" x="5605463" y="5786438"/>
          <p14:tracePt t="104471" x="5629275" y="5772150"/>
          <p14:tracePt t="104479" x="5638800" y="5757863"/>
          <p14:tracePt t="104497" x="5667375" y="5738813"/>
          <p14:tracePt t="104514" x="5691188" y="5719763"/>
          <p14:tracePt t="104517" x="5700713" y="5715000"/>
          <p14:tracePt t="104534" x="5719763" y="5691188"/>
          <p14:tracePt t="104539" x="5724525" y="5691188"/>
          <p14:tracePt t="104547" x="5729288" y="5686425"/>
          <p14:tracePt t="104559" x="5734050" y="5676900"/>
          <p14:tracePt t="104563" x="5738813" y="5672138"/>
          <p14:tracePt t="104570" x="5743575" y="5667375"/>
          <p14:tracePt t="104579" x="5748338" y="5657850"/>
          <p14:tracePt t="104593" x="5753100" y="5643563"/>
          <p14:tracePt t="104611" x="5757863" y="5638800"/>
          <p14:tracePt t="104626" x="5757863" y="5629275"/>
          <p14:tracePt t="104656" x="5762625" y="5600700"/>
          <p14:tracePt t="104660" x="5762625" y="5591175"/>
          <p14:tracePt t="104730" x="5762625" y="5543550"/>
          <p14:tracePt t="104765" x="5705475" y="5434013"/>
          <p14:tracePt t="104802" x="5638800" y="5338763"/>
          <p14:tracePt t="104826" x="5586413" y="5291138"/>
          <p14:tracePt t="104889" x="5457825" y="5205413"/>
          <p14:tracePt t="104894" x="5405438" y="5186363"/>
          <p14:tracePt t="104936" x="5157788" y="5091113"/>
          <p14:tracePt t="104939" x="5133975" y="5086350"/>
          <p14:tracePt t="104944" x="5100638" y="5072063"/>
          <p14:tracePt t="104953" x="5072063" y="5067300"/>
          <p14:tracePt t="104959" x="5057775" y="5062538"/>
          <p14:tracePt t="104977" x="5000625" y="5043488"/>
          <p14:tracePt t="104987" x="4981575" y="5043488"/>
          <p14:tracePt t="104994" x="4957763" y="5038725"/>
          <p14:tracePt t="105002" x="4938713" y="5033963"/>
          <p14:tracePt t="105007" x="4914900" y="5029200"/>
          <p14:tracePt t="105034" x="4800600" y="5010150"/>
          <p14:tracePt t="105050" x="4738688" y="5005388"/>
          <p14:tracePt t="105092" x="4552950" y="5000625"/>
          <p14:tracePt t="105095" x="4514850" y="5000625"/>
          <p14:tracePt t="105114" x="4438650" y="5000625"/>
          <p14:tracePt t="105128" x="4391025" y="5000625"/>
          <p14:tracePt t="105132" x="4357688" y="5000625"/>
          <p14:tracePt t="105172" x="4229100" y="5000625"/>
          <p14:tracePt t="105191" x="4181475" y="5000625"/>
          <p14:tracePt t="105223" x="4052888" y="5000625"/>
          <p14:tracePt t="105271" x="3948113" y="5019675"/>
          <p14:tracePt t="105273" x="3938588" y="5024438"/>
          <p14:tracePt t="105281" x="3919538" y="5024438"/>
          <p14:tracePt t="105297" x="3900488" y="5029200"/>
          <p14:tracePt t="105302" x="3890963" y="5033963"/>
          <p14:tracePt t="105305" x="3862388" y="5038725"/>
          <p14:tracePt t="105324" x="3819525" y="5057775"/>
          <p14:tracePt t="105329" x="3795713" y="5062538"/>
          <p14:tracePt t="105334" x="3762375" y="5076825"/>
          <p14:tracePt t="105357" x="3686175" y="5100638"/>
          <p14:tracePt t="105366" x="3667125" y="5105400"/>
          <p14:tracePt t="105387" x="3609975" y="5129213"/>
          <p14:tracePt t="105409" x="3562350" y="5148263"/>
          <p14:tracePt t="105419" x="3548063" y="5153025"/>
          <p14:tracePt t="105441" x="3519488" y="5172075"/>
          <p14:tracePt t="105447" x="3509963" y="5186363"/>
          <p14:tracePt t="105454" x="3505200" y="5186363"/>
          <p14:tracePt t="105466" x="3500438" y="5186363"/>
          <p14:tracePt t="105474" x="3495675" y="5191125"/>
          <p14:tracePt t="105480" x="3486150" y="5200650"/>
          <p14:tracePt t="105499" x="3476625" y="5210175"/>
          <p14:tracePt t="105502" x="3476625" y="5219700"/>
          <p14:tracePt t="105515" x="3462338" y="5229225"/>
          <p14:tracePt t="105551" x="3429000" y="5291138"/>
          <p14:tracePt t="105580" x="3419475" y="5324475"/>
          <p14:tracePt t="105583" x="3414713" y="5338763"/>
          <p14:tracePt t="105612" x="3409950" y="5372100"/>
          <p14:tracePt t="105655" x="3395663" y="5448300"/>
          <p14:tracePt t="105687" x="3395663" y="5534025"/>
          <p14:tracePt t="105722" x="3395663" y="5605463"/>
          <p14:tracePt t="105735" x="3395663" y="5634038"/>
          <p14:tracePt t="105756" x="3395663" y="5653088"/>
          <p14:tracePt t="105806" x="3395663" y="5686425"/>
          <p14:tracePt t="105873" x="3395663" y="5695950"/>
          <p14:tracePt t="105880" x="3395663" y="5705475"/>
          <p14:tracePt t="105895" x="3395663" y="5715000"/>
          <p14:tracePt t="105903" x="3395663" y="5719763"/>
          <p14:tracePt t="105909" x="3395663" y="5724525"/>
          <p14:tracePt t="105914" x="3395663" y="5729288"/>
          <p14:tracePt t="105935" x="3395663" y="5743575"/>
          <p14:tracePt t="105941" x="3395663" y="5753100"/>
          <p14:tracePt t="105947" x="3395663" y="5762625"/>
          <p14:tracePt t="105953" x="3400425" y="5767388"/>
          <p14:tracePt t="105958" x="3400425" y="5772150"/>
          <p14:tracePt t="105970" x="3400425" y="5791200"/>
          <p14:tracePt t="105986" x="3400425" y="5815013"/>
          <p14:tracePt t="106004" x="3405188" y="5834063"/>
          <p14:tracePt t="106011" x="3405188" y="5838825"/>
          <p14:tracePt t="106016" x="3409950" y="5843588"/>
          <p14:tracePt t="106024" x="3409950" y="5848350"/>
          <p14:tracePt t="106071" x="3414713" y="5853113"/>
          <p14:tracePt t="106194" x="3424238" y="5853113"/>
          <p14:tracePt t="106222" x="3486150" y="5857875"/>
          <p14:tracePt t="106232" x="3514725" y="5857875"/>
          <p14:tracePt t="106236" x="3538538" y="5862638"/>
          <p14:tracePt t="106243" x="3576638" y="5862638"/>
          <p14:tracePt t="106262" x="3638550" y="5872163"/>
          <p14:tracePt t="106267" x="3676650" y="5876925"/>
          <p14:tracePt t="106278" x="3700463" y="5876925"/>
          <p14:tracePt t="106283" x="3729038" y="5876925"/>
          <p14:tracePt t="106286" x="3757613" y="5876925"/>
          <p14:tracePt t="106300" x="3795713" y="5876925"/>
          <p14:tracePt t="106306" x="3810000" y="5876925"/>
          <p14:tracePt t="106313" x="3852863" y="5876925"/>
          <p14:tracePt t="106322" x="3890963" y="5876925"/>
          <p14:tracePt t="106327" x="3924300" y="5876925"/>
          <p14:tracePt t="106332" x="3933825" y="5876925"/>
          <p14:tracePt t="106340" x="3948113" y="5872163"/>
          <p14:tracePt t="106357" x="3957638" y="5872163"/>
          <p14:tracePt t="106402" x="3957638" y="5867400"/>
          <p14:tracePt t="106610" x="3962400" y="5862638"/>
          <p14:tracePt t="106626" x="3967163" y="5862638"/>
          <p14:tracePt t="106693" x="3967163" y="5857875"/>
          <p14:tracePt t="107144" x="3967163" y="5853113"/>
          <p14:tracePt t="107171" x="3967163" y="5848350"/>
          <p14:tracePt t="107195" x="3971925" y="5843588"/>
          <p14:tracePt t="107248" x="3971925" y="5824538"/>
          <p14:tracePt t="107254" x="3971925" y="5800725"/>
          <p14:tracePt t="107299" x="3971925" y="5719763"/>
          <p14:tracePt t="107359" x="3962400" y="5600700"/>
          <p14:tracePt t="107406" x="3948113" y="5505450"/>
          <p14:tracePt t="107457" x="3943350" y="5491163"/>
          <p14:tracePt t="107505" x="3929063" y="5391150"/>
          <p14:tracePt t="107515" x="3924300" y="5367338"/>
          <p14:tracePt t="107522" x="3924300" y="5338763"/>
          <p14:tracePt t="107529" x="3924300" y="5310188"/>
          <p14:tracePt t="107588" x="3852863" y="5038725"/>
          <p14:tracePt t="107594" x="3848100" y="5029200"/>
          <p14:tracePt t="107639" x="3829050" y="4981575"/>
          <p14:tracePt t="107672" x="3824288" y="4981575"/>
          <p14:tracePt t="107736" x="3790950" y="4938713"/>
          <p14:tracePt t="107740" x="3781425" y="4929188"/>
          <p14:tracePt t="107750" x="3781425" y="4924425"/>
          <p14:tracePt t="107767" x="3762375" y="4905375"/>
          <p14:tracePt t="107772" x="3757613" y="4895850"/>
          <p14:tracePt t="107799" x="3752850" y="4891088"/>
          <p14:tracePt t="107816" x="3752850" y="4886325"/>
          <p14:tracePt t="108670" x="3743325" y="4886325"/>
          <p14:tracePt t="108689" x="3738563" y="4895850"/>
          <p14:tracePt t="108700" x="3733800" y="4895850"/>
          <p14:tracePt t="108750" x="3729038" y="4895850"/>
          <p14:tracePt t="108839" x="3724275" y="4919663"/>
          <p14:tracePt t="108848" x="3724275" y="4924425"/>
          <p14:tracePt t="108908" x="3724275" y="4929188"/>
          <p14:tracePt t="109049" x="3724275" y="4933950"/>
          <p14:tracePt t="109067" x="3729038" y="4943475"/>
          <p14:tracePt t="109108" x="3738563" y="4957763"/>
          <p14:tracePt t="109203" x="3748088" y="4957763"/>
          <p14:tracePt t="109236" x="3757613" y="4957763"/>
          <p14:tracePt t="109254" x="3790950" y="4962525"/>
          <p14:tracePt t="109278" x="3824288" y="4967288"/>
          <p14:tracePt t="109283" x="3848100" y="4972050"/>
          <p14:tracePt t="109289" x="3862388" y="4972050"/>
          <p14:tracePt t="109301" x="3905250" y="4976813"/>
          <p14:tracePt t="109328" x="3957638" y="4986338"/>
          <p14:tracePt t="109344" x="3990975" y="4986338"/>
          <p14:tracePt t="109349" x="4005263" y="4986338"/>
          <p14:tracePt t="109359" x="4019550" y="4991100"/>
          <p14:tracePt t="109375" x="4043363" y="4991100"/>
          <p14:tracePt t="109381" x="4062413" y="4991100"/>
          <p14:tracePt t="109383" x="4076700" y="4991100"/>
          <p14:tracePt t="109393" x="4086225" y="4991100"/>
          <p14:tracePt t="109411" x="4114800" y="4991100"/>
          <p14:tracePt t="109424" x="4138613" y="4991100"/>
          <p14:tracePt t="109451" x="4171950" y="4991100"/>
          <p14:tracePt t="109456" x="4181475" y="4991100"/>
          <p14:tracePt t="109467" x="4200525" y="4991100"/>
          <p14:tracePt t="109486" x="4219575" y="4991100"/>
          <p14:tracePt t="109534" x="4252913" y="4991100"/>
          <p14:tracePt t="109542" x="4252913" y="4986338"/>
          <p14:tracePt t="109614" x="4267200" y="4986338"/>
          <p14:tracePt t="109637" x="4291013" y="4972050"/>
          <p14:tracePt t="109642" x="4295775" y="4972050"/>
          <p14:tracePt t="109656" x="4300538" y="4967288"/>
          <p14:tracePt t="109659" x="4310063" y="4962525"/>
          <p14:tracePt t="109670" x="4324350" y="4957763"/>
          <p14:tracePt t="109682" x="4333875" y="4953000"/>
          <p14:tracePt t="109687" x="4338638" y="4948238"/>
          <p14:tracePt t="109695" x="4343400" y="4943475"/>
          <p14:tracePt t="109709" x="4352925" y="4943475"/>
          <p14:tracePt t="109748" x="4367213" y="4924425"/>
          <p14:tracePt t="109753" x="4371975" y="4919663"/>
          <p14:tracePt t="109758" x="4376738" y="4914900"/>
          <p14:tracePt t="109773" x="4381500" y="4910138"/>
          <p14:tracePt t="109780" x="4386263" y="4905375"/>
          <p14:tracePt t="109785" x="4391025" y="4905375"/>
          <p14:tracePt t="109799" x="4395788" y="4895850"/>
          <p14:tracePt t="109811" x="4400550" y="4891088"/>
          <p14:tracePt t="109815" x="4405313" y="4886325"/>
          <p14:tracePt t="109846" x="4414838" y="4876800"/>
          <p14:tracePt t="109848" x="4419600" y="4867275"/>
          <p14:tracePt t="109893" x="4429125" y="4852988"/>
          <p14:tracePt t="109920" x="4429125" y="4848225"/>
          <p14:tracePt t="109971" x="4433888" y="4838700"/>
          <p14:tracePt t="109986" x="4438650" y="4829175"/>
          <p14:tracePt t="110013" x="4443413" y="4814888"/>
          <p14:tracePt t="110034" x="4457700" y="4776788"/>
          <p14:tracePt t="110078" x="4462463" y="4757738"/>
          <p14:tracePt t="110124" x="4462463" y="4752975"/>
          <p14:tracePt t="110174" x="4462463" y="4738688"/>
          <p14:tracePt t="110205" x="4462463" y="4733925"/>
          <p14:tracePt t="110221" x="4457700" y="4729163"/>
          <p14:tracePt t="110246" x="4433888" y="4695825"/>
          <p14:tracePt t="110281" x="4400550" y="4662488"/>
          <p14:tracePt t="110316" x="4376738" y="4643438"/>
          <p14:tracePt t="110355" x="4348163" y="4619625"/>
          <p14:tracePt t="110374" x="4338638" y="4610100"/>
          <p14:tracePt t="110404" x="4319588" y="4600575"/>
          <p14:tracePt t="110425" x="4314825" y="4595813"/>
          <p14:tracePt t="110466" x="4286250" y="4586288"/>
          <p14:tracePt t="110484" x="4262438" y="4576763"/>
          <p14:tracePt t="110516" x="4248150" y="4572000"/>
          <p14:tracePt t="110580" x="4191000" y="4557713"/>
          <p14:tracePt t="110596" x="4157663" y="4557713"/>
          <p14:tracePt t="110624" x="4110038" y="4557713"/>
          <p14:tracePt t="110644" x="4081463" y="4557713"/>
          <p14:tracePt t="110717" x="4048125" y="4567238"/>
          <p14:tracePt t="110721" x="4038600" y="4572000"/>
          <p14:tracePt t="110735" x="4005263" y="4586288"/>
          <p14:tracePt t="110768" x="3962400" y="4605338"/>
          <p14:tracePt t="110774" x="3957638" y="4610100"/>
          <p14:tracePt t="110858" x="3943350" y="4624388"/>
          <p14:tracePt t="110918" x="3886200" y="4724400"/>
          <p14:tracePt t="110923" x="3886200" y="4733925"/>
          <p14:tracePt t="110941" x="3867150" y="4757738"/>
          <p14:tracePt t="110945" x="3867150" y="4762500"/>
          <p14:tracePt t="110954" x="3862388" y="4776788"/>
          <p14:tracePt t="110969" x="3852863" y="4795838"/>
          <p14:tracePt t="110974" x="3848100" y="4805363"/>
          <p14:tracePt t="110982" x="3848100" y="4814888"/>
          <p14:tracePt t="110992" x="3843338" y="4824413"/>
          <p14:tracePt t="111004" x="3838575" y="4843463"/>
          <p14:tracePt t="111017" x="3838575" y="4852988"/>
          <p14:tracePt t="111023" x="3838575" y="4862513"/>
          <p14:tracePt t="111029" x="3833813" y="4872038"/>
          <p14:tracePt t="111036" x="3833813" y="4881563"/>
          <p14:tracePt t="111050" x="3829050" y="4900613"/>
          <p14:tracePt t="111066" x="3824288" y="4919663"/>
          <p14:tracePt t="111082" x="3824288" y="4938713"/>
          <p14:tracePt t="111104" x="3819525" y="4972050"/>
          <p14:tracePt t="111123" x="3819525" y="4995863"/>
          <p14:tracePt t="111156" x="3814763" y="5053013"/>
          <p14:tracePt t="111170" x="3814763" y="5081588"/>
          <p14:tracePt t="111186" x="3814763" y="5100638"/>
          <p14:tracePt t="111191" x="3814763" y="5110163"/>
          <p14:tracePt t="111200" x="3814763" y="5124450"/>
          <p14:tracePt t="111207" x="3814763" y="5138738"/>
          <p14:tracePt t="111267" x="3814763" y="5195888"/>
          <p14:tracePt t="111308" x="3833813" y="5243513"/>
          <p14:tracePt t="111340" x="3852863" y="5281613"/>
          <p14:tracePt t="111362" x="3857625" y="5291138"/>
          <p14:tracePt t="111408" x="3919538" y="5367338"/>
          <p14:tracePt t="111458" x="3967163" y="5424488"/>
          <p14:tracePt t="111461" x="3971925" y="5434013"/>
          <p14:tracePt t="111486" x="3981450" y="5453063"/>
          <p14:tracePt t="111490" x="3981450" y="5462588"/>
          <p14:tracePt t="111499" x="3986213" y="5462588"/>
          <p14:tracePt t="111516" x="3995738" y="5481638"/>
          <p14:tracePt t="111536" x="4010025" y="5500688"/>
          <p14:tracePt t="111546" x="4014788" y="5510213"/>
          <p14:tracePt t="111564" x="4024313" y="5524500"/>
          <p14:tracePt t="111570" x="4029075" y="5534025"/>
          <p14:tracePt t="111582" x="4033838" y="5543550"/>
          <p14:tracePt t="111594" x="4043363" y="5557838"/>
          <p14:tracePt t="111598" x="4043363" y="5572125"/>
          <p14:tracePt t="111613" x="4057650" y="5591175"/>
          <p14:tracePt t="111641" x="4071938" y="5619750"/>
          <p14:tracePt t="111658" x="4090988" y="5657850"/>
          <p14:tracePt t="111676" x="4100513" y="5672138"/>
          <p14:tracePt t="111700" x="4119563" y="5695950"/>
          <p14:tracePt t="111705" x="4133850" y="5715000"/>
          <p14:tracePt t="111717" x="4133850" y="5719763"/>
          <p14:tracePt t="111735" x="4152900" y="5729288"/>
          <p14:tracePt t="111739" x="4157663" y="5734050"/>
          <p14:tracePt t="111759" x="4162425" y="5738813"/>
          <p14:tracePt t="111799" x="4176713" y="5753100"/>
          <p14:tracePt t="111841" x="4224338" y="5767388"/>
          <p14:tracePt t="111845" x="4233863" y="5767388"/>
          <p14:tracePt t="111865" x="4262438" y="5772150"/>
          <p14:tracePt t="111872" x="4276725" y="5776913"/>
          <p14:tracePt t="111880" x="4281488" y="5776913"/>
          <p14:tracePt t="111890" x="4310063" y="5786438"/>
          <p14:tracePt t="111896" x="4314825" y="5786438"/>
          <p14:tracePt t="111907" x="4329113" y="5791200"/>
          <p14:tracePt t="111916" x="4338638" y="5795963"/>
          <p14:tracePt t="111920" x="4348163" y="5800725"/>
          <p14:tracePt t="111934" x="4376738" y="5805488"/>
          <p14:tracePt t="111983" x="4471988" y="5815013"/>
          <p14:tracePt t="111988" x="4491038" y="5815013"/>
          <p14:tracePt t="111997" x="4500563" y="5815013"/>
          <p14:tracePt t="112003" x="4529138" y="5824538"/>
          <p14:tracePt t="112018" x="4581525" y="5829300"/>
          <p14:tracePt t="112060" x="4676775" y="5838825"/>
          <p14:tracePt t="112066" x="4695825" y="5838825"/>
          <p14:tracePt t="112078" x="4719638" y="5838825"/>
          <p14:tracePt t="112105" x="4748213" y="5838825"/>
          <p14:tracePt t="112157" x="4781550" y="5838825"/>
          <p14:tracePt t="112161" x="4795838" y="5838825"/>
          <p14:tracePt t="112182" x="4857750" y="5834063"/>
          <p14:tracePt t="112202" x="4891088" y="5834063"/>
          <p14:tracePt t="112207" x="4905375" y="5829300"/>
          <p14:tracePt t="112248" x="5010150" y="5819775"/>
          <p14:tracePt t="112284" x="5086350" y="5805488"/>
          <p14:tracePt t="112286" x="5100638" y="5800725"/>
          <p14:tracePt t="112312" x="5143500" y="5791200"/>
          <p14:tracePt t="112343" x="5186363" y="5781675"/>
          <p14:tracePt t="112348" x="5200650" y="5781675"/>
          <p14:tracePt t="112355" x="5219700" y="5776913"/>
          <p14:tracePt t="112363" x="5238750" y="5772150"/>
          <p14:tracePt t="112414" x="5419725" y="5729288"/>
          <p14:tracePt t="112420" x="5443538" y="5715000"/>
          <p14:tracePt t="112437" x="5495925" y="5695950"/>
          <p14:tracePt t="112448" x="5505450" y="5691188"/>
          <p14:tracePt t="112453" x="5519738" y="5686425"/>
          <p14:tracePt t="112461" x="5538788" y="5672138"/>
          <p14:tracePt t="112469" x="5553075" y="5667375"/>
          <p14:tracePt t="112484" x="5586413" y="5648325"/>
          <p14:tracePt t="112488" x="5595938" y="5638800"/>
          <p14:tracePt t="112529" x="5648325" y="5591175"/>
          <p14:tracePt t="112534" x="5653088" y="5576888"/>
          <p14:tracePt t="112549" x="5657850" y="5562600"/>
          <p14:tracePt t="112568" x="5662613" y="5543550"/>
          <p14:tracePt t="112588" x="5662613" y="5534025"/>
          <p14:tracePt t="112620" x="5667375" y="5491163"/>
          <p14:tracePt t="112625" x="5667375" y="5481638"/>
          <p14:tracePt t="112637" x="5667375" y="5472113"/>
          <p14:tracePt t="112642" x="5667375" y="5467350"/>
          <p14:tracePt t="112658" x="5667375" y="5448300"/>
          <p14:tracePt t="112676" x="5667375" y="5429250"/>
          <p14:tracePt t="112717" x="5667375" y="5405438"/>
          <p14:tracePt t="112828" x="5610225" y="5381625"/>
          <p14:tracePt t="112834" x="5600700" y="5376863"/>
          <p14:tracePt t="112844" x="5586413" y="5376863"/>
          <p14:tracePt t="112848" x="5576888" y="5372100"/>
          <p14:tracePt t="112862" x="5567363" y="5367338"/>
          <p14:tracePt t="112882" x="5524500" y="5357813"/>
          <p14:tracePt t="112893" x="5510213" y="5353050"/>
          <p14:tracePt t="112898" x="5495925" y="5343525"/>
          <p14:tracePt t="112904" x="5476875" y="5338763"/>
          <p14:tracePt t="112919" x="5453063" y="5334000"/>
          <p14:tracePt t="112924" x="5438775" y="5329238"/>
          <p14:tracePt t="112936" x="5429250" y="5324475"/>
          <p14:tracePt t="112942" x="5419725" y="5324475"/>
          <p14:tracePt t="112957" x="5391150" y="5314950"/>
          <p14:tracePt t="112982" x="5362575" y="5305425"/>
          <p14:tracePt t="112986" x="5353050" y="5300663"/>
          <p14:tracePt t="113003" x="5338763" y="5300663"/>
          <p14:tracePt t="113012" x="5334000" y="5295900"/>
          <p14:tracePt t="113018" x="5324475" y="5295900"/>
          <p14:tracePt t="113023" x="5319713" y="5295900"/>
          <p14:tracePt t="113032" x="5314950" y="5291138"/>
          <p14:tracePt t="113048" x="5305425" y="5291138"/>
          <p14:tracePt t="113079" x="5281613" y="5286375"/>
          <p14:tracePt t="113083" x="5272088" y="5286375"/>
          <p14:tracePt t="113105" x="5262563" y="5286375"/>
          <p14:tracePt t="113127" x="5205413" y="5286375"/>
          <p14:tracePt t="113143" x="5191125" y="5286375"/>
          <p14:tracePt t="113149" x="5167313" y="5286375"/>
          <p14:tracePt t="113168" x="5153025" y="5286375"/>
          <p14:tracePt t="113177" x="5138738" y="5286375"/>
          <p14:tracePt t="113179" x="5133975" y="5286375"/>
          <p14:tracePt t="113191" x="5129213" y="5286375"/>
          <p14:tracePt t="113204" x="5100638" y="5286375"/>
          <p14:tracePt t="113219" x="5086350" y="5286375"/>
          <p14:tracePt t="113253" x="5024438" y="5286375"/>
          <p14:tracePt t="113258" x="5010150" y="5286375"/>
          <p14:tracePt t="113263" x="4991100" y="5291138"/>
          <p14:tracePt t="113271" x="4972050" y="5291138"/>
          <p14:tracePt t="113284" x="4938713" y="5300663"/>
          <p14:tracePt t="113317" x="4843463" y="5314950"/>
          <p14:tracePt t="113339" x="4752975" y="5338763"/>
          <p14:tracePt t="113346" x="4733925" y="5343525"/>
          <p14:tracePt t="113354" x="4691063" y="5353050"/>
          <p14:tracePt t="113369" x="4638675" y="5367338"/>
          <p14:tracePt t="113378" x="4605338" y="5381625"/>
          <p14:tracePt t="113382" x="4591050" y="5386388"/>
          <p14:tracePt t="113392" x="4567238" y="5395913"/>
          <p14:tracePt t="113407" x="4543425" y="5410200"/>
          <p14:tracePt t="113411" x="4524375" y="5419725"/>
          <p14:tracePt t="113419" x="4514850" y="5424488"/>
          <p14:tracePt t="113424" x="4500563" y="5434013"/>
          <p14:tracePt t="113429" x="4491038" y="5438775"/>
          <p14:tracePt t="113437" x="4476750" y="5448300"/>
          <p14:tracePt t="113441" x="4467225" y="5462588"/>
          <p14:tracePt t="113481" x="4400550" y="5510213"/>
          <p14:tracePt t="113486" x="4376738" y="5524500"/>
          <p14:tracePt t="113514" x="4324350" y="5572125"/>
          <p14:tracePt t="113519" x="4300538" y="5591175"/>
          <p14:tracePt t="113531" x="4267200" y="5624513"/>
          <p14:tracePt t="113579" x="4214813" y="5686425"/>
          <p14:tracePt t="113592" x="4205288" y="5705475"/>
          <p14:tracePt t="113641" x="4162425" y="5748338"/>
          <p14:tracePt t="113659" x="4148138" y="5757863"/>
          <p14:tracePt t="113713" x="4110038" y="5781675"/>
          <p14:tracePt t="113736" x="4067175" y="5800725"/>
          <p14:tracePt t="113747" x="4048125" y="5805488"/>
          <p14:tracePt t="113762" x="4019550" y="5805488"/>
          <p14:tracePt t="113803" x="3952875" y="5805488"/>
          <p14:tracePt t="113829" x="3929063" y="5805488"/>
          <p14:tracePt t="113834" x="3924300" y="5805488"/>
          <p14:tracePt t="113919" x="3886200" y="5805488"/>
          <p14:tracePt t="113924" x="3876675" y="5805488"/>
          <p14:tracePt t="113934" x="3871913" y="5805488"/>
          <p14:tracePt t="113974" x="3824288" y="5810250"/>
          <p14:tracePt t="114025" x="3819525" y="5810250"/>
          <p14:tracePt t="114455" x="3852863" y="5810250"/>
          <p14:tracePt t="114485" x="3924300" y="5810250"/>
          <p14:tracePt t="114490" x="3938588" y="5810250"/>
          <p14:tracePt t="114505" x="3952875" y="5810250"/>
          <p14:tracePt t="114508" x="3971925" y="5810250"/>
          <p14:tracePt t="114520" x="3986213" y="5815013"/>
          <p14:tracePt t="114525" x="4000500" y="5815013"/>
          <p14:tracePt t="114552" x="4052888" y="5819775"/>
          <p14:tracePt t="114582" x="4119563" y="5819775"/>
          <p14:tracePt t="114608" x="4167188" y="5819775"/>
          <p14:tracePt t="114623" x="4195763" y="5819775"/>
          <p14:tracePt t="114655" x="4233863" y="5819775"/>
          <p14:tracePt t="114660" x="4238625" y="5819775"/>
          <p14:tracePt t="114670" x="4243388" y="5819775"/>
          <p14:tracePt t="114684" x="4257675" y="5810250"/>
          <p14:tracePt t="114719" x="4276725" y="5795963"/>
          <p14:tracePt t="114724" x="4286250" y="5791200"/>
          <p14:tracePt t="114733" x="4291013" y="5786438"/>
          <p14:tracePt t="114741" x="4300538" y="5781675"/>
          <p14:tracePt t="114774" x="4324350" y="5757863"/>
          <p14:tracePt t="114794" x="4343400" y="5734050"/>
          <p14:tracePt t="114799" x="4348163" y="5734050"/>
          <p14:tracePt t="114857" x="4371975" y="5695950"/>
          <p14:tracePt t="114866" x="4371975" y="5691188"/>
          <p14:tracePt t="114884" x="4381500" y="5667375"/>
          <p14:tracePt t="114894" x="4391025" y="5662613"/>
          <p14:tracePt t="114898" x="4395788" y="5653088"/>
          <p14:tracePt t="114911" x="4400550" y="5643563"/>
          <p14:tracePt t="114919" x="4405313" y="5638800"/>
          <p14:tracePt t="114929" x="4405313" y="5634038"/>
          <p14:tracePt t="114968" x="4414838" y="5614988"/>
          <p14:tracePt t="114974" x="4419600" y="5610225"/>
          <p14:tracePt t="115000" x="4419600" y="5605463"/>
          <p14:tracePt t="115051" x="4419600" y="5562600"/>
          <p14:tracePt t="115075" x="4419600" y="5543550"/>
          <p14:tracePt t="115080" x="4419600" y="5538788"/>
          <p14:tracePt t="115095" x="4419600" y="5529263"/>
          <p14:tracePt t="115105" x="4419600" y="5519738"/>
          <p14:tracePt t="115138" x="4410075" y="5505450"/>
          <p14:tracePt t="115169" x="4371975" y="5467350"/>
          <p14:tracePt t="115207" x="4329113" y="5414963"/>
          <p14:tracePt t="115220" x="4305300" y="5395913"/>
          <p14:tracePt t="115235" x="4286250" y="5386388"/>
          <p14:tracePt t="115267" x="4248150" y="5362575"/>
          <p14:tracePt t="115284" x="4233863" y="5353050"/>
          <p14:tracePt t="115314" x="4210050" y="5348288"/>
          <p14:tracePt t="115333" x="4152900" y="5324475"/>
          <p14:tracePt t="115360" x="4114800" y="5310188"/>
          <p14:tracePt t="115393" x="4029075" y="5272088"/>
          <p14:tracePt t="115419" x="3995738" y="5253038"/>
          <p14:tracePt t="115469" x="3910013" y="5224463"/>
          <p14:tracePt t="115551" x="3881438" y="5224463"/>
          <p14:tracePt t="115556" x="3876675" y="5224463"/>
          <p14:tracePt t="115583" x="3848100" y="5233988"/>
          <p14:tracePt t="115611" x="3824288" y="5243513"/>
          <p14:tracePt t="115671" x="3776663" y="5272088"/>
          <p14:tracePt t="115690" x="3767138" y="5276850"/>
          <p14:tracePt t="115694" x="3762375" y="5281613"/>
          <p14:tracePt t="115703" x="3752850" y="5286375"/>
          <p14:tracePt t="115708" x="3748088" y="5291138"/>
          <p14:tracePt t="115723" x="3743325" y="5300663"/>
          <p14:tracePt t="115728" x="3738563" y="5305425"/>
          <p14:tracePt t="115735" x="3733800" y="5310188"/>
          <p14:tracePt t="115762" x="3714750" y="5329238"/>
          <p14:tracePt t="115767" x="3709988" y="5338763"/>
          <p14:tracePt t="115780" x="3705225" y="5343525"/>
          <p14:tracePt t="115785" x="3700463" y="5348288"/>
          <p14:tracePt t="115788" x="3700463" y="5353050"/>
          <p14:tracePt t="115797" x="3695700" y="5362575"/>
          <p14:tracePt t="115825" x="3690938" y="5372100"/>
          <p14:tracePt t="115830" x="3690938" y="5376863"/>
          <p14:tracePt t="115835" x="3690938" y="5381625"/>
          <p14:tracePt t="115845" x="3690938" y="5386388"/>
          <p14:tracePt t="115848" x="3690938" y="5391150"/>
          <p14:tracePt t="115889" x="3686175" y="5414963"/>
          <p14:tracePt t="115911" x="3686175" y="5429250"/>
          <p14:tracePt t="115918" x="3686175" y="5434013"/>
          <p14:tracePt t="115952" x="3686175" y="5462588"/>
          <p14:tracePt t="115969" x="3686175" y="5476875"/>
          <p14:tracePt t="115987" x="3686175" y="5486400"/>
          <p14:tracePt t="116004" x="3686175" y="5495925"/>
          <p14:tracePt t="116010" x="3686175" y="5500688"/>
          <p14:tracePt t="116019" x="3686175" y="5505450"/>
          <p14:tracePt t="116022" x="3686175" y="5514975"/>
          <p14:tracePt t="116031" x="3686175" y="5519738"/>
          <p14:tracePt t="116051" x="3686175" y="5529263"/>
          <p14:tracePt t="116077" x="3686175" y="5534025"/>
          <p14:tracePt t="116095" x="3690938" y="5543550"/>
          <p14:tracePt t="116098" x="3690938" y="5548313"/>
          <p14:tracePt t="116108" x="3690938" y="5553075"/>
          <p14:tracePt t="116126" x="3695700" y="5557838"/>
          <p14:tracePt t="116171" x="3709988" y="5591175"/>
          <p14:tracePt t="116233" x="3748088" y="5624513"/>
          <p14:tracePt t="116252" x="3757613" y="5638800"/>
          <p14:tracePt t="116262" x="3767138" y="5648325"/>
          <p14:tracePt t="116301" x="3786188" y="5662613"/>
          <p14:tracePt t="116318" x="3795713" y="5667375"/>
          <p14:tracePt t="116355" x="3824288" y="5676900"/>
          <p14:tracePt t="116359" x="3838575" y="5686425"/>
          <p14:tracePt t="116389" x="3862388" y="5691188"/>
          <p14:tracePt t="116405" x="3876675" y="5700713"/>
          <p14:tracePt t="116433" x="3886200" y="5700713"/>
          <p14:tracePt t="116453" x="3910013" y="5700713"/>
          <p14:tracePt t="116484" x="3933825" y="5705475"/>
          <p14:tracePt t="116518" x="3962400" y="5710238"/>
          <p14:tracePt t="116560" x="3976688" y="5715000"/>
          <p14:tracePt t="116592" x="4019550" y="5715000"/>
          <p14:tracePt t="116610" x="4038600" y="5715000"/>
          <p14:tracePt t="116631" x="4067175" y="5715000"/>
          <p14:tracePt t="116669" x="4214813" y="5715000"/>
          <p14:tracePt t="116676" x="4233863" y="5715000"/>
          <p14:tracePt t="116688" x="4262438" y="5715000"/>
          <p14:tracePt t="116701" x="4300538" y="5715000"/>
          <p14:tracePt t="116735" x="4352925" y="5705475"/>
          <p14:tracePt t="116764" x="4362450" y="5700713"/>
          <p14:tracePt t="116784" x="4367213" y="5695950"/>
          <p14:tracePt t="116818" x="4376738" y="5681663"/>
          <p14:tracePt t="116846" x="4381500" y="5676900"/>
          <p14:tracePt t="116872" x="4386263" y="5662613"/>
          <p14:tracePt t="116891" x="4391025" y="5657850"/>
          <p14:tracePt t="116922" x="4405313" y="5634038"/>
          <p14:tracePt t="116928" x="4410075" y="5624513"/>
          <p14:tracePt t="116937" x="4414838" y="5619750"/>
          <p14:tracePt t="116951" x="4419600" y="5600700"/>
          <p14:tracePt t="116967" x="4424363" y="5586413"/>
          <p14:tracePt t="116983" x="4429125" y="5572125"/>
          <p14:tracePt t="116990" x="4433888" y="5567363"/>
          <p14:tracePt t="117053" x="4433888" y="5519738"/>
          <p14:tracePt t="117076" x="4433888" y="5500688"/>
          <p14:tracePt t="117099" x="4433888" y="5486400"/>
          <p14:tracePt t="117136" x="4424363" y="5443538"/>
          <p14:tracePt t="117217" x="4391025" y="5386388"/>
          <p14:tracePt t="117221" x="4386263" y="5376863"/>
          <p14:tracePt t="117281" x="4371975" y="5367338"/>
          <p14:tracePt t="117328" x="4362450" y="5362575"/>
          <p14:tracePt t="117372" x="4343400" y="5357813"/>
          <p14:tracePt t="117458" x="4262438" y="5329238"/>
          <p14:tracePt t="117481" x="4200525" y="5319713"/>
          <p14:tracePt t="117518" x="4119563" y="5305425"/>
          <p14:tracePt t="117546" x="4081463" y="5305425"/>
          <p14:tracePt t="117568" x="4029075" y="5295900"/>
          <p14:tracePt t="117577" x="4024313" y="5295900"/>
          <p14:tracePt t="117594" x="4010025" y="5295900"/>
          <p14:tracePt t="117600" x="4005263" y="5295900"/>
          <p14:tracePt t="117611" x="3995738" y="5295900"/>
          <p14:tracePt t="117616" x="3990975" y="5295900"/>
          <p14:tracePt t="117621" x="3981450" y="5295900"/>
          <p14:tracePt t="117628" x="3971925" y="5295900"/>
          <p14:tracePt t="117643" x="3952875" y="5295900"/>
          <p14:tracePt t="117687" x="3924300" y="5295900"/>
          <p14:tracePt t="117709" x="3905250" y="5295900"/>
          <p14:tracePt t="117718" x="3895725" y="5295900"/>
          <p14:tracePt t="117784" x="3795713" y="5295900"/>
          <p14:tracePt t="117796" x="3790950" y="5295900"/>
          <p14:tracePt t="117804" x="3786188" y="5295900"/>
          <p14:tracePt t="117842" x="3757613" y="5300663"/>
          <p14:tracePt t="117880" x="3709988" y="5334000"/>
          <p14:tracePt t="117887" x="3705225" y="5343525"/>
          <p14:tracePt t="117894" x="3690938" y="5353050"/>
          <p14:tracePt t="117904" x="3676650" y="5362575"/>
          <p14:tracePt t="117918" x="3667125" y="5372100"/>
          <p14:tracePt t="117925" x="3662363" y="5376863"/>
          <p14:tracePt t="117932" x="3657600" y="5381625"/>
          <p14:tracePt t="117952" x="3638550" y="5410200"/>
          <p14:tracePt t="117956" x="3633788" y="5419725"/>
          <p14:tracePt t="118013" x="3595688" y="5529263"/>
          <p14:tracePt t="118018" x="3595688" y="5538788"/>
          <p14:tracePt t="118047" x="3595688" y="5600700"/>
          <p14:tracePt t="118056" x="3595688" y="5610225"/>
          <p14:tracePt t="118071" x="3595688" y="5634038"/>
          <p14:tracePt t="118093" x="3595688" y="5657850"/>
          <p14:tracePt t="118110" x="3595688" y="5662613"/>
          <p14:tracePt t="118136" x="3600450" y="5667375"/>
          <p14:tracePt t="118250" x="3633788" y="5667375"/>
          <p14:tracePt t="118277" x="3752850" y="5667375"/>
          <p14:tracePt t="118308" x="3810000" y="5667375"/>
          <p14:tracePt t="118314" x="3814763" y="5667375"/>
          <p14:tracePt t="118322" x="3824288" y="5667375"/>
          <p14:tracePt t="118327" x="3833813" y="5672138"/>
          <p14:tracePt t="118333" x="3843338" y="5672138"/>
          <p14:tracePt t="118345" x="3852863" y="5676900"/>
          <p14:tracePt t="118361" x="3886200" y="5686425"/>
          <p14:tracePt t="118386" x="3962400" y="5695950"/>
          <p14:tracePt t="118419" x="4038600" y="5700713"/>
          <p14:tracePt t="118424" x="4057650" y="5700713"/>
          <p14:tracePt t="118467" x="4176713" y="5705475"/>
          <p14:tracePt t="118474" x="4200525" y="5705475"/>
          <p14:tracePt t="118483" x="4219575" y="5705475"/>
          <p14:tracePt t="118499" x="4252913" y="5705475"/>
          <p14:tracePt t="118507" x="4271963" y="5705475"/>
          <p14:tracePt t="118512" x="4291013" y="5700713"/>
          <p14:tracePt t="118519" x="4305300" y="5700713"/>
          <p14:tracePt t="118533" x="4314825" y="5695950"/>
          <p14:tracePt t="118537" x="4324350" y="5695950"/>
          <p14:tracePt t="118560" x="4343400" y="5691188"/>
          <p14:tracePt t="118564" x="4343400" y="5686425"/>
          <p14:tracePt t="118587" x="4357688" y="5686425"/>
          <p14:tracePt t="118591" x="4362450" y="5681663"/>
          <p14:tracePt t="118611" x="4395788" y="5667375"/>
          <p14:tracePt t="118627" x="4419600" y="5662613"/>
          <p14:tracePt t="118659" x="4448175" y="5657850"/>
          <p14:tracePt t="118662" x="4452938" y="5657850"/>
          <p14:tracePt t="118703" x="4514850" y="5643563"/>
          <p14:tracePt t="118707" x="4533900" y="5638800"/>
          <p14:tracePt t="118733" x="4591050" y="5624513"/>
          <p14:tracePt t="118750" x="4624388" y="5619750"/>
          <p14:tracePt t="118753" x="4633913" y="5614988"/>
          <p14:tracePt t="118763" x="4638675" y="5614988"/>
          <p14:tracePt t="118778" x="4643438" y="5614988"/>
          <p14:tracePt t="118970" x="4700588" y="5614988"/>
          <p14:tracePt t="118985" x="4719638" y="5614988"/>
          <p14:tracePt t="119018" x="4748213" y="5610225"/>
          <p14:tracePt t="119035" x="4752975" y="5610225"/>
          <p14:tracePt t="119058" x="4757738" y="5610225"/>
          <p14:tracePt t="119090" x="4776788" y="5610225"/>
          <p14:tracePt t="119112" x="4791075" y="5610225"/>
          <p14:tracePt t="119155" x="4833938" y="5610225"/>
          <p14:tracePt t="119160" x="4848225" y="5610225"/>
          <p14:tracePt t="119192" x="4895850" y="5610225"/>
          <p14:tracePt t="119198" x="4905375" y="5610225"/>
          <p14:tracePt t="119204" x="4910138" y="5605463"/>
          <p14:tracePt t="119218" x="4914900" y="5605463"/>
          <p14:tracePt t="119244" x="4929188" y="5600700"/>
          <p14:tracePt t="119250" x="4929188" y="5595938"/>
          <p14:tracePt t="119268" x="4938713" y="5591175"/>
          <p14:tracePt t="119270" x="4948238" y="5586413"/>
          <p14:tracePt t="119303" x="4972050" y="5567363"/>
          <p14:tracePt t="119327" x="5000625" y="5534025"/>
          <p14:tracePt t="119331" x="5010150" y="5529263"/>
          <p14:tracePt t="119341" x="5019675" y="5519738"/>
          <p14:tracePt t="119346" x="5029200" y="5510213"/>
          <p14:tracePt t="119359" x="5043488" y="5491163"/>
          <p14:tracePt t="119390" x="5062538" y="5462588"/>
          <p14:tracePt t="119406" x="5081588" y="5434013"/>
          <p14:tracePt t="119438" x="5095875" y="5410200"/>
          <p14:tracePt t="119454" x="5100638" y="5400675"/>
          <p14:tracePt t="119485" x="5105400" y="5386388"/>
          <p14:tracePt t="119488" x="5110163" y="5386388"/>
          <p14:tracePt t="119519" x="5110163" y="5372100"/>
          <p14:tracePt t="119575" x="5110163" y="5367338"/>
          <p14:tracePt t="119716" x="5110163" y="5357813"/>
          <p14:tracePt t="119768" x="5110163" y="5353050"/>
          <p14:tracePt t="119804" x="5095875" y="5348288"/>
          <p14:tracePt t="119858" x="5076825" y="5343525"/>
          <p14:tracePt t="119879" x="5062538" y="5338763"/>
          <p14:tracePt t="119895" x="5019675" y="5334000"/>
          <p14:tracePt t="119949" x="4919663" y="5329238"/>
          <p14:tracePt t="119994" x="4857750" y="5329238"/>
          <p14:tracePt t="120035" x="4833938" y="5329238"/>
          <p14:tracePt t="120105" x="4810125" y="5334000"/>
          <p14:tracePt t="120128" x="4786313" y="5343525"/>
          <p14:tracePt t="120132" x="4781550" y="5348288"/>
          <p14:tracePt t="120142" x="4772025" y="5353050"/>
          <p14:tracePt t="120158" x="4772025" y="5357813"/>
          <p14:tracePt t="120203" x="4748213" y="5376863"/>
          <p14:tracePt t="120219" x="4743450" y="5386388"/>
          <p14:tracePt t="120223" x="4738688" y="5391150"/>
          <p14:tracePt t="120233" x="4733925" y="5391150"/>
          <p14:tracePt t="120250" x="4733925" y="5400675"/>
          <p14:tracePt t="120256" x="4729163" y="5400675"/>
          <p14:tracePt t="120259" x="4729163" y="5405438"/>
          <p14:tracePt t="120305" x="4729163" y="5419725"/>
          <p14:tracePt t="120330" x="4729163" y="5438775"/>
          <p14:tracePt t="120345" x="4729163" y="5457825"/>
          <p14:tracePt t="120372" x="4724400" y="5486400"/>
          <p14:tracePt t="120408" x="4724400" y="5514975"/>
          <p14:tracePt t="120413" x="4724400" y="5519738"/>
          <p14:tracePt t="120420" x="4724400" y="5524500"/>
          <p14:tracePt t="120439" x="4724400" y="5529263"/>
          <p14:tracePt t="120470" x="4724400" y="5543550"/>
          <p14:tracePt t="120517" x="4724400" y="5548313"/>
          <p14:tracePt t="120552" x="4724400" y="5553075"/>
          <p14:tracePt t="120575" x="4729163" y="5553075"/>
          <p14:tracePt t="120591" x="4733925" y="5562600"/>
          <p14:tracePt t="120628" x="4743450" y="5572125"/>
          <p14:tracePt t="120639" x="4748213" y="5576888"/>
          <p14:tracePt t="120655" x="4748213" y="5581650"/>
          <p14:tracePt t="120662" x="4752975" y="5581650"/>
          <p14:tracePt t="120669" x="4757738" y="5581650"/>
          <p14:tracePt t="120676" x="4762500" y="5586413"/>
          <p14:tracePt t="120727" x="4767263" y="5591175"/>
          <p14:tracePt t="120779" x="4814888" y="5610225"/>
          <p14:tracePt t="120800" x="4829175" y="5614988"/>
          <p14:tracePt t="120830" x="4867275" y="5624513"/>
          <p14:tracePt t="120854" x="4919663" y="5643563"/>
          <p14:tracePt t="120887" x="4953000" y="5653088"/>
          <p14:tracePt t="120920" x="5043488" y="5676900"/>
          <p14:tracePt t="120940" x="5067300" y="5676900"/>
          <p14:tracePt t="120972" x="5110163" y="5676900"/>
          <p14:tracePt t="121019" x="5191125" y="5676900"/>
          <p14:tracePt t="121044" x="5314950" y="5667375"/>
          <p14:tracePt t="121049" x="5324475" y="5667375"/>
          <p14:tracePt t="121067" x="5348288" y="5662613"/>
          <p14:tracePt t="121074" x="5362575" y="5662613"/>
          <p14:tracePt t="121079" x="5372100" y="5657850"/>
          <p14:tracePt t="121090" x="5376863" y="5657850"/>
          <p14:tracePt t="121095" x="5386388" y="5657850"/>
          <p14:tracePt t="121104" x="5395913" y="5657850"/>
          <p14:tracePt t="121110" x="5400675" y="5653088"/>
          <p14:tracePt t="121126" x="5414963" y="5653088"/>
          <p14:tracePt t="121130" x="5419725" y="5648325"/>
          <p14:tracePt t="121168" x="5472113" y="5638800"/>
          <p14:tracePt t="121175" x="5476875" y="5638800"/>
          <p14:tracePt t="121187" x="5486400" y="5634038"/>
          <p14:tracePt t="121193" x="5491163" y="5634038"/>
          <p14:tracePt t="121199" x="5495925" y="5629275"/>
          <p14:tracePt t="121206" x="5500688" y="5624513"/>
          <p14:tracePt t="121221" x="5519738" y="5619750"/>
          <p14:tracePt t="121228" x="5524500" y="5614988"/>
          <p14:tracePt t="121234" x="5534025" y="5610225"/>
          <p14:tracePt t="121242" x="5543550" y="5605463"/>
          <p14:tracePt t="121254" x="5548313" y="5605463"/>
          <p14:tracePt t="121262" x="5553075" y="5600700"/>
          <p14:tracePt t="121273" x="5557838" y="5595938"/>
          <p14:tracePt t="121280" x="5562600" y="5591175"/>
          <p14:tracePt t="121291" x="5567363" y="5586413"/>
          <p14:tracePt t="121297" x="5572125" y="5581650"/>
          <p14:tracePt t="121309" x="5572125" y="5576888"/>
          <p14:tracePt t="121333" x="5576888" y="5567363"/>
          <p14:tracePt t="121360" x="5581650" y="5553075"/>
          <p14:tracePt t="121404" x="5581650" y="5514975"/>
          <p14:tracePt t="121409" x="5586413" y="5510213"/>
          <p14:tracePt t="121417" x="5586413" y="5505450"/>
          <p14:tracePt t="121424" x="5586413" y="5500688"/>
          <p14:tracePt t="121437" x="5586413" y="5491163"/>
          <p14:tracePt t="121441" x="5591175" y="5486400"/>
          <p14:tracePt t="121448" x="5591175" y="5481638"/>
          <p14:tracePt t="121458" x="5591175" y="5476875"/>
          <p14:tracePt t="121466" x="5591175" y="5467350"/>
          <p14:tracePt t="121472" x="5591175" y="5462588"/>
          <p14:tracePt t="121515" x="5591175" y="5448300"/>
          <p14:tracePt t="121520" x="5591175" y="5443538"/>
          <p14:tracePt t="121529" x="5586413" y="5438775"/>
          <p14:tracePt t="121558" x="5581650" y="5434013"/>
          <p14:tracePt t="121564" x="5581650" y="5429250"/>
          <p14:tracePt t="121596" x="5548313" y="5410200"/>
          <p14:tracePt t="121611" x="5534025" y="5400675"/>
          <p14:tracePt t="121622" x="5524500" y="5395913"/>
          <p14:tracePt t="121654" x="5472113" y="5376863"/>
          <p14:tracePt t="121699" x="5419725" y="5372100"/>
          <p14:tracePt t="121737" x="5324475" y="5372100"/>
          <p14:tracePt t="121780" x="5238750" y="5372100"/>
          <p14:tracePt t="121829" x="5191125" y="5372100"/>
          <p14:tracePt t="121859" x="5186363" y="5372100"/>
          <p14:tracePt t="121874" x="5176838" y="5372100"/>
          <p14:tracePt t="121909" x="5119688" y="5386388"/>
          <p14:tracePt t="121922" x="5110163" y="5391150"/>
          <p14:tracePt t="121927" x="5095875" y="5391150"/>
          <p14:tracePt t="121937" x="5081588" y="5395913"/>
          <p14:tracePt t="121941" x="5072063" y="5400675"/>
          <p14:tracePt t="121955" x="5048250" y="5410200"/>
          <p14:tracePt t="121987" x="5010150" y="5424488"/>
          <p14:tracePt t="122003" x="4986338" y="5438775"/>
          <p14:tracePt t="122035" x="4953000" y="5453063"/>
          <p14:tracePt t="122037" x="4948238" y="5457825"/>
          <p14:tracePt t="122081" x="4919663" y="5472113"/>
          <p14:tracePt t="122136" x="4867275" y="5495925"/>
          <p14:tracePt t="122171" x="4829175" y="5510213"/>
          <p14:tracePt t="122205" x="4810125" y="5524500"/>
          <p14:tracePt t="122211" x="4805363" y="5524500"/>
          <p14:tracePt t="122219" x="4800600" y="5529263"/>
          <p14:tracePt t="122230" x="4791075" y="5534025"/>
          <p14:tracePt t="122234" x="4786313" y="5534025"/>
          <p14:tracePt t="122262" x="4752975" y="5543550"/>
          <p14:tracePt t="122267" x="4743450" y="5548313"/>
          <p14:tracePt t="122270" x="4724400" y="5553075"/>
          <p14:tracePt t="122278" x="4714875" y="5557838"/>
          <p14:tracePt t="122294" x="4695825" y="5567363"/>
          <p14:tracePt t="122299" x="4686300" y="5572125"/>
          <p14:tracePt t="122314" x="4672013" y="5576888"/>
          <p14:tracePt t="122331" x="4667250" y="5581650"/>
          <p14:tracePt t="122337" x="4662488" y="5586413"/>
          <p14:tracePt t="122390" x="4652963" y="5591175"/>
          <p14:tracePt t="122860" x="4657725" y="5591175"/>
          <p14:tracePt t="122885" x="4662488" y="5586413"/>
          <p14:tracePt t="122899" x="4672013" y="5576888"/>
          <p14:tracePt t="122909" x="4676775" y="5567363"/>
          <p14:tracePt t="122943" x="4691063" y="5543550"/>
          <p14:tracePt t="122986" x="4700588" y="5519738"/>
          <p14:tracePt t="122991" x="4700588" y="5510213"/>
          <p14:tracePt t="123033" x="4714875" y="5476875"/>
          <p14:tracePt t="123062" x="4714875" y="5462588"/>
          <p14:tracePt t="123093" x="4714875" y="5457825"/>
          <p14:tracePt t="123466" x="4695825" y="5467350"/>
          <p14:tracePt t="123529" x="4681538" y="5472113"/>
          <p14:tracePt t="123553" x="4672013" y="5481638"/>
          <p14:tracePt t="123590" x="4643438" y="5491163"/>
          <p14:tracePt t="123657" x="4638675" y="5495925"/>
          <p14:tracePt t="123700" x="4624388" y="5505450"/>
          <p14:tracePt t="123734" x="4614863" y="5510213"/>
          <p14:tracePt t="123751" x="4610100" y="5510213"/>
          <p14:tracePt t="123779" x="4591050" y="5524500"/>
          <p14:tracePt t="123827" x="4576763" y="5534025"/>
          <p14:tracePt t="124026" x="4614863" y="5567363"/>
          <p14:tracePt t="124051" x="4624388" y="5572125"/>
          <p14:tracePt t="124118" x="4643438" y="5576888"/>
          <p14:tracePt t="124142" x="4648200" y="5576888"/>
          <p14:tracePt t="124283" x="4643438" y="5595938"/>
          <p14:tracePt t="124307" x="4633913" y="5610225"/>
          <p14:tracePt t="124344" x="4633913" y="5614988"/>
          <p14:tracePt t="124506" x="4652963" y="5614988"/>
          <p14:tracePt t="124548" x="4729163" y="5614988"/>
          <p14:tracePt t="124554" x="4752975" y="5614988"/>
          <p14:tracePt t="124558" x="4772025" y="5614988"/>
          <p14:tracePt t="124567" x="4776788" y="5614988"/>
          <p14:tracePt t="124578" x="4786313" y="5614988"/>
          <p14:tracePt t="124583" x="4795838" y="5614988"/>
          <p14:tracePt t="124590" x="4800600" y="5614988"/>
          <p14:tracePt t="124640" x="4810125" y="5614988"/>
          <p14:tracePt t="124644" x="4814888" y="5610225"/>
          <p14:tracePt t="124646" x="4829175" y="5600700"/>
          <p14:tracePt t="124671" x="4848225" y="5586413"/>
          <p14:tracePt t="124704" x="4914900" y="5538788"/>
          <p14:tracePt t="124792" x="4991100" y="5457825"/>
          <p14:tracePt t="124798" x="4995863" y="5448300"/>
          <p14:tracePt t="124804" x="4995863" y="5443538"/>
          <p14:tracePt t="124813" x="5000625" y="5438775"/>
          <p14:tracePt t="124819" x="5005388" y="5434013"/>
          <p14:tracePt t="124873" x="5005388" y="5429250"/>
          <p14:tracePt t="125050" x="5005388" y="5424488"/>
          <p14:tracePt t="125072" x="5005388" y="5414963"/>
          <p14:tracePt t="125111" x="5010150" y="5405438"/>
          <p14:tracePt t="125117" x="5010150" y="5400675"/>
          <p14:tracePt t="125122" x="5010150" y="5395913"/>
          <p14:tracePt t="125129" x="5014913" y="5391150"/>
          <p14:tracePt t="125140" x="5014913" y="5386388"/>
          <p14:tracePt t="125183" x="5019675" y="5362575"/>
          <p14:tracePt t="125202" x="5019675" y="5353050"/>
          <p14:tracePt t="125222" x="5019675" y="5348288"/>
          <p14:tracePt t="125226" x="5019675" y="5343525"/>
          <p14:tracePt t="125266" x="5024438" y="5319713"/>
          <p14:tracePt t="125270" x="5024438" y="5314950"/>
          <p14:tracePt t="125299" x="5024438" y="5310188"/>
          <p14:tracePt t="125345" x="5024438" y="5305425"/>
          <p14:tracePt t="125482" x="5024438" y="5300663"/>
          <p14:tracePt t="125551" x="4991100" y="5295900"/>
          <p14:tracePt t="125554" x="4986338" y="5295900"/>
          <p14:tracePt t="125563" x="4981575" y="5295900"/>
          <p14:tracePt t="125579" x="4962525" y="5295900"/>
          <p14:tracePt t="125591" x="4953000" y="5295900"/>
          <p14:tracePt t="125607" x="4938713" y="5295900"/>
          <p14:tracePt t="125627" x="4929188" y="5295900"/>
          <p14:tracePt t="125668" x="4910138" y="5295900"/>
          <p14:tracePt t="125687" x="4895850" y="5300663"/>
          <p14:tracePt t="125691" x="4886325" y="5305425"/>
          <p14:tracePt t="125733" x="4867275" y="5314950"/>
          <p14:tracePt t="125737" x="4862513" y="5314950"/>
          <p14:tracePt t="125763" x="4852988" y="5329238"/>
          <p14:tracePt t="125784" x="4848225" y="5334000"/>
          <p14:tracePt t="125835" x="4838700" y="5338763"/>
          <p14:tracePt t="125876" x="4829175" y="5357813"/>
          <p14:tracePt t="125904" x="4829175" y="5367338"/>
          <p14:tracePt t="125910" x="4824413" y="5372100"/>
          <p14:tracePt t="125938" x="4819650" y="5381625"/>
          <p14:tracePt t="125986" x="4814888" y="5395913"/>
          <p14:tracePt t="126002" x="4810125" y="5410200"/>
          <p14:tracePt t="126031" x="4805363" y="5424488"/>
          <p14:tracePt t="126036" x="4805363" y="5429250"/>
          <p14:tracePt t="126044" x="4805363" y="5434013"/>
          <p14:tracePt t="126059" x="4805363" y="5443538"/>
          <p14:tracePt t="126081" x="4800600" y="5453063"/>
          <p14:tracePt t="126110" x="4800600" y="5462588"/>
          <p14:tracePt t="126136" x="4800600" y="5472113"/>
          <p14:tracePt t="126140" x="4800600" y="5476875"/>
          <p14:tracePt t="126147" x="4800600" y="5481638"/>
          <p14:tracePt t="126203" x="4800600" y="5486400"/>
          <p14:tracePt t="126219" x="4800600" y="5491163"/>
          <p14:tracePt t="126237" x="4800600" y="5500688"/>
          <p14:tracePt t="126301" x="4800600" y="5514975"/>
          <p14:tracePt t="126327" x="4810125" y="5534025"/>
          <p14:tracePt t="126344" x="4814888" y="5543550"/>
          <p14:tracePt t="126377" x="4829175" y="5548313"/>
          <p14:tracePt t="126392" x="4843463" y="5553075"/>
          <p14:tracePt t="126424" x="4867275" y="5576888"/>
          <p14:tracePt t="126443" x="4886325" y="5591175"/>
          <p14:tracePt t="126484" x="4948238" y="5629275"/>
          <p14:tracePt t="126559" x="5010150" y="5653088"/>
          <p14:tracePt t="126575" x="5048250" y="5657850"/>
          <p14:tracePt t="126610" x="5167313" y="5657850"/>
          <p14:tracePt t="126614" x="5186363" y="5657850"/>
          <p14:tracePt t="126621" x="5200650" y="5657850"/>
          <p14:tracePt t="126627" x="5210175" y="5657850"/>
          <p14:tracePt t="126642" x="5229225" y="5657850"/>
          <p14:tracePt t="126705" x="5319713" y="5653088"/>
          <p14:tracePt t="126711" x="5329238" y="5653088"/>
          <p14:tracePt t="126734" x="5343525" y="5643563"/>
          <p14:tracePt t="126750" x="5348288" y="5638800"/>
          <p14:tracePt t="126769" x="5367338" y="5624513"/>
          <p14:tracePt t="126828" x="5395913" y="5581650"/>
          <p14:tracePt t="126833" x="5395913" y="5576888"/>
          <p14:tracePt t="126847" x="5400675" y="5562600"/>
          <p14:tracePt t="126889" x="5410200" y="5524500"/>
          <p14:tracePt t="126898" x="5410200" y="5519738"/>
          <p14:tracePt t="126907" x="5414963" y="5510213"/>
          <p14:tracePt t="126925" x="5414963" y="5500688"/>
          <p14:tracePt t="126930" x="5414963" y="5495925"/>
          <p14:tracePt t="126973" x="5414963" y="5476875"/>
          <p14:tracePt t="127078" x="5376863" y="5476875"/>
          <p14:tracePt t="127097" x="5334000" y="5476875"/>
          <p14:tracePt t="127109" x="5295900" y="5476875"/>
          <p14:tracePt t="127113" x="5276850" y="5476875"/>
          <p14:tracePt t="127136" x="5248275" y="5476875"/>
          <p14:tracePt t="127186" x="5195888" y="5500688"/>
          <p14:tracePt t="127202" x="5195888" y="5505450"/>
          <p14:tracePt t="127363" x="5200650" y="5505450"/>
          <p14:tracePt t="127470" x="5200650" y="5514975"/>
          <p14:tracePt t="127486" x="5200650" y="5519738"/>
          <p14:tracePt t="127513" x="5200650" y="5553075"/>
          <p14:tracePt t="127522" x="5200650" y="5557838"/>
          <p14:tracePt t="127529" x="5200650" y="5562600"/>
          <p14:tracePt t="127535" x="5200650" y="5572125"/>
          <p14:tracePt t="127547" x="5200650" y="5576888"/>
          <p14:tracePt t="127594" x="5200650" y="5586413"/>
          <p14:tracePt t="127847" x="5195888" y="5586413"/>
          <p14:tracePt t="127896" x="5191125" y="5586413"/>
          <p14:tracePt t="127965" x="5181600" y="5586413"/>
          <p14:tracePt t="127988" x="5172075" y="5586413"/>
          <p14:tracePt t="128011" x="5143500" y="5586413"/>
          <p14:tracePt t="128033" x="5129213" y="5586413"/>
          <p14:tracePt t="128064" x="5100638" y="5586413"/>
          <p14:tracePt t="128096" x="4924425" y="5605463"/>
          <p14:tracePt t="128101" x="4881563" y="5614988"/>
          <p14:tracePt t="128106" x="4843463" y="5619750"/>
          <p14:tracePt t="128115" x="4814888" y="5619750"/>
          <p14:tracePt t="128127" x="4772025" y="5624513"/>
          <p14:tracePt t="128154" x="4610100" y="5662613"/>
          <p14:tracePt t="128159" x="4562475" y="5667375"/>
          <p14:tracePt t="128172" x="4467225" y="5681663"/>
          <p14:tracePt t="128205" x="4276725" y="5710238"/>
          <p14:tracePt t="128237" x="4195763" y="5719763"/>
          <p14:tracePt t="128239" x="4191000" y="5719763"/>
          <p14:tracePt t="128247" x="4181475" y="5719763"/>
          <p14:tracePt t="128298" x="4157663" y="5719763"/>
          <p14:tracePt t="128304" x="4138613" y="5719763"/>
          <p14:tracePt t="128311" x="4124325" y="5719763"/>
          <p14:tracePt t="128320" x="4110038" y="5724525"/>
          <p14:tracePt t="128325" x="4095750" y="5724525"/>
          <p14:tracePt t="128330" x="4071938" y="5724525"/>
          <p14:tracePt t="128347" x="4029075" y="5724525"/>
          <p14:tracePt t="128388" x="3971925" y="5729288"/>
          <p14:tracePt t="128471" x="3952875" y="5729288"/>
          <p14:tracePt t="128522" x="3948113" y="5729288"/>
          <p14:tracePt t="128576" x="3938588" y="5729288"/>
          <p14:tracePt t="128580" x="3933825" y="5729288"/>
          <p14:tracePt t="128597" x="3929063" y="5729288"/>
          <p14:tracePt t="128599" x="3924300" y="5729288"/>
          <p14:tracePt t="128721" x="3895725" y="5729288"/>
          <p14:tracePt t="128747" x="3886200" y="5729288"/>
          <p14:tracePt t="128928" x="4057650" y="5724525"/>
          <p14:tracePt t="128949" x="4343400" y="5729288"/>
          <p14:tracePt t="128956" x="4471988" y="5729288"/>
          <p14:tracePt t="128967" x="4681538" y="5738813"/>
          <p14:tracePt t="128980" x="4767263" y="5738813"/>
          <p14:tracePt t="128987" x="4848225" y="5738813"/>
          <p14:tracePt t="129008" x="5005388" y="5738813"/>
          <p14:tracePt t="129027" x="5048250" y="5738813"/>
          <p14:tracePt t="129032" x="5057775" y="5738813"/>
          <p14:tracePt t="129049" x="5086350" y="5734050"/>
          <p14:tracePt t="129062" x="5100638" y="5734050"/>
          <p14:tracePt t="129070" x="5119688" y="5724525"/>
          <p14:tracePt t="129076" x="5143500" y="5719763"/>
          <p14:tracePt t="129084" x="5167313" y="5715000"/>
          <p14:tracePt t="129086" x="5186363" y="5715000"/>
          <p14:tracePt t="129103" x="5248275" y="5695950"/>
          <p14:tracePt t="129112" x="5272088" y="5691188"/>
          <p14:tracePt t="129122" x="5295900" y="5681663"/>
          <p14:tracePt t="129129" x="5314950" y="5672138"/>
          <p14:tracePt t="129133" x="5334000" y="5662613"/>
          <p14:tracePt t="129151" x="5362575" y="5648325"/>
          <p14:tracePt t="129187" x="5429250" y="5610225"/>
          <p14:tracePt t="129195" x="5448300" y="5600700"/>
          <p14:tracePt t="129208" x="5467350" y="5586413"/>
          <p14:tracePt t="129214" x="5481638" y="5576888"/>
          <p14:tracePt t="129226" x="5491163" y="5562600"/>
          <p14:tracePt t="129231" x="5505450" y="5553075"/>
          <p14:tracePt t="129239" x="5514975" y="5548313"/>
          <p14:tracePt t="129256" x="5524500" y="5538788"/>
          <p14:tracePt t="129258" x="5529263" y="5534025"/>
          <p14:tracePt t="129267" x="5538788" y="5529263"/>
          <p14:tracePt t="129300" x="5562600" y="5495925"/>
          <p14:tracePt t="129316" x="5572125" y="5486400"/>
          <p14:tracePt t="129332" x="5576888" y="5472113"/>
          <p14:tracePt t="129358" x="5581650" y="5457825"/>
          <p14:tracePt t="129376" x="5581650" y="5453063"/>
          <p14:tracePt t="129388" x="5581650" y="5448300"/>
          <p14:tracePt t="129420" x="5581650" y="5429250"/>
          <p14:tracePt t="129426" x="5581650" y="5424488"/>
          <p14:tracePt t="129432" x="5576888" y="5414963"/>
          <p14:tracePt t="129441" x="5572125" y="5410200"/>
          <p14:tracePt t="129450" x="5562600" y="5400675"/>
          <p14:tracePt t="129468" x="5534025" y="5381625"/>
          <p14:tracePt t="129474" x="5505450" y="5367338"/>
          <p14:tracePt t="129479" x="5476875" y="5353050"/>
          <p14:tracePt t="129489" x="5443538" y="5329238"/>
          <p14:tracePt t="129497" x="5429250" y="5324475"/>
          <p14:tracePt t="129505" x="5400675" y="5305425"/>
          <p14:tracePt t="129507" x="5381625" y="5295900"/>
          <p14:tracePt t="129519" x="5343525" y="5281613"/>
          <p14:tracePt t="129523" x="5305425" y="5272088"/>
          <p14:tracePt t="129564" x="5167313" y="5214938"/>
          <p14:tracePt t="129568" x="5133975" y="5210175"/>
          <p14:tracePt t="129613" x="4995863" y="5167313"/>
          <p14:tracePt t="129656" x="4843463" y="5133975"/>
          <p14:tracePt t="129685" x="4752975" y="5114925"/>
          <p14:tracePt t="129716" x="4624388" y="5086350"/>
          <p14:tracePt t="129735" x="4552950" y="5072063"/>
          <p14:tracePt t="129767" x="4452938" y="5067300"/>
          <p14:tracePt t="129772" x="4429125" y="5062538"/>
          <p14:tracePt t="129781" x="4410075" y="5062538"/>
          <p14:tracePt t="129787" x="4386263" y="5062538"/>
          <p14:tracePt t="129815" x="4324350" y="5062538"/>
          <p14:tracePt t="129849" x="4281488" y="5062538"/>
          <p14:tracePt t="129888" x="4152900" y="5062538"/>
          <p14:tracePt t="129906" x="4095750" y="5062538"/>
          <p14:tracePt t="129941" x="3976688" y="5072063"/>
          <p14:tracePt t="129947" x="3929063" y="5081588"/>
          <p14:tracePt t="129985" x="3819525" y="5100638"/>
          <p14:tracePt t="130029" x="3719513" y="5119688"/>
          <p14:tracePt t="130034" x="3690938" y="5133975"/>
          <p14:tracePt t="130063" x="3657600" y="5148263"/>
          <p14:tracePt t="130120" x="3400425" y="5262563"/>
          <p14:tracePt t="130126" x="3367088" y="5281613"/>
          <p14:tracePt t="130141" x="3319463" y="5305425"/>
          <p14:tracePt t="130146" x="3305175" y="5314950"/>
          <p14:tracePt t="130153" x="3281363" y="5324475"/>
          <p14:tracePt t="130163" x="3271838" y="5338763"/>
          <p14:tracePt t="130166" x="3262313" y="5343525"/>
          <p14:tracePt t="130176" x="3257550" y="5343525"/>
          <p14:tracePt t="130185" x="3252788" y="5348288"/>
          <p14:tracePt t="130201" x="3252788" y="5353050"/>
          <p14:tracePt t="130245" x="3243263" y="5376863"/>
          <p14:tracePt t="130250" x="3243263" y="5386388"/>
          <p14:tracePt t="130269" x="3243263" y="5400675"/>
          <p14:tracePt t="130276" x="3243263" y="5410200"/>
          <p14:tracePt t="130286" x="3243263" y="5429250"/>
          <p14:tracePt t="130294" x="3243263" y="5438775"/>
          <p14:tracePt t="130303" x="3243263" y="5453063"/>
          <p14:tracePt t="130314" x="3243263" y="5467350"/>
          <p14:tracePt t="130317" x="3252788" y="5481638"/>
          <p14:tracePt t="130327" x="3252788" y="5505450"/>
          <p14:tracePt t="130344" x="3267075" y="5548313"/>
          <p14:tracePt t="130349" x="3276600" y="5567363"/>
          <p14:tracePt t="130358" x="3290888" y="5586413"/>
          <p14:tracePt t="130366" x="3300413" y="5600700"/>
          <p14:tracePt t="130386" x="3343275" y="5648325"/>
          <p14:tracePt t="130392" x="3367088" y="5657850"/>
          <p14:tracePt t="130419" x="3457575" y="5695950"/>
          <p14:tracePt t="130425" x="3486150" y="5710238"/>
          <p14:tracePt t="130438" x="3595688" y="5724525"/>
          <p14:tracePt t="130456" x="3729038" y="5748338"/>
          <p14:tracePt t="130460" x="3790950" y="5753100"/>
          <p14:tracePt t="130468" x="3848100" y="5753100"/>
          <p14:tracePt t="130475" x="3924300" y="5762625"/>
          <p14:tracePt t="130488" x="3971925" y="5767388"/>
          <p14:tracePt t="130491" x="4019550" y="5767388"/>
          <p14:tracePt t="130543" x="4300538" y="5810250"/>
          <p14:tracePt t="130553" x="4329113" y="5810250"/>
          <p14:tracePt t="130561" x="4367213" y="5810250"/>
          <p14:tracePt t="130571" x="4395788" y="5810250"/>
          <p14:tracePt t="130577" x="4414838" y="5810250"/>
          <p14:tracePt t="130583" x="4462463" y="5810250"/>
          <p14:tracePt t="130601" x="4595813" y="5810250"/>
          <p14:tracePt t="130610" x="4662488" y="5810250"/>
          <p14:tracePt t="130621" x="4681538" y="5810250"/>
          <p14:tracePt t="130627" x="4743450" y="5810250"/>
          <p14:tracePt t="130632" x="4757738" y="5810250"/>
          <p14:tracePt t="130655" x="4872038" y="5810250"/>
          <p14:tracePt t="130673" x="4938713" y="5805488"/>
          <p14:tracePt t="130695" x="5062538" y="5786438"/>
          <p14:tracePt t="130705" x="5110163" y="5772150"/>
          <p14:tracePt t="130713" x="5133975" y="5772150"/>
          <p14:tracePt t="130719" x="5176838" y="5762625"/>
          <p14:tracePt t="130725" x="5191125" y="5753100"/>
          <p14:tracePt t="130733" x="5229225" y="5743575"/>
          <p14:tracePt t="130738" x="5272088" y="5729288"/>
          <p14:tracePt t="130770" x="5334000" y="5715000"/>
          <p14:tracePt t="130783" x="5386388" y="5705475"/>
          <p14:tracePt t="130810" x="5443538" y="5686425"/>
          <p14:tracePt t="130825" x="5491163" y="5667375"/>
          <p14:tracePt t="130843" x="5519738" y="5657850"/>
          <p14:tracePt t="130857" x="5529263" y="5648325"/>
          <p14:tracePt t="130866" x="5538788" y="5643563"/>
          <p14:tracePt t="130881" x="5543550" y="5638800"/>
          <p14:tracePt t="130904" x="5557838" y="5624513"/>
          <p14:tracePt t="130919" x="5562600" y="5614988"/>
          <p14:tracePt t="130952" x="5567363" y="5600700"/>
          <p14:tracePt t="130983" x="5581650" y="5562600"/>
          <p14:tracePt t="131002" x="5581650" y="5538788"/>
          <p14:tracePt t="131048" x="5586413" y="5462588"/>
          <p14:tracePt t="131065" x="5586413" y="5443538"/>
          <p14:tracePt t="131121" x="5581650" y="5429250"/>
          <p14:tracePt t="131138" x="5576888" y="5424488"/>
          <p14:tracePt t="131170" x="5567363" y="5414963"/>
          <p14:tracePt t="131216" x="5562600" y="5405438"/>
          <p14:tracePt t="131851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57200"/>
            <a:ext cx="8229600" cy="2649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5A67-8AFA-4F88-9E66-FBB222C98E26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DA5D-F1AD-49E9-B1F7-48168FF6755F}" type="slidenum">
              <a:rPr lang="en-US" altLang="zh-CN"/>
              <a:pPr/>
              <a:t>12</a:t>
            </a:fld>
            <a:endParaRPr lang="en-US" altLang="zh-CN"/>
          </a:p>
        </p:txBody>
      </p:sp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 </a:t>
            </a:r>
            <a:r>
              <a:rPr lang="zh-CN" altLang="en-US" dirty="0"/>
              <a:t>选择</a:t>
            </a:r>
            <a:r>
              <a:rPr lang="zh-CN" altLang="en-US" dirty="0" smtClean="0"/>
              <a:t>排序（续）</a:t>
            </a:r>
            <a:endParaRPr lang="zh-CN" altLang="en-US" dirty="0"/>
          </a:p>
        </p:txBody>
      </p:sp>
      <p:pic>
        <p:nvPicPr>
          <p:cNvPr id="3074" name="图片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10000"/>
            <a:ext cx="7696200" cy="2297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6112" y="2095500"/>
            <a:ext cx="2771775" cy="2019300"/>
          </a:xfrm>
          <a:prstGeom prst="rect">
            <a:avLst/>
          </a:prstGeom>
        </p:spPr>
      </p:pic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52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631"/>
    </mc:Choice>
    <mc:Fallback>
      <p:transition spd="slow" advTm="102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24" x="4343400" y="3557588"/>
          <p14:tracePt t="2235" x="4324350" y="3548063"/>
          <p14:tracePt t="2238" x="4319588" y="3543300"/>
          <p14:tracePt t="2282" x="4219575" y="3471863"/>
          <p14:tracePt t="2302" x="4181475" y="3443288"/>
          <p14:tracePt t="2313" x="4133850" y="3419475"/>
          <p14:tracePt t="2324" x="4114800" y="3405188"/>
          <p14:tracePt t="2356" x="4019550" y="3348038"/>
          <p14:tracePt t="2361" x="4005263" y="3338513"/>
          <p14:tracePt t="2373" x="3952875" y="3314700"/>
          <p14:tracePt t="2381" x="3929063" y="3305175"/>
          <p14:tracePt t="2388" x="3895725" y="3290888"/>
          <p14:tracePt t="2403" x="3857625" y="3271838"/>
          <p14:tracePt t="2417" x="3819525" y="3257550"/>
          <p14:tracePt t="2433" x="3800475" y="3248025"/>
          <p14:tracePt t="2438" x="3795713" y="3238500"/>
          <p14:tracePt t="2442" x="3786188" y="3233738"/>
          <p14:tracePt t="2448" x="3776663" y="3228975"/>
          <p14:tracePt t="2467" x="3767138" y="3219450"/>
          <p14:tracePt t="2469" x="3752850" y="3209925"/>
          <p14:tracePt t="2483" x="3752850" y="3205163"/>
          <p14:tracePt t="2487" x="3748088" y="3200400"/>
          <p14:tracePt t="2499" x="3724275" y="3186113"/>
          <p14:tracePt t="2551" x="3671888" y="3157538"/>
          <p14:tracePt t="2557" x="3667125" y="3152775"/>
          <p14:tracePt t="2562" x="3662363" y="3148013"/>
          <p14:tracePt t="2578" x="3643313" y="3138488"/>
          <p14:tracePt t="2594" x="3629025" y="3128963"/>
          <p14:tracePt t="2598" x="3624263" y="3128963"/>
          <p14:tracePt t="2607" x="3609975" y="3119438"/>
          <p14:tracePt t="2612" x="3595688" y="3109913"/>
          <p14:tracePt t="2622" x="3590925" y="3109913"/>
          <p14:tracePt t="2642" x="3567113" y="3095625"/>
          <p14:tracePt t="2653" x="3552825" y="3086100"/>
          <p14:tracePt t="2686" x="3495675" y="3052763"/>
          <p14:tracePt t="2690" x="3471863" y="3033713"/>
          <p14:tracePt t="2744" x="3300413" y="2933700"/>
          <p14:tracePt t="2749" x="3276600" y="2914650"/>
          <p14:tracePt t="2763" x="3243263" y="2890838"/>
          <p14:tracePt t="2797" x="3090863" y="2805113"/>
          <p14:tracePt t="2802" x="3057525" y="2776538"/>
          <p14:tracePt t="2827" x="2981325" y="2733675"/>
          <p14:tracePt t="2845" x="2862263" y="2667000"/>
          <p14:tracePt t="2887" x="2719388" y="2590800"/>
          <p14:tracePt t="2892" x="2686050" y="2571750"/>
          <p14:tracePt t="2935" x="2547938" y="2505075"/>
          <p14:tracePt t="2966" x="2500313" y="2486025"/>
          <p14:tracePt t="3015" x="2400300" y="2452688"/>
          <p14:tracePt t="3020" x="2366963" y="2438400"/>
          <p14:tracePt t="3075" x="2271713" y="2400300"/>
          <p14:tracePt t="3122" x="2200275" y="2390775"/>
          <p14:tracePt t="3140" x="2181225" y="2386013"/>
          <p14:tracePt t="3169" x="2166938" y="2386013"/>
          <p14:tracePt t="3186" x="2152650" y="2386013"/>
          <p14:tracePt t="3205" x="2128838" y="2386013"/>
          <p14:tracePt t="3219" x="2076450" y="2386013"/>
          <p14:tracePt t="3248" x="2014538" y="2376488"/>
          <p14:tracePt t="3253" x="2005013" y="2371725"/>
          <p14:tracePt t="3267" x="1990725" y="2371725"/>
          <p14:tracePt t="3295" x="1952625" y="2362200"/>
          <p14:tracePt t="3301" x="1943100" y="2362200"/>
          <p14:tracePt t="3304" x="1938338" y="2362200"/>
          <p14:tracePt t="3345" x="1909763" y="2362200"/>
          <p14:tracePt t="3347" x="1900238" y="2362200"/>
          <p14:tracePt t="3370" x="1876425" y="2362200"/>
          <p14:tracePt t="3375" x="1862138" y="2362200"/>
          <p14:tracePt t="3380" x="1852613" y="2357438"/>
          <p14:tracePt t="3388" x="1847850" y="2357438"/>
          <p14:tracePt t="3405" x="1828800" y="2352675"/>
          <p14:tracePt t="3409" x="1819275" y="2352675"/>
          <p14:tracePt t="3418" x="1814513" y="2347913"/>
          <p14:tracePt t="3436" x="1804988" y="2347913"/>
          <p14:tracePt t="3440" x="1795463" y="2343150"/>
          <p14:tracePt t="3452" x="1776413" y="2343150"/>
          <p14:tracePt t="3464" x="1771650" y="2343150"/>
          <p14:tracePt t="3469" x="1766888" y="2343150"/>
          <p14:tracePt t="3485" x="1752600" y="2338388"/>
          <p14:tracePt t="3511" x="1738313" y="2338388"/>
          <p14:tracePt t="3567" x="1671638" y="2319338"/>
          <p14:tracePt t="3590" x="1643063" y="2309813"/>
          <p14:tracePt t="3624" x="1614488" y="2305050"/>
          <p14:tracePt t="3642" x="1609725" y="2300288"/>
          <p14:tracePt t="3695" x="1604963" y="2300288"/>
          <p14:tracePt t="3784" x="1600200" y="2281238"/>
          <p14:tracePt t="3802" x="1595438" y="2266950"/>
          <p14:tracePt t="3807" x="1590675" y="2262188"/>
          <p14:tracePt t="3817" x="1585913" y="2257425"/>
          <p14:tracePt t="3829" x="1581150" y="2252663"/>
          <p14:tracePt t="3839" x="1581150" y="2243138"/>
          <p14:tracePt t="3904" x="1581150" y="2238375"/>
          <p14:tracePt t="3955" x="1581150" y="2228850"/>
          <p14:tracePt t="3976" x="1581150" y="2224088"/>
          <p14:tracePt t="3996" x="1581150" y="2205038"/>
          <p14:tracePt t="4019" x="1581150" y="2162175"/>
          <p14:tracePt t="4035" x="1581150" y="2133600"/>
          <p14:tracePt t="4061" x="1581150" y="2124075"/>
          <p14:tracePt t="4092" x="1581150" y="2105025"/>
          <p14:tracePt t="4153" x="1585913" y="2105025"/>
          <p14:tracePt t="4204" x="1590675" y="2105025"/>
          <p14:tracePt t="4253" x="1600200" y="2100263"/>
          <p14:tracePt t="4290" x="1638300" y="2090738"/>
          <p14:tracePt t="4295" x="1647825" y="2085975"/>
          <p14:tracePt t="4320" x="1657350" y="2085975"/>
          <p14:tracePt t="4326" x="1666875" y="2085975"/>
          <p14:tracePt t="4336" x="1676400" y="2085975"/>
          <p14:tracePt t="4343" x="1685925" y="2085975"/>
          <p14:tracePt t="4348" x="1700213" y="2085975"/>
          <p14:tracePt t="4356" x="1714500" y="2085975"/>
          <p14:tracePt t="4369" x="1766888" y="2085975"/>
          <p14:tracePt t="4397" x="1900238" y="2085975"/>
          <p14:tracePt t="4438" x="2109788" y="2085975"/>
          <p14:tracePt t="4442" x="2166938" y="2085975"/>
          <p14:tracePt t="4454" x="2214563" y="2085975"/>
          <p14:tracePt t="4458" x="2271713" y="2085975"/>
          <p14:tracePt t="4466" x="2338388" y="2085975"/>
          <p14:tracePt t="4481" x="2471738" y="2085975"/>
          <p14:tracePt t="4490" x="2528888" y="2085975"/>
          <p14:tracePt t="4535" x="2857500" y="2085975"/>
          <p14:tracePt t="4560" x="3028950" y="2100263"/>
          <p14:tracePt t="4565" x="3090863" y="2109788"/>
          <p14:tracePt t="4571" x="3148013" y="2124075"/>
          <p14:tracePt t="4590" x="3290888" y="2138363"/>
          <p14:tracePt t="4621" x="3457575" y="2152650"/>
          <p14:tracePt t="4627" x="3467100" y="2157413"/>
          <p14:tracePt t="4632" x="3476625" y="2157413"/>
          <p14:tracePt t="4645" x="3481388" y="2157413"/>
          <p14:tracePt t="4705" x="3495675" y="2157413"/>
          <p14:tracePt t="4711" x="3500438" y="2157413"/>
          <p14:tracePt t="4734" x="3505200" y="2157413"/>
          <p14:tracePt t="4765" x="3514725" y="2157413"/>
          <p14:tracePt t="4785" x="3538538" y="2152650"/>
          <p14:tracePt t="4797" x="3543300" y="2152650"/>
          <p14:tracePt t="4807" x="3557588" y="2147888"/>
          <p14:tracePt t="4815" x="3571875" y="2143125"/>
          <p14:tracePt t="4824" x="3581400" y="2138363"/>
          <p14:tracePt t="4832" x="3590925" y="2133600"/>
          <p14:tracePt t="4845" x="3619500" y="2119313"/>
          <p14:tracePt t="4853" x="3633788" y="2114550"/>
          <p14:tracePt t="4860" x="3643313" y="2109788"/>
          <p14:tracePt t="4867" x="3657600" y="2105025"/>
          <p14:tracePt t="4875" x="3662363" y="2105025"/>
          <p14:tracePt t="4884" x="3676650" y="2100263"/>
          <p14:tracePt t="4892" x="3686175" y="2095500"/>
          <p14:tracePt t="4922" x="3705225" y="2090738"/>
          <p14:tracePt t="5144" x="3681413" y="2090738"/>
          <p14:tracePt t="5187" x="3590925" y="2185988"/>
          <p14:tracePt t="5229" x="3519488" y="2286000"/>
          <p14:tracePt t="5231" x="3500438" y="2300288"/>
          <p14:tracePt t="5251" x="3471863" y="2338388"/>
          <p14:tracePt t="5258" x="3462338" y="2362200"/>
          <p14:tracePt t="5270" x="3438525" y="2405063"/>
          <p14:tracePt t="5284" x="3424238" y="2443163"/>
          <p14:tracePt t="5297" x="3424238" y="2457450"/>
          <p14:tracePt t="5304" x="3414713" y="2471738"/>
          <p14:tracePt t="5310" x="3409950" y="2486025"/>
          <p14:tracePt t="5329" x="3400425" y="2533650"/>
          <p14:tracePt t="5342" x="3395663" y="2557463"/>
          <p14:tracePt t="5349" x="3390900" y="2571750"/>
          <p14:tracePt t="5354" x="3386138" y="2586038"/>
          <p14:tracePt t="5362" x="3381375" y="2609850"/>
          <p14:tracePt t="5379" x="3367088" y="2643188"/>
          <p14:tracePt t="5387" x="3362325" y="2657475"/>
          <p14:tracePt t="5393" x="3357563" y="2681288"/>
          <p14:tracePt t="5400" x="3357563" y="2690813"/>
          <p14:tracePt t="5411" x="3352800" y="2714625"/>
          <p14:tracePt t="5418" x="3352800" y="2724150"/>
          <p14:tracePt t="5431" x="3352800" y="2733675"/>
          <p14:tracePt t="5439" x="3352800" y="2738438"/>
          <p14:tracePt t="5468" x="3352800" y="2776538"/>
          <p14:tracePt t="5518" x="3348038" y="2862263"/>
          <p14:tracePt t="5546" x="3348038" y="2914650"/>
          <p14:tracePt t="5555" x="3348038" y="2938463"/>
          <p14:tracePt t="5576" x="3348038" y="2990850"/>
          <p14:tracePt t="5596" x="3348038" y="3024188"/>
          <p14:tracePt t="5599" x="3352800" y="3043238"/>
          <p14:tracePt t="5608" x="3352800" y="3057525"/>
          <p14:tracePt t="5623" x="3352800" y="3086100"/>
          <p14:tracePt t="5639" x="3357563" y="3109913"/>
          <p14:tracePt t="5654" x="3357563" y="3138488"/>
          <p14:tracePt t="5660" x="3362325" y="3148013"/>
          <p14:tracePt t="5680" x="3367088" y="3162300"/>
          <p14:tracePt t="5700" x="3371850" y="3195638"/>
          <p14:tracePt t="5705" x="3376613" y="3200400"/>
          <p14:tracePt t="5716" x="3376613" y="3214688"/>
          <p14:tracePt t="5721" x="3381375" y="3228975"/>
          <p14:tracePt t="5727" x="3386138" y="3238500"/>
          <p14:tracePt t="5738" x="3390900" y="3252788"/>
          <p14:tracePt t="5746" x="3390900" y="3267075"/>
          <p14:tracePt t="5756" x="3400425" y="3281363"/>
          <p14:tracePt t="5775" x="3409950" y="3314700"/>
          <p14:tracePt t="5795" x="3429000" y="3352800"/>
          <p14:tracePt t="5805" x="3438525" y="3371850"/>
          <p14:tracePt t="5834" x="3457575" y="3400425"/>
          <p14:tracePt t="5847" x="3486150" y="3443288"/>
          <p14:tracePt t="5939" x="3590925" y="3548063"/>
          <p14:tracePt t="5945" x="3614738" y="3571875"/>
          <p14:tracePt t="5971" x="3638550" y="3590925"/>
          <p14:tracePt t="5997" x="3700463" y="3652838"/>
          <p14:tracePt t="6019" x="3748088" y="3695700"/>
          <p14:tracePt t="6083" x="3948113" y="3905250"/>
          <p14:tracePt t="6086" x="3957638" y="3914775"/>
          <p14:tracePt t="6127" x="4033838" y="3986213"/>
          <p14:tracePt t="6144" x="4067175" y="4000500"/>
          <p14:tracePt t="6151" x="4081463" y="4010025"/>
          <p14:tracePt t="6159" x="4100513" y="4014788"/>
          <p14:tracePt t="6167" x="4110038" y="4029075"/>
          <p14:tracePt t="6171" x="4129088" y="4033838"/>
          <p14:tracePt t="6177" x="4148138" y="4038600"/>
          <p14:tracePt t="6190" x="4162425" y="4043363"/>
          <p14:tracePt t="6198" x="4181475" y="4048125"/>
          <p14:tracePt t="6205" x="4205288" y="4048125"/>
          <p14:tracePt t="6249" x="4405313" y="4081463"/>
          <p14:tracePt t="6256" x="4443413" y="4081463"/>
          <p14:tracePt t="6263" x="4486275" y="4086225"/>
          <p14:tracePt t="6280" x="4543425" y="4086225"/>
          <p14:tracePt t="6287" x="4576763" y="4090988"/>
          <p14:tracePt t="6300" x="4619625" y="4090988"/>
          <p14:tracePt t="6309" x="4638675" y="4100513"/>
          <p14:tracePt t="6315" x="4652963" y="4100513"/>
          <p14:tracePt t="6327" x="4695825" y="4105275"/>
          <p14:tracePt t="6338" x="4714875" y="4105275"/>
          <p14:tracePt t="6346" x="4748213" y="4105275"/>
          <p14:tracePt t="6365" x="4848225" y="4105275"/>
          <p14:tracePt t="6373" x="4876800" y="4105275"/>
          <p14:tracePt t="6385" x="4943475" y="4105275"/>
          <p14:tracePt t="6397" x="4981575" y="4105275"/>
          <p14:tracePt t="6409" x="5053013" y="4105275"/>
          <p14:tracePt t="6421" x="5081588" y="4105275"/>
          <p14:tracePt t="6428" x="5119688" y="4105275"/>
          <p14:tracePt t="6438" x="5148263" y="4105275"/>
          <p14:tracePt t="6449" x="5219700" y="4100513"/>
          <p14:tracePt t="6486" x="5376863" y="4071938"/>
          <p14:tracePt t="6490" x="5395913" y="4067175"/>
          <p14:tracePt t="6498" x="5410200" y="4062413"/>
          <p14:tracePt t="6513" x="5434013" y="4048125"/>
          <p14:tracePt t="6520" x="5443538" y="4038600"/>
          <p14:tracePt t="6533" x="5472113" y="4024313"/>
          <p14:tracePt t="6538" x="5481638" y="4019550"/>
          <p14:tracePt t="6569" x="5519738" y="3981450"/>
          <p14:tracePt t="6576" x="5524500" y="3971925"/>
          <p14:tracePt t="6580" x="5543550" y="3952875"/>
          <p14:tracePt t="6591" x="5553075" y="3938588"/>
          <p14:tracePt t="6601" x="5562600" y="3929063"/>
          <p14:tracePt t="6608" x="5581650" y="3905250"/>
          <p14:tracePt t="6614" x="5600700" y="3881438"/>
          <p14:tracePt t="6622" x="5614988" y="3862388"/>
          <p14:tracePt t="6628" x="5624513" y="3848100"/>
          <p14:tracePt t="6644" x="5667375" y="3795713"/>
          <p14:tracePt t="6701" x="5748338" y="3686175"/>
          <p14:tracePt t="6723" x="5776913" y="3629025"/>
          <p14:tracePt t="6746" x="5781675" y="3614738"/>
          <p14:tracePt t="6804" x="5824538" y="3433763"/>
          <p14:tracePt t="6811" x="5824538" y="3409950"/>
          <p14:tracePt t="6958" x="5724525" y="2957513"/>
          <p14:tracePt t="7083" x="5510213" y="2767013"/>
          <p14:tracePt t="7134" x="5376863" y="2686050"/>
          <p14:tracePt t="7221" x="5200650" y="2576513"/>
          <p14:tracePt t="7224" x="5181600" y="2571750"/>
          <p14:tracePt t="7265" x="5148263" y="2557463"/>
          <p14:tracePt t="7271" x="5143500" y="2557463"/>
          <p14:tracePt t="7310" x="5110163" y="2547938"/>
          <p14:tracePt t="7392" x="4914900" y="2486025"/>
          <p14:tracePt t="7445" x="4876800" y="2481263"/>
          <p14:tracePt t="7466" x="4824413" y="2476500"/>
          <p14:tracePt t="7483" x="4795838" y="2466975"/>
          <p14:tracePt t="7488" x="4776788" y="2466975"/>
          <p14:tracePt t="7516" x="4733925" y="2462213"/>
          <p14:tracePt t="7583" x="4629150" y="2438400"/>
          <p14:tracePt t="7628" x="4543425" y="2419350"/>
          <p14:tracePt t="7631" x="4533900" y="2414588"/>
          <p14:tracePt t="7640" x="4514850" y="2409825"/>
          <p14:tracePt t="7659" x="4491038" y="2405063"/>
          <p14:tracePt t="7661" x="4476750" y="2395538"/>
          <p14:tracePt t="7688" x="4433888" y="2390775"/>
          <p14:tracePt t="7692" x="4419600" y="2390775"/>
          <p14:tracePt t="7703" x="4405313" y="2390775"/>
          <p14:tracePt t="7712" x="4395788" y="2390775"/>
          <p14:tracePt t="7718" x="4381500" y="2390775"/>
          <p14:tracePt t="7722" x="4357688" y="2390775"/>
          <p14:tracePt t="7752" x="4281488" y="2390775"/>
          <p14:tracePt t="7806" x="4052888" y="2362200"/>
          <p14:tracePt t="7877" x="3633788" y="2324100"/>
          <p14:tracePt t="7880" x="3595688" y="2319338"/>
          <p14:tracePt t="7888" x="3543300" y="2314575"/>
          <p14:tracePt t="7899" x="3462338" y="2300288"/>
          <p14:tracePt t="7913" x="3443288" y="2295525"/>
          <p14:tracePt t="7920" x="3419475" y="2295525"/>
          <p14:tracePt t="7932" x="3376613" y="2295525"/>
          <p14:tracePt t="7938" x="3348038" y="2295525"/>
          <p14:tracePt t="7953" x="3309938" y="2290763"/>
          <p14:tracePt t="7967" x="3281363" y="2290763"/>
          <p14:tracePt t="7970" x="3267075" y="2281238"/>
          <p14:tracePt t="8003" x="3186113" y="2271713"/>
          <p14:tracePt t="8007" x="3152775" y="2266950"/>
          <p14:tracePt t="8018" x="3143250" y="2266950"/>
          <p14:tracePt t="8036" x="3086100" y="2266950"/>
          <p14:tracePt t="8044" x="3048000" y="2257425"/>
          <p14:tracePt t="8048" x="3033713" y="2257425"/>
          <p14:tracePt t="8054" x="2995613" y="2257425"/>
          <p14:tracePt t="8066" x="2943225" y="2252663"/>
          <p14:tracePt t="8076" x="2890838" y="2252663"/>
          <p14:tracePt t="8084" x="2843213" y="2252663"/>
          <p14:tracePt t="8122" x="2600325" y="2233613"/>
          <p14:tracePt t="8129" x="2543175" y="2224088"/>
          <p14:tracePt t="8236" x="1957388" y="2176463"/>
          <p14:tracePt t="8240" x="1909763" y="2166938"/>
          <p14:tracePt t="8262" x="1871663" y="2162175"/>
          <p14:tracePt t="8280" x="1743075" y="2138363"/>
          <p14:tracePt t="8284" x="1685925" y="2133600"/>
          <p14:tracePt t="8294" x="1628775" y="2124075"/>
          <p14:tracePt t="8304" x="1576388" y="2124075"/>
          <p14:tracePt t="8362" x="1466850" y="2114550"/>
          <p14:tracePt t="8377" x="1447800" y="2105025"/>
          <p14:tracePt t="8435" x="1443038" y="2105025"/>
          <p14:tracePt t="8496" x="1443038" y="2100263"/>
          <p14:tracePt t="8540" x="1452563" y="2100263"/>
          <p14:tracePt t="8589" x="1514475" y="2066925"/>
          <p14:tracePt t="8613" x="1638300" y="2033588"/>
          <p14:tracePt t="8622" x="1681163" y="2033588"/>
          <p14:tracePt t="8675" x="2071688" y="2019300"/>
          <p14:tracePt t="8682" x="2138363" y="2019300"/>
          <p14:tracePt t="8688" x="2214563" y="2019300"/>
          <p14:tracePt t="8702" x="2271713" y="2019300"/>
          <p14:tracePt t="8705" x="2338388" y="2019300"/>
          <p14:tracePt t="8710" x="2405063" y="2019300"/>
          <p14:tracePt t="8723" x="2462213" y="2019300"/>
          <p14:tracePt t="8730" x="2528888" y="2019300"/>
          <p14:tracePt t="8744" x="2662238" y="2019300"/>
          <p14:tracePt t="8753" x="2728913" y="2019300"/>
          <p14:tracePt t="8760" x="2805113" y="2019300"/>
          <p14:tracePt t="8777" x="2938463" y="2019300"/>
          <p14:tracePt t="8782" x="3005138" y="2019300"/>
          <p14:tracePt t="8799" x="3128963" y="2019300"/>
          <p14:tracePt t="8805" x="3186113" y="2019300"/>
          <p14:tracePt t="8836" x="3343275" y="2019300"/>
          <p14:tracePt t="8850" x="3419475" y="2019300"/>
          <p14:tracePt t="8857" x="3452813" y="2014538"/>
          <p14:tracePt t="8869" x="3529013" y="2014538"/>
          <p14:tracePt t="8878" x="3557588" y="2014538"/>
          <p14:tracePt t="8901" x="3624263" y="2014538"/>
          <p14:tracePt t="8920" x="3738563" y="2009775"/>
          <p14:tracePt t="8931" x="3790950" y="2009775"/>
          <p14:tracePt t="8948" x="3867150" y="2009775"/>
          <p14:tracePt t="8953" x="3924300" y="2009775"/>
          <p14:tracePt t="8965" x="3990975" y="2000250"/>
          <p14:tracePt t="8979" x="4043363" y="2000250"/>
          <p14:tracePt t="8987" x="4090988" y="2000250"/>
          <p14:tracePt t="8993" x="4129088" y="1995488"/>
          <p14:tracePt t="8998" x="4186238" y="1995488"/>
          <p14:tracePt t="9006" x="4224338" y="1995488"/>
          <p14:tracePt t="9119" x="4986338" y="1981200"/>
          <p14:tracePt t="9123" x="5062538" y="1981200"/>
          <p14:tracePt t="9135" x="5129213" y="1981200"/>
          <p14:tracePt t="9138" x="5157788" y="1981200"/>
          <p14:tracePt t="9148" x="5233988" y="1981200"/>
          <p14:tracePt t="9161" x="5314950" y="1981200"/>
          <p14:tracePt t="9173" x="5381625" y="1981200"/>
          <p14:tracePt t="9178" x="5400675" y="1981200"/>
          <p14:tracePt t="9187" x="5453063" y="1981200"/>
          <p14:tracePt t="9191" x="5510213" y="1981200"/>
          <p14:tracePt t="9234" x="5614988" y="1981200"/>
          <p14:tracePt t="9237" x="5648325" y="1981200"/>
          <p14:tracePt t="9256" x="5705475" y="1981200"/>
          <p14:tracePt t="9265" x="5757863" y="1981200"/>
          <p14:tracePt t="9271" x="5772150" y="1981200"/>
          <p14:tracePt t="9277" x="5824538" y="1981200"/>
          <p14:tracePt t="9286" x="5872163" y="1981200"/>
          <p14:tracePt t="9296" x="5943600" y="1981200"/>
          <p14:tracePt t="9306" x="5991225" y="1981200"/>
          <p14:tracePt t="9330" x="6086475" y="1981200"/>
          <p14:tracePt t="9357" x="6157913" y="1981200"/>
          <p14:tracePt t="9376" x="6224588" y="1981200"/>
          <p14:tracePt t="9386" x="6310313" y="1981200"/>
          <p14:tracePt t="9436" x="6400800" y="1981200"/>
          <p14:tracePt t="9561" x="6400800" y="1985963"/>
          <p14:tracePt t="9593" x="6396038" y="1985963"/>
          <p14:tracePt t="9643" x="6276975" y="2052638"/>
          <p14:tracePt t="9649" x="6243638" y="2062163"/>
          <p14:tracePt t="9658" x="6210300" y="2071688"/>
          <p14:tracePt t="9674" x="6124575" y="2090738"/>
          <p14:tracePt t="9689" x="6024563" y="2105025"/>
          <p14:tracePt t="9692" x="5981700" y="2109788"/>
          <p14:tracePt t="9700" x="5924550" y="2119313"/>
          <p14:tracePt t="9707" x="5867400" y="2119313"/>
          <p14:tracePt t="9729" x="5772150" y="2124075"/>
          <p14:tracePt t="9734" x="5719763" y="2133600"/>
          <p14:tracePt t="9770" x="5538788" y="2133600"/>
          <p14:tracePt t="9824" x="5291138" y="2133600"/>
          <p14:tracePt t="9845" x="5167313" y="2133600"/>
          <p14:tracePt t="9856" x="5119688" y="2133600"/>
          <p14:tracePt t="9862" x="5072063" y="2133600"/>
          <p14:tracePt t="9878" x="5000625" y="2133600"/>
          <p14:tracePt t="9923" x="4843463" y="2133600"/>
          <p14:tracePt t="9928" x="4819650" y="2133600"/>
          <p14:tracePt t="9933" x="4800600" y="2133600"/>
          <p14:tracePt t="9943" x="4772025" y="2133600"/>
          <p14:tracePt t="9950" x="4748213" y="2133600"/>
          <p14:tracePt t="9965" x="4705350" y="2133600"/>
          <p14:tracePt t="9970" x="4691063" y="2133600"/>
          <p14:tracePt t="9989" x="4662488" y="2133600"/>
          <p14:tracePt t="9999" x="4643438" y="2133600"/>
          <p14:tracePt t="10004" x="4629150" y="2138363"/>
          <p14:tracePt t="10021" x="4610100" y="2138363"/>
          <p14:tracePt t="10037" x="4586288" y="2143125"/>
          <p14:tracePt t="10052" x="4557713" y="2147888"/>
          <p14:tracePt t="10055" x="4533900" y="2152650"/>
          <p14:tracePt t="10061" x="4519613" y="2152650"/>
          <p14:tracePt t="10076" x="4457700" y="2166938"/>
          <p14:tracePt t="10087" x="4419600" y="2171700"/>
          <p14:tracePt t="10093" x="4386263" y="2176463"/>
          <p14:tracePt t="10103" x="4348163" y="2185988"/>
          <p14:tracePt t="10108" x="4314825" y="2190750"/>
          <p14:tracePt t="10113" x="4295775" y="2195513"/>
          <p14:tracePt t="10129" x="4233863" y="2200275"/>
          <p14:tracePt t="10137" x="4219575" y="2205038"/>
          <p14:tracePt t="10155" x="4148138" y="2214563"/>
          <p14:tracePt t="10160" x="4133850" y="2219325"/>
          <p14:tracePt t="10172" x="4095750" y="2224088"/>
          <p14:tracePt t="10177" x="4086225" y="2224088"/>
          <p14:tracePt t="10183" x="4052888" y="2228850"/>
          <p14:tracePt t="10205" x="3995738" y="2243138"/>
          <p14:tracePt t="10235" x="3910013" y="2271713"/>
          <p14:tracePt t="10240" x="3905250" y="2271713"/>
          <p14:tracePt t="10291" x="3810000" y="2314575"/>
          <p14:tracePt t="10298" x="3795713" y="2324100"/>
          <p14:tracePt t="10305" x="3762375" y="2338388"/>
          <p14:tracePt t="10340" x="3681413" y="2386013"/>
          <p14:tracePt t="10372" x="3638550" y="2414588"/>
          <p14:tracePt t="10408" x="3629025" y="2424113"/>
          <p14:tracePt t="10494" x="3490913" y="2562225"/>
          <p14:tracePt t="10540" x="3433763" y="2619375"/>
          <p14:tracePt t="10608" x="3386138" y="2671763"/>
          <p14:tracePt t="10842" x="3376613" y="2671763"/>
          <p14:tracePt t="10867" x="3362325" y="2671763"/>
          <p14:tracePt t="10880" x="3357563" y="2671763"/>
          <p14:tracePt t="10885" x="3352800" y="2671763"/>
          <p14:tracePt t="10907" x="3338513" y="2671763"/>
          <p14:tracePt t="10968" x="3224213" y="2657475"/>
          <p14:tracePt t="10978" x="3214688" y="2652713"/>
          <p14:tracePt t="10988" x="3200400" y="2643188"/>
          <p14:tracePt t="10990" x="3186113" y="2628900"/>
          <p14:tracePt t="11030" x="3138488" y="2609850"/>
          <p14:tracePt t="11037" x="3114675" y="2595563"/>
          <p14:tracePt t="11046" x="3109913" y="2595563"/>
          <p14:tracePt t="11053" x="3100388" y="2590800"/>
          <p14:tracePt t="11066" x="3095625" y="2590800"/>
          <p14:tracePt t="11130" x="3081338" y="2586038"/>
          <p14:tracePt t="11161" x="3019425" y="2566988"/>
          <p14:tracePt t="11175" x="2990850" y="2557463"/>
          <p14:tracePt t="11178" x="2986088" y="2552700"/>
          <p14:tracePt t="11189" x="2981325" y="2552700"/>
          <p14:tracePt t="11203" x="2976563" y="2552700"/>
          <p14:tracePt t="11675" x="2976563" y="2576513"/>
          <p14:tracePt t="11722" x="2976563" y="2605088"/>
          <p14:tracePt t="11911" x="2976563" y="2609850"/>
          <p14:tracePt t="11935" x="2976563" y="2619375"/>
          <p14:tracePt t="11954" x="2976563" y="2624138"/>
          <p14:tracePt t="11971" x="2976563" y="2628900"/>
          <p14:tracePt t="12077" x="2981325" y="2638425"/>
          <p14:tracePt t="12120" x="2986088" y="2671763"/>
          <p14:tracePt t="12156" x="2990850" y="2690813"/>
          <p14:tracePt t="12231" x="2995613" y="2705100"/>
          <p14:tracePt t="12249" x="2995613" y="2709863"/>
          <p14:tracePt t="12268" x="3000375" y="2724150"/>
          <p14:tracePt t="12285" x="3005138" y="2733675"/>
          <p14:tracePt t="12311" x="3009900" y="2743200"/>
          <p14:tracePt t="12359" x="3033713" y="2838450"/>
          <p14:tracePt t="12390" x="3062288" y="2919413"/>
          <p14:tracePt t="12445" x="3128963" y="3090863"/>
          <p14:tracePt t="12467" x="3152775" y="3162300"/>
          <p14:tracePt t="12517" x="3276600" y="3328988"/>
          <p14:tracePt t="12546" x="3362325" y="3424238"/>
          <p14:tracePt t="12565" x="3429000" y="3481388"/>
          <p14:tracePt t="12609" x="3648075" y="3581400"/>
          <p14:tracePt t="12616" x="3667125" y="3590925"/>
          <p14:tracePt t="12623" x="3676650" y="3600450"/>
          <p14:tracePt t="12629" x="3686175" y="3605213"/>
          <p14:tracePt t="12639" x="3695700" y="3619500"/>
          <p14:tracePt t="12645" x="3705225" y="3629025"/>
          <p14:tracePt t="12652" x="3714750" y="3633788"/>
          <p14:tracePt t="12669" x="3738563" y="3652838"/>
          <p14:tracePt t="12673" x="3752850" y="3662363"/>
          <p14:tracePt t="12686" x="3786188" y="3686175"/>
          <p14:tracePt t="12699" x="3800475" y="3690938"/>
          <p14:tracePt t="12705" x="3810000" y="3695700"/>
          <p14:tracePt t="12720" x="3843338" y="3714750"/>
          <p14:tracePt t="12731" x="3881438" y="3729038"/>
          <p14:tracePt t="12737" x="3910013" y="3738563"/>
          <p14:tracePt t="12749" x="3933825" y="3752850"/>
          <p14:tracePt t="12756" x="3976688" y="3771900"/>
          <p14:tracePt t="12811" x="4476750" y="3886200"/>
          <p14:tracePt t="12815" x="4543425" y="3900488"/>
          <p14:tracePt t="12860" x="4867275" y="3952875"/>
          <p14:tracePt t="12864" x="4905375" y="3952875"/>
          <p14:tracePt t="12887" x="4953000" y="3957638"/>
          <p14:tracePt t="12908" x="5081588" y="3957638"/>
          <p14:tracePt t="12936" x="5200650" y="3919538"/>
          <p14:tracePt t="12940" x="5214938" y="3910013"/>
          <p14:tracePt t="12952" x="5229225" y="3900488"/>
          <p14:tracePt t="12956" x="5253038" y="3895725"/>
          <p14:tracePt t="12979" x="5267325" y="3886200"/>
          <p14:tracePt t="13017" x="5357813" y="3838575"/>
          <p14:tracePt t="13023" x="5381625" y="3829050"/>
          <p14:tracePt t="13036" x="5405438" y="3814763"/>
          <p14:tracePt t="13050" x="5443538" y="3800475"/>
          <p14:tracePt t="13056" x="5457825" y="3786188"/>
          <p14:tracePt t="13061" x="5476875" y="3776663"/>
          <p14:tracePt t="13071" x="5486400" y="3767138"/>
          <p14:tracePt t="13078" x="5495925" y="3757613"/>
          <p14:tracePt t="13084" x="5505450" y="3748088"/>
          <p14:tracePt t="13095" x="5514975" y="3738563"/>
          <p14:tracePt t="13097" x="5524500" y="3729038"/>
          <p14:tracePt t="13127" x="5543550" y="3700463"/>
          <p14:tracePt t="13144" x="5557838" y="3681413"/>
          <p14:tracePt t="13154" x="5562600" y="3671888"/>
          <p14:tracePt t="13187" x="5581650" y="3619500"/>
          <p14:tracePt t="13192" x="5586413" y="3605213"/>
          <p14:tracePt t="13196" x="5591175" y="3581400"/>
          <p14:tracePt t="13205" x="5591175" y="3571875"/>
          <p14:tracePt t="13220" x="5595938" y="3543300"/>
          <p14:tracePt t="13251" x="5600700" y="3486150"/>
          <p14:tracePt t="13255" x="5600700" y="3471863"/>
          <p14:tracePt t="13265" x="5600700" y="3457575"/>
          <p14:tracePt t="13272" x="5600700" y="3448050"/>
          <p14:tracePt t="13283" x="5600700" y="3438525"/>
          <p14:tracePt t="13287" x="5600700" y="3424238"/>
          <p14:tracePt t="13299" x="5600700" y="3414713"/>
          <p14:tracePt t="13305" x="5600700" y="3405188"/>
          <p14:tracePt t="13309" x="5600700" y="3400425"/>
          <p14:tracePt t="13321" x="5600700" y="3390900"/>
          <p14:tracePt t="13325" x="5591175" y="3381375"/>
          <p14:tracePt t="13332" x="5581650" y="3371850"/>
          <p14:tracePt t="13348" x="5567363" y="3352800"/>
          <p14:tracePt t="13355" x="5548313" y="3328988"/>
          <p14:tracePt t="13362" x="5538788" y="3309938"/>
          <p14:tracePt t="13372" x="5519738" y="3300413"/>
          <p14:tracePt t="13384" x="5486400" y="3252788"/>
          <p14:tracePt t="13403" x="5434013" y="3200400"/>
          <p14:tracePt t="13408" x="5414963" y="3176588"/>
          <p14:tracePt t="13423" x="5362575" y="3114675"/>
          <p14:tracePt t="13429" x="5334000" y="3081338"/>
          <p14:tracePt t="13435" x="5286375" y="3038475"/>
          <p14:tracePt t="13447" x="5262563" y="3019425"/>
          <p14:tracePt t="13452" x="5219700" y="2971800"/>
          <p14:tracePt t="13505" x="4953000" y="2767013"/>
          <p14:tracePt t="13523" x="4895850" y="2733675"/>
          <p14:tracePt t="13529" x="4862513" y="2714625"/>
          <p14:tracePt t="13562" x="4762500" y="2695575"/>
          <p14:tracePt t="13568" x="4714875" y="2686050"/>
          <p14:tracePt t="13570" x="4700588" y="2681288"/>
          <p14:tracePt t="13580" x="4657725" y="2681288"/>
          <p14:tracePt t="13597" x="4586288" y="2676525"/>
          <p14:tracePt t="13604" x="4538663" y="2667000"/>
          <p14:tracePt t="13609" x="4524375" y="2667000"/>
          <p14:tracePt t="13617" x="4481513" y="2662238"/>
          <p14:tracePt t="13645" x="4352925" y="2643188"/>
          <p14:tracePt t="13673" x="4271963" y="2628900"/>
          <p14:tracePt t="13734" x="4071938" y="2590800"/>
          <p14:tracePt t="13757" x="3871913" y="2538413"/>
          <p14:tracePt t="13801" x="3667125" y="2486025"/>
          <p14:tracePt t="13874" x="3248025" y="2376488"/>
          <p14:tracePt t="13881" x="3195638" y="2362200"/>
          <p14:tracePt t="13894" x="3148013" y="2347913"/>
          <p14:tracePt t="13938" x="2857500" y="2257425"/>
          <p14:tracePt t="13956" x="2738438" y="2219325"/>
          <p14:tracePt t="13963" x="2681288" y="2205038"/>
          <p14:tracePt t="13979" x="2619375" y="2190750"/>
          <p14:tracePt t="14036" x="2362200" y="2105025"/>
          <p14:tracePt t="14069" x="2228850" y="2071688"/>
          <p14:tracePt t="14075" x="2195513" y="2062163"/>
          <p14:tracePt t="14089" x="2152650" y="2052638"/>
          <p14:tracePt t="14097" x="2119313" y="2047875"/>
          <p14:tracePt t="14130" x="2057400" y="2038350"/>
          <p14:tracePt t="14142" x="2005013" y="2038350"/>
          <p14:tracePt t="14155" x="1976438" y="2028825"/>
          <p14:tracePt t="14187" x="1871663" y="2019300"/>
          <p14:tracePt t="14199" x="1852613" y="2019300"/>
          <p14:tracePt t="14249" x="1800225" y="2009775"/>
          <p14:tracePt t="14256" x="1781175" y="2009775"/>
          <p14:tracePt t="14284" x="1743075" y="2009775"/>
          <p14:tracePt t="14294" x="1657350" y="2000250"/>
          <p14:tracePt t="14307" x="1638300" y="2000250"/>
          <p14:tracePt t="14310" x="1614488" y="2000250"/>
          <p14:tracePt t="14320" x="1576388" y="2000250"/>
          <p14:tracePt t="14333" x="1557338" y="2000250"/>
          <p14:tracePt t="14339" x="1533525" y="2000250"/>
          <p14:tracePt t="14352" x="1490663" y="1995488"/>
          <p14:tracePt t="14359" x="1471613" y="1995488"/>
          <p14:tracePt t="14365" x="1457325" y="1995488"/>
          <p14:tracePt t="14378" x="1433513" y="1995488"/>
          <p14:tracePt t="14384" x="1414463" y="1995488"/>
          <p14:tracePt t="14389" x="1395413" y="1995488"/>
          <p14:tracePt t="14405" x="1366838" y="1990725"/>
          <p14:tracePt t="14466" x="1352550" y="1985963"/>
          <p14:tracePt t="14498" x="1323975" y="1985963"/>
          <p14:tracePt t="14505" x="1304925" y="1985963"/>
          <p14:tracePt t="14512" x="1290638" y="1976438"/>
          <p14:tracePt t="14522" x="1281113" y="1976438"/>
          <p14:tracePt t="14526" x="1262063" y="1976438"/>
          <p14:tracePt t="14533" x="1252538" y="1971675"/>
          <p14:tracePt t="14544" x="1243013" y="1971675"/>
          <p14:tracePt t="14550" x="1223963" y="1971675"/>
          <p14:tracePt t="14556" x="1214438" y="1966913"/>
          <p14:tracePt t="14567" x="1200150" y="1966913"/>
          <p14:tracePt t="14581" x="1195388" y="1966913"/>
          <p14:tracePt t="14588" x="1185863" y="1966913"/>
          <p14:tracePt t="14589" x="1181100" y="1966913"/>
          <p14:tracePt t="14607" x="1176338" y="1966913"/>
          <p14:tracePt t="14614" x="1166813" y="1966913"/>
          <p14:tracePt t="14864" x="1176338" y="1962150"/>
          <p14:tracePt t="14907" x="1252538" y="1952625"/>
          <p14:tracePt t="14924" x="1290638" y="1943100"/>
          <p14:tracePt t="14934" x="1400175" y="1938338"/>
          <p14:tracePt t="14987" x="1647825" y="1919288"/>
          <p14:tracePt t="14990" x="1666875" y="1914525"/>
          <p14:tracePt t="14998" x="1676400" y="1914525"/>
          <p14:tracePt t="15008" x="1700213" y="1905000"/>
          <p14:tracePt t="15017" x="1714500" y="1905000"/>
          <p14:tracePt t="15028" x="1747838" y="1905000"/>
          <p14:tracePt t="15037" x="1766888" y="1905000"/>
          <p14:tracePt t="15045" x="1795463" y="1905000"/>
          <p14:tracePt t="15052" x="1833563" y="1905000"/>
          <p14:tracePt t="15060" x="1857375" y="1905000"/>
          <p14:tracePt t="15066" x="1890713" y="1900238"/>
          <p14:tracePt t="15071" x="1928813" y="1900238"/>
          <p14:tracePt t="15080" x="1962150" y="1900238"/>
          <p14:tracePt t="15088" x="1990725" y="1900238"/>
          <p14:tracePt t="15111" x="2081213" y="1900238"/>
          <p14:tracePt t="15121" x="2114550" y="1900238"/>
          <p14:tracePt t="15127" x="2152650" y="1900238"/>
          <p14:tracePt t="15135" x="2195513" y="1900238"/>
          <p14:tracePt t="15147" x="2262188" y="1900238"/>
          <p14:tracePt t="15156" x="2290763" y="1900238"/>
          <p14:tracePt t="15166" x="2328863" y="1900238"/>
          <p14:tracePt t="15172" x="2357438" y="1900238"/>
          <p14:tracePt t="15182" x="2400300" y="1900238"/>
          <p14:tracePt t="15187" x="2428875" y="1900238"/>
          <p14:tracePt t="15190" x="2476500" y="1900238"/>
          <p14:tracePt t="15222" x="2647950" y="1900238"/>
          <p14:tracePt t="15286" x="3081338" y="1900238"/>
          <p14:tracePt t="15287" x="3119438" y="1900238"/>
          <p14:tracePt t="15297" x="3157538" y="1900238"/>
          <p14:tracePt t="15306" x="3214688" y="1900238"/>
          <p14:tracePt t="15364" x="3533775" y="1900238"/>
          <p14:tracePt t="15375" x="3571875" y="1900238"/>
          <p14:tracePt t="15390" x="3676650" y="1900238"/>
          <p14:tracePt t="15398" x="3714750" y="1900238"/>
          <p14:tracePt t="15410" x="3814763" y="1900238"/>
          <p14:tracePt t="15414" x="3843338" y="1900238"/>
          <p14:tracePt t="15437" x="3900488" y="1900238"/>
          <p14:tracePt t="15452" x="3952875" y="1900238"/>
          <p14:tracePt t="15455" x="3967163" y="1900238"/>
          <p14:tracePt t="15468" x="4033838" y="1900238"/>
          <p14:tracePt t="15477" x="4048125" y="1900238"/>
          <p14:tracePt t="15506" x="4176713" y="1900238"/>
          <p14:tracePt t="15531" x="4257675" y="1900238"/>
          <p14:tracePt t="15560" x="4324350" y="1900238"/>
          <p14:tracePt t="15567" x="4348163" y="1900238"/>
          <p14:tracePt t="15610" x="4471988" y="1895475"/>
          <p14:tracePt t="15616" x="4519613" y="1895475"/>
          <p14:tracePt t="15623" x="4557713" y="1895475"/>
          <p14:tracePt t="15629" x="4595813" y="1895475"/>
          <p14:tracePt t="15640" x="4672013" y="1895475"/>
          <p14:tracePt t="15650" x="4714875" y="1895475"/>
          <p14:tracePt t="15731" x="5095875" y="1885950"/>
          <p14:tracePt t="15753" x="5181600" y="1885950"/>
          <p14:tracePt t="15769" x="5219700" y="1885950"/>
          <p14:tracePt t="15785" x="5262563" y="1885950"/>
          <p14:tracePt t="15795" x="5276850" y="1885950"/>
          <p14:tracePt t="15801" x="5295900" y="1885950"/>
          <p14:tracePt t="15812" x="5310188" y="1885950"/>
          <p14:tracePt t="15817" x="5334000" y="1885950"/>
          <p14:tracePt t="15820" x="5353050" y="1885950"/>
          <p14:tracePt t="15829" x="5376863" y="1885950"/>
          <p14:tracePt t="15846" x="5414963" y="1885950"/>
          <p14:tracePt t="15852" x="5429250" y="1885950"/>
          <p14:tracePt t="15858" x="5448300" y="1885950"/>
          <p14:tracePt t="15868" x="5462588" y="1885950"/>
          <p14:tracePt t="15879" x="5472113" y="1885950"/>
          <p14:tracePt t="15888" x="5500688" y="1885950"/>
          <p14:tracePt t="15896" x="5505450" y="1885950"/>
          <p14:tracePt t="15927" x="5591175" y="1885950"/>
          <p14:tracePt t="15934" x="5619750" y="1885950"/>
          <p14:tracePt t="15944" x="5638800" y="1890713"/>
          <p14:tracePt t="15951" x="5691188" y="1895475"/>
          <p14:tracePt t="15962" x="5719763" y="1895475"/>
          <p14:tracePt t="15970" x="5743575" y="1900238"/>
          <p14:tracePt t="15975" x="5781675" y="1900238"/>
          <p14:tracePt t="15982" x="5800725" y="1905000"/>
          <p14:tracePt t="15990" x="5819775" y="1905000"/>
          <p14:tracePt t="15997" x="5838825" y="1914525"/>
          <p14:tracePt t="16007" x="5862638" y="1914525"/>
          <p14:tracePt t="16022" x="5881688" y="1914525"/>
          <p14:tracePt t="16028" x="5900738" y="1919288"/>
          <p14:tracePt t="16036" x="5915025" y="1919288"/>
          <p14:tracePt t="16053" x="5986463" y="1924050"/>
          <p14:tracePt t="16066" x="6010275" y="1924050"/>
          <p14:tracePt t="16071" x="6043613" y="1924050"/>
          <p14:tracePt t="16085" x="6096000" y="1924050"/>
          <p14:tracePt t="16090" x="6124575" y="1924050"/>
          <p14:tracePt t="16103" x="6148388" y="1924050"/>
          <p14:tracePt t="16108" x="6167438" y="1924050"/>
          <p14:tracePt t="16117" x="6181725" y="1924050"/>
          <p14:tracePt t="16133" x="6234113" y="1924050"/>
          <p14:tracePt t="16138" x="6272213" y="1924050"/>
          <p14:tracePt t="16146" x="6329363" y="1924050"/>
          <p14:tracePt t="16207" x="6581775" y="1928813"/>
          <p14:tracePt t="16238" x="6653213" y="1928813"/>
          <p14:tracePt t="16258" x="6686550" y="1928813"/>
          <p14:tracePt t="16331" x="6772275" y="1928813"/>
          <p14:tracePt t="16423" x="7024688" y="1928813"/>
          <p14:tracePt t="16435" x="7038975" y="1928813"/>
          <p14:tracePt t="16456" x="7072313" y="1928813"/>
          <p14:tracePt t="16461" x="7091363" y="1928813"/>
          <p14:tracePt t="16472" x="7115175" y="1928813"/>
          <p14:tracePt t="16477" x="7143750" y="1928813"/>
          <p14:tracePt t="16483" x="7181850" y="1928813"/>
          <p14:tracePt t="16493" x="7229475" y="1928813"/>
          <p14:tracePt t="16498" x="7267575" y="1928813"/>
          <p14:tracePt t="16558" x="7477125" y="1919288"/>
          <p14:tracePt t="16589" x="7486650" y="1919288"/>
          <p14:tracePt t="16680" x="7548563" y="1914525"/>
          <p14:tracePt t="16760" x="7586663" y="1914525"/>
          <p14:tracePt t="16939" x="7567613" y="1914525"/>
          <p14:tracePt t="16958" x="7529513" y="1914525"/>
          <p14:tracePt t="16960" x="7524750" y="1914525"/>
          <p14:tracePt t="16969" x="7496175" y="1914525"/>
          <p14:tracePt t="16985" x="7415213" y="1914525"/>
          <p14:tracePt t="17002" x="7339013" y="1914525"/>
          <p14:tracePt t="17027" x="7248525" y="1919288"/>
          <p14:tracePt t="17038" x="7153275" y="1928813"/>
          <p14:tracePt t="17048" x="7096125" y="1933575"/>
          <p14:tracePt t="17053" x="7038975" y="1933575"/>
          <p14:tracePt t="17144" x="6396038" y="1966913"/>
          <p14:tracePt t="17220" x="5738813" y="1995488"/>
          <p14:tracePt t="17222" x="5672138" y="1995488"/>
          <p14:tracePt t="17310" x="5091113" y="2009775"/>
          <p14:tracePt t="17407" x="4300538" y="2019300"/>
          <p14:tracePt t="17497" x="3709988" y="2014538"/>
          <p14:tracePt t="17517" x="3595688" y="2000250"/>
          <p14:tracePt t="17565" x="3305175" y="1985963"/>
          <p14:tracePt t="17567" x="3238500" y="1985963"/>
          <p14:tracePt t="17576" x="3171825" y="1981200"/>
          <p14:tracePt t="17621" x="3000375" y="1981200"/>
          <p14:tracePt t="17704" x="2533650" y="1971675"/>
          <p14:tracePt t="17755" x="2309813" y="1966913"/>
          <p14:tracePt t="17840" x="1933575" y="1952625"/>
          <p14:tracePt t="17845" x="1890713" y="1952625"/>
          <p14:tracePt t="17937" x="1724025" y="1952625"/>
          <p14:tracePt t="17996" x="1628775" y="1947863"/>
          <p14:tracePt t="18128" x="1624013" y="1947863"/>
          <p14:tracePt t="18143" x="1619250" y="1947863"/>
          <p14:tracePt t="18251" x="1595438" y="1947863"/>
          <p14:tracePt t="18339" x="1609725" y="1938338"/>
          <p14:tracePt t="18344" x="1614488" y="1938338"/>
          <p14:tracePt t="18350" x="1624013" y="1933575"/>
          <p14:tracePt t="18414" x="1685925" y="1914525"/>
          <p14:tracePt t="18427" x="1704975" y="1914525"/>
          <p14:tracePt t="18438" x="1762125" y="1914525"/>
          <p14:tracePt t="18452" x="1862138" y="1914525"/>
          <p14:tracePt t="18462" x="1900238" y="1914525"/>
          <p14:tracePt t="18477" x="2005013" y="1914525"/>
          <p14:tracePt t="18485" x="2024063" y="1914525"/>
          <p14:tracePt t="18494" x="2062163" y="1914525"/>
          <p14:tracePt t="18500" x="2076450" y="1914525"/>
          <p14:tracePt t="18504" x="2100263" y="1914525"/>
          <p14:tracePt t="18519" x="2109788" y="1914525"/>
          <p14:tracePt t="18593" x="2247900" y="1914525"/>
          <p14:tracePt t="18601" x="2286000" y="1914525"/>
          <p14:tracePt t="18604" x="2305050" y="1914525"/>
          <p14:tracePt t="18627" x="2414588" y="1914525"/>
          <p14:tracePt t="18656" x="2595563" y="1914525"/>
          <p14:tracePt t="18661" x="2643188" y="1914525"/>
          <p14:tracePt t="18684" x="2671763" y="1914525"/>
          <p14:tracePt t="18720" x="2728913" y="1914525"/>
          <p14:tracePt t="18801" x="2762250" y="1914525"/>
          <p14:tracePt t="18827" x="2786063" y="1914525"/>
          <p14:tracePt t="18833" x="2795588" y="1914525"/>
          <p14:tracePt t="18836" x="2805113" y="1914525"/>
          <p14:tracePt t="18846" x="2814638" y="1914525"/>
          <p14:tracePt t="18857" x="2819400" y="1914525"/>
          <p14:tracePt t="18872" x="2843213" y="1914525"/>
          <p14:tracePt t="18878" x="2857500" y="1914525"/>
          <p14:tracePt t="18887" x="2871788" y="1914525"/>
          <p14:tracePt t="18892" x="2890838" y="1914525"/>
          <p14:tracePt t="18899" x="2909888" y="1914525"/>
          <p14:tracePt t="18906" x="2924175" y="1914525"/>
          <p14:tracePt t="18911" x="2933700" y="1914525"/>
          <p14:tracePt t="18925" x="2952750" y="1914525"/>
          <p14:tracePt t="18933" x="2957513" y="1914525"/>
          <p14:tracePt t="18999" x="2962275" y="1914525"/>
          <p14:tracePt t="19329" x="2952750" y="1914525"/>
          <p14:tracePt t="19389" x="2843213" y="1909763"/>
          <p14:tracePt t="19395" x="2833688" y="1909763"/>
          <p14:tracePt t="19451" x="2828925" y="1909763"/>
          <p14:tracePt t="19504" x="2814638" y="1909763"/>
          <p14:tracePt t="19514" x="2805113" y="1909763"/>
          <p14:tracePt t="19622" x="2790825" y="1909763"/>
          <p14:tracePt t="19637" x="2786063" y="1909763"/>
          <p14:tracePt t="19642" x="2781300" y="1909763"/>
          <p14:tracePt t="19647" x="2776538" y="1909763"/>
          <p14:tracePt t="19699" x="2767013" y="1905000"/>
          <p14:tracePt t="19778" x="2747963" y="1905000"/>
          <p14:tracePt t="20105" x="2747963" y="1900238"/>
          <p14:tracePt t="20124" x="2747963" y="1895475"/>
          <p14:tracePt t="20154" x="2747963" y="1890713"/>
          <p14:tracePt t="20189" x="2747963" y="1881188"/>
          <p14:tracePt t="20234" x="2747963" y="1847850"/>
          <p14:tracePt t="20253" x="2747963" y="1838325"/>
          <p14:tracePt t="20312" x="2747963" y="1804988"/>
          <p14:tracePt t="20377" x="2747963" y="1714500"/>
          <p14:tracePt t="20404" x="2747963" y="1690688"/>
          <p14:tracePt t="20454" x="2747963" y="1647825"/>
          <p14:tracePt t="20498" x="2747963" y="1633538"/>
          <p14:tracePt t="20513" x="2747963" y="1628775"/>
          <p14:tracePt t="20533" x="2747963" y="1624013"/>
          <p14:tracePt t="20573" x="2743200" y="1614488"/>
          <p14:tracePt t="20596" x="2743200" y="1604963"/>
          <p14:tracePt t="20648" x="2728913" y="1566863"/>
          <p14:tracePt t="20716" x="2662238" y="1476375"/>
          <p14:tracePt t="20750" x="2600325" y="1428750"/>
          <p14:tracePt t="20763" x="2566988" y="1409700"/>
          <p14:tracePt t="20824" x="2481263" y="1366838"/>
          <p14:tracePt t="20905" x="2286000" y="1300163"/>
          <p14:tracePt t="20910" x="2228850" y="1276350"/>
          <p14:tracePt t="20938" x="2157413" y="1252538"/>
          <p14:tracePt t="20970" x="2024063" y="1223963"/>
          <p14:tracePt t="20985" x="1962150" y="1209675"/>
          <p14:tracePt t="21000" x="1905000" y="1200150"/>
          <p14:tracePt t="21029" x="1857375" y="1195388"/>
          <p14:tracePt t="21053" x="1795463" y="1190625"/>
          <p14:tracePt t="21066" x="1747838" y="1190625"/>
          <p14:tracePt t="21076" x="1743075" y="1190625"/>
          <p14:tracePt t="21082" x="1738313" y="1190625"/>
          <p14:tracePt t="21087" x="1733550" y="1190625"/>
          <p14:tracePt t="21102" x="1724025" y="1190625"/>
          <p14:tracePt t="21116" x="1690688" y="1190625"/>
          <p14:tracePt t="21128" x="1676400" y="1190625"/>
          <p14:tracePt t="21135" x="1662113" y="1190625"/>
          <p14:tracePt t="21143" x="1647825" y="1195388"/>
          <p14:tracePt t="21146" x="1628775" y="1195388"/>
          <p14:tracePt t="21160" x="1619250" y="1195388"/>
          <p14:tracePt t="21167" x="1609725" y="1195388"/>
          <p14:tracePt t="21173" x="1595438" y="1200150"/>
          <p14:tracePt t="21179" x="1590675" y="1200150"/>
          <p14:tracePt t="21188" x="1576388" y="1200150"/>
          <p14:tracePt t="21194" x="1576388" y="1204913"/>
          <p14:tracePt t="21217" x="1571625" y="1204913"/>
          <p14:tracePt t="21270" x="1557338" y="1209675"/>
          <p14:tracePt t="21377" x="1543050" y="1233488"/>
          <p14:tracePt t="21414" x="1528763" y="1262063"/>
          <p14:tracePt t="21428" x="1524000" y="1276350"/>
          <p14:tracePt t="21436" x="1524000" y="1281113"/>
          <p14:tracePt t="21483" x="1524000" y="1304925"/>
          <p14:tracePt t="21496" x="1524000" y="1309688"/>
          <p14:tracePt t="21502" x="1524000" y="1319213"/>
          <p14:tracePt t="21519" x="1524000" y="1333500"/>
          <p14:tracePt t="21522" x="1524000" y="1343025"/>
          <p14:tracePt t="21563" x="1524000" y="1371600"/>
          <p14:tracePt t="21566" x="1524000" y="1376363"/>
          <p14:tracePt t="21587" x="1524000" y="1390650"/>
          <p14:tracePt t="21589" x="1528763" y="1400175"/>
          <p14:tracePt t="21608" x="1528763" y="1409700"/>
          <p14:tracePt t="21614" x="1528763" y="1419225"/>
          <p14:tracePt t="21625" x="1533525" y="1423988"/>
          <p14:tracePt t="21630" x="1533525" y="1438275"/>
          <p14:tracePt t="21636" x="1533525" y="1443038"/>
          <p14:tracePt t="21653" x="1533525" y="1452563"/>
          <p14:tracePt t="21658" x="1538288" y="1452563"/>
          <p14:tracePt t="21670" x="1538288" y="1457325"/>
          <p14:tracePt t="21689" x="1538288" y="1471613"/>
          <p14:tracePt t="21738" x="1543050" y="1500188"/>
          <p14:tracePt t="21782" x="1547813" y="1533525"/>
          <p14:tracePt t="21802" x="1547813" y="1547813"/>
          <p14:tracePt t="21822" x="1552575" y="1566863"/>
          <p14:tracePt t="21846" x="1562100" y="1590675"/>
          <p14:tracePt t="21889" x="1566863" y="1604963"/>
          <p14:tracePt t="21909" x="1566863" y="1614488"/>
          <p14:tracePt t="21938" x="1576388" y="1628775"/>
          <p14:tracePt t="21982" x="1585913" y="1638300"/>
          <p14:tracePt t="22047" x="1595438" y="1638300"/>
          <p14:tracePt t="22089" x="1643063" y="1647825"/>
          <p14:tracePt t="22094" x="1657350" y="1652588"/>
          <p14:tracePt t="22104" x="1671638" y="1662113"/>
          <p14:tracePt t="22110" x="1681163" y="1666875"/>
          <p14:tracePt t="22115" x="1704975" y="1671638"/>
          <p14:tracePt t="22138" x="1757363" y="1685925"/>
          <p14:tracePt t="22154" x="1790700" y="1695450"/>
          <p14:tracePt t="22159" x="1804988" y="1700213"/>
          <p14:tracePt t="22168" x="1828800" y="1709738"/>
          <p14:tracePt t="22185" x="1866900" y="1719263"/>
          <p14:tracePt t="22190" x="1881188" y="1724025"/>
          <p14:tracePt t="22201" x="1900238" y="1724025"/>
          <p14:tracePt t="22205" x="1924050" y="1728788"/>
          <p14:tracePt t="22243" x="1962150" y="1733550"/>
          <p14:tracePt t="22266" x="1971675" y="1733550"/>
          <p14:tracePt t="22282" x="1985963" y="1733550"/>
          <p14:tracePt t="22313" x="2019300" y="1733550"/>
          <p14:tracePt t="22318" x="2038350" y="1733550"/>
          <p14:tracePt t="22323" x="2052638" y="1733550"/>
          <p14:tracePt t="22354" x="2119313" y="1733550"/>
          <p14:tracePt t="22360" x="2133600" y="1733550"/>
          <p14:tracePt t="22371" x="2147888" y="1733550"/>
          <p14:tracePt t="22382" x="2162175" y="1733550"/>
          <p14:tracePt t="22388" x="2171700" y="1733550"/>
          <p14:tracePt t="22393" x="2181225" y="1733550"/>
          <p14:tracePt t="22404" x="2185988" y="1733550"/>
          <p14:tracePt t="22409" x="2195513" y="1733550"/>
          <p14:tracePt t="22413" x="2200275" y="1733550"/>
          <p14:tracePt t="22427" x="2205038" y="1728788"/>
          <p14:tracePt t="22450" x="2214563" y="1724025"/>
          <p14:tracePt t="22459" x="2219325" y="1724025"/>
          <p14:tracePt t="22472" x="2233613" y="1714500"/>
          <p14:tracePt t="22482" x="2243138" y="1704975"/>
          <p14:tracePt t="22490" x="2252663" y="1700213"/>
          <p14:tracePt t="22501" x="2262188" y="1695450"/>
          <p14:tracePt t="22505" x="2266950" y="1685925"/>
          <p14:tracePt t="22520" x="2281238" y="1681163"/>
          <p14:tracePt t="22546" x="2290763" y="1671638"/>
          <p14:tracePt t="22552" x="2290763" y="1666875"/>
          <p14:tracePt t="22557" x="2295525" y="1666875"/>
          <p14:tracePt t="22566" x="2300288" y="1666875"/>
          <p14:tracePt t="22589" x="2314575" y="1657350"/>
          <p14:tracePt t="22638" x="2333625" y="1643063"/>
          <p14:tracePt t="22643" x="2338388" y="1643063"/>
          <p14:tracePt t="22660" x="2343150" y="1643063"/>
          <p14:tracePt t="22667" x="2347913" y="1638300"/>
          <p14:tracePt t="22673" x="2352675" y="1633538"/>
          <p14:tracePt t="22680" x="2362200" y="1628775"/>
          <p14:tracePt t="22692" x="2376488" y="1624013"/>
          <p14:tracePt t="22714" x="2419350" y="1604963"/>
          <p14:tracePt t="22724" x="2424113" y="1604963"/>
          <p14:tracePt t="22763" x="2428875" y="1600200"/>
          <p14:tracePt t="22800" x="2457450" y="1581150"/>
          <p14:tracePt t="22810" x="2476500" y="1576388"/>
          <p14:tracePt t="22816" x="2490788" y="1571625"/>
          <p14:tracePt t="22818" x="2500313" y="1571625"/>
          <p14:tracePt t="22853" x="2519363" y="1562100"/>
          <p14:tracePt t="22856" x="2524125" y="1562100"/>
          <p14:tracePt t="22866" x="2533650" y="1557338"/>
          <p14:tracePt t="22876" x="2538413" y="1552575"/>
          <p14:tracePt t="22880" x="2547938" y="1547813"/>
          <p14:tracePt t="22894" x="2562225" y="1543050"/>
          <p14:tracePt t="22905" x="2571750" y="1538288"/>
          <p14:tracePt t="22910" x="2581275" y="1533525"/>
          <p14:tracePt t="22937" x="2586038" y="1524000"/>
          <p14:tracePt t="23286" x="2586038" y="1533525"/>
          <p14:tracePt t="23295" x="2586038" y="1538288"/>
          <p14:tracePt t="23341" x="2586038" y="1571625"/>
          <p14:tracePt t="23357" x="2586038" y="1576388"/>
          <p14:tracePt t="23404" x="2586038" y="1604963"/>
          <p14:tracePt t="23461" x="2586038" y="1624013"/>
          <p14:tracePt t="23467" x="2586038" y="1628775"/>
          <p14:tracePt t="23473" x="2586038" y="1633538"/>
          <p14:tracePt t="23517" x="2586038" y="1643063"/>
          <p14:tracePt t="23551" x="2595563" y="1676400"/>
          <p14:tracePt t="23567" x="2605088" y="1690688"/>
          <p14:tracePt t="23582" x="2609850" y="1704975"/>
          <p14:tracePt t="23621" x="2628900" y="1738313"/>
          <p14:tracePt t="23640" x="2633663" y="1757363"/>
          <p14:tracePt t="23672" x="2671763" y="1804988"/>
          <p14:tracePt t="23689" x="2695575" y="1814513"/>
          <p14:tracePt t="23735" x="2719388" y="1828800"/>
          <p14:tracePt t="23772" x="2828925" y="1862138"/>
          <p14:tracePt t="23808" x="2876550" y="1866900"/>
          <p14:tracePt t="23825" x="2890838" y="1866900"/>
          <p14:tracePt t="23872" x="2943225" y="1866900"/>
          <p14:tracePt t="23876" x="2962275" y="1871663"/>
          <p14:tracePt t="23886" x="2986088" y="1871663"/>
          <p14:tracePt t="23903" x="3033713" y="1876425"/>
          <p14:tracePt t="23909" x="3057525" y="1876425"/>
          <p14:tracePt t="23949" x="3114675" y="1885950"/>
          <p14:tracePt t="23955" x="3124200" y="1885950"/>
          <p14:tracePt t="23958" x="3133725" y="1885950"/>
          <p14:tracePt t="23967" x="3148013" y="1885950"/>
          <p14:tracePt t="23983" x="3190875" y="1890713"/>
          <p14:tracePt t="23988" x="3219450" y="1890713"/>
          <p14:tracePt t="23999" x="3248025" y="1890713"/>
          <p14:tracePt t="24005" x="3271838" y="1890713"/>
          <p14:tracePt t="24014" x="3300413" y="1890713"/>
          <p14:tracePt t="24034" x="3357563" y="1890713"/>
          <p14:tracePt t="24042" x="3395663" y="1890713"/>
          <p14:tracePt t="24049" x="3414713" y="1890713"/>
          <p14:tracePt t="24062" x="3438525" y="1890713"/>
          <p14:tracePt t="24068" x="3452813" y="1890713"/>
          <p14:tracePt t="24073" x="3467100" y="1890713"/>
          <p14:tracePt t="24082" x="3495675" y="1890713"/>
          <p14:tracePt t="24085" x="3509963" y="1890713"/>
          <p14:tracePt t="24099" x="3533775" y="1890713"/>
          <p14:tracePt t="24107" x="3571875" y="1890713"/>
          <p14:tracePt t="24114" x="3590925" y="1890713"/>
          <p14:tracePt t="24121" x="3619500" y="1890713"/>
          <p14:tracePt t="24123" x="3638550" y="1890713"/>
          <p14:tracePt t="24134" x="3657600" y="1890713"/>
          <p14:tracePt t="24144" x="3686175" y="1890713"/>
          <p14:tracePt t="24149" x="3700463" y="1890713"/>
          <p14:tracePt t="24156" x="3719513" y="1890713"/>
          <p14:tracePt t="24171" x="3771900" y="1890713"/>
          <p14:tracePt t="24177" x="3805238" y="1890713"/>
          <p14:tracePt t="24185" x="3838575" y="1890713"/>
          <p14:tracePt t="24198" x="3924300" y="1890713"/>
          <p14:tracePt t="24217" x="4000500" y="1890713"/>
          <p14:tracePt t="24234" x="4086225" y="1890713"/>
          <p14:tracePt t="24239" x="4124325" y="1890713"/>
          <p14:tracePt t="24245" x="4148138" y="1890713"/>
          <p14:tracePt t="24255" x="4167188" y="1890713"/>
          <p14:tracePt t="24263" x="4195763" y="1890713"/>
          <p14:tracePt t="24271" x="4219575" y="1890713"/>
          <p14:tracePt t="24274" x="4238625" y="1890713"/>
          <p14:tracePt t="24300" x="4329113" y="1890713"/>
          <p14:tracePt t="24304" x="4348163" y="1890713"/>
          <p14:tracePt t="24313" x="4391025" y="1890713"/>
          <p14:tracePt t="24323" x="4438650" y="1890713"/>
          <p14:tracePt t="24330" x="4452938" y="1890713"/>
          <p14:tracePt t="24358" x="4557713" y="1890713"/>
          <p14:tracePt t="24381" x="4605338" y="1890713"/>
          <p14:tracePt t="24421" x="4705350" y="1890713"/>
          <p14:tracePt t="24428" x="4743450" y="1890713"/>
          <p14:tracePt t="24434" x="4791075" y="1890713"/>
          <p14:tracePt t="24442" x="4838700" y="1890713"/>
          <p14:tracePt t="24469" x="4924425" y="1890713"/>
          <p14:tracePt t="24487" x="5014913" y="1885950"/>
          <p14:tracePt t="24552" x="5276850" y="1885950"/>
          <p14:tracePt t="24564" x="5324475" y="1885950"/>
          <p14:tracePt t="24569" x="5362575" y="1885950"/>
          <p14:tracePt t="24614" x="5567363" y="1881188"/>
          <p14:tracePt t="24646" x="5710238" y="1881188"/>
          <p14:tracePt t="24648" x="5757863" y="1881188"/>
          <p14:tracePt t="24688" x="5991225" y="1871663"/>
          <p14:tracePt t="24693" x="6038850" y="1871663"/>
          <p14:tracePt t="24700" x="6076950" y="1871663"/>
          <p14:tracePt t="24712" x="6115050" y="1871663"/>
          <p14:tracePt t="24735" x="6191250" y="1871663"/>
          <p14:tracePt t="24767" x="6286500" y="1871663"/>
          <p14:tracePt t="24776" x="6334125" y="1871663"/>
          <p14:tracePt t="24807" x="6434138" y="1871663"/>
          <p14:tracePt t="24813" x="6462713" y="1871663"/>
          <p14:tracePt t="24829" x="6515100" y="1871663"/>
          <p14:tracePt t="24844" x="6543675" y="1871663"/>
          <p14:tracePt t="24852" x="6591300" y="1871663"/>
          <p14:tracePt t="24863" x="6638925" y="1871663"/>
          <p14:tracePt t="24870" x="6686550" y="1871663"/>
          <p14:tracePt t="24879" x="6734175" y="1871663"/>
          <p14:tracePt t="24884" x="6772275" y="1871663"/>
          <p14:tracePt t="24948" x="6896100" y="1862138"/>
          <p14:tracePt t="24954" x="6910388" y="1862138"/>
          <p14:tracePt t="24958" x="6924675" y="1862138"/>
          <p14:tracePt t="24969" x="6938963" y="1857375"/>
          <p14:tracePt t="24997" x="7019925" y="1852613"/>
          <p14:tracePt t="25014" x="7058025" y="1838325"/>
          <p14:tracePt t="25020" x="7077075" y="1838325"/>
          <p14:tracePt t="25037" x="7110413" y="1828800"/>
          <p14:tracePt t="25054" x="7172325" y="1824038"/>
          <p14:tracePt t="25062" x="7191375" y="1824038"/>
          <p14:tracePt t="25070" x="7215188" y="1819275"/>
          <p14:tracePt t="25079" x="7224713" y="1819275"/>
          <p14:tracePt t="25084" x="7234238" y="1814513"/>
          <p14:tracePt t="25096" x="7248525" y="1809750"/>
          <p14:tracePt t="25101" x="7253288" y="1809750"/>
          <p14:tracePt t="25111" x="7262813" y="1804988"/>
          <p14:tracePt t="25117" x="7267575" y="1800225"/>
          <p14:tracePt t="25123" x="7267575" y="1795463"/>
          <p14:tracePt t="25158" x="7286625" y="1785938"/>
          <p14:tracePt t="25185" x="7305675" y="1781175"/>
          <p14:tracePt t="25189" x="7305675" y="1776413"/>
          <p14:tracePt t="25200" x="7310438" y="1766888"/>
          <p14:tracePt t="25205" x="7315200" y="1762125"/>
          <p14:tracePt t="25219" x="7319963" y="1752600"/>
          <p14:tracePt t="25241" x="7324725" y="1743075"/>
          <p14:tracePt t="25283" x="7339013" y="1714500"/>
          <p14:tracePt t="25312" x="7343775" y="1704975"/>
          <p14:tracePt t="25328" x="7348538" y="1685925"/>
          <p14:tracePt t="25335" x="7348538" y="1681163"/>
          <p14:tracePt t="25347" x="7348538" y="1671638"/>
          <p14:tracePt t="25362" x="7348538" y="1666875"/>
          <p14:tracePt t="25405" x="7348538" y="1657350"/>
          <p14:tracePt t="25424" x="7348538" y="1643063"/>
          <p14:tracePt t="25456" x="7348538" y="1633538"/>
          <p14:tracePt t="25487" x="7348538" y="1609725"/>
          <p14:tracePt t="25527" x="7348538" y="1600200"/>
          <p14:tracePt t="25560" x="7343775" y="1590675"/>
          <p14:tracePt t="25591" x="7329488" y="1581150"/>
          <p14:tracePt t="25594" x="7324725" y="1581150"/>
          <p14:tracePt t="25626" x="7296150" y="1571625"/>
          <p14:tracePt t="25629" x="7281863" y="1562100"/>
          <p14:tracePt t="25660" x="7248525" y="1552575"/>
          <p14:tracePt t="25699" x="7134225" y="1528763"/>
          <p14:tracePt t="25715" x="7091363" y="1528763"/>
          <p14:tracePt t="25722" x="7067550" y="1524000"/>
          <p14:tracePt t="25759" x="6986588" y="1524000"/>
          <p14:tracePt t="25764" x="6967538" y="1524000"/>
          <p14:tracePt t="25779" x="6915150" y="1524000"/>
          <p14:tracePt t="25784" x="6886575" y="1524000"/>
          <p14:tracePt t="25794" x="6858000" y="1524000"/>
          <p14:tracePt t="25800" x="6829425" y="1524000"/>
          <p14:tracePt t="25802" x="6800850" y="1524000"/>
          <p14:tracePt t="25811" x="6762750" y="1524000"/>
          <p14:tracePt t="25818" x="6724650" y="1524000"/>
          <p14:tracePt t="25832" x="6634163" y="1524000"/>
          <p14:tracePt t="25872" x="6376988" y="1524000"/>
          <p14:tracePt t="25878" x="6319838" y="1524000"/>
          <p14:tracePt t="25888" x="6281738" y="1524000"/>
          <p14:tracePt t="25898" x="6215063" y="1524000"/>
          <p14:tracePt t="25899" x="6157913" y="1524000"/>
          <p14:tracePt t="25934" x="5919788" y="1524000"/>
          <p14:tracePt t="25939" x="5881688" y="1524000"/>
          <p14:tracePt t="25947" x="5824538" y="1524000"/>
          <p14:tracePt t="25953" x="5767388" y="1524000"/>
          <p14:tracePt t="25964" x="5715000" y="1524000"/>
          <p14:tracePt t="25974" x="5667375" y="1524000"/>
          <p14:tracePt t="25981" x="5629275" y="1524000"/>
          <p14:tracePt t="25987" x="5591175" y="1524000"/>
          <p14:tracePt t="25990" x="5534025" y="1524000"/>
          <p14:tracePt t="25999" x="5495925" y="1524000"/>
          <p14:tracePt t="26014" x="5419725" y="1524000"/>
          <p14:tracePt t="26021" x="5386388" y="1524000"/>
          <p14:tracePt t="26031" x="5357813" y="1524000"/>
          <p14:tracePt t="26039" x="5329238" y="1524000"/>
          <p14:tracePt t="26046" x="5300663" y="1524000"/>
          <p14:tracePt t="26055" x="5276850" y="1524000"/>
          <p14:tracePt t="26060" x="5233988" y="1524000"/>
          <p14:tracePt t="26069" x="5205413" y="1524000"/>
          <p14:tracePt t="26113" x="4933950" y="1524000"/>
          <p14:tracePt t="26154" x="4795838" y="1514475"/>
          <p14:tracePt t="26158" x="4752975" y="1514475"/>
          <p14:tracePt t="26172" x="4676775" y="1504950"/>
          <p14:tracePt t="26190" x="4605338" y="1500188"/>
          <p14:tracePt t="26191" x="4538663" y="1500188"/>
          <p14:tracePt t="26203" x="4462463" y="1490663"/>
          <p14:tracePt t="26219" x="4371975" y="1485900"/>
          <p14:tracePt t="26223" x="4352925" y="1485900"/>
          <p14:tracePt t="26232" x="4291013" y="1476375"/>
          <p14:tracePt t="26240" x="4233863" y="1471613"/>
          <p14:tracePt t="26248" x="4219575" y="1471613"/>
          <p14:tracePt t="26260" x="4181475" y="1471613"/>
          <p14:tracePt t="26267" x="4167188" y="1466850"/>
          <p14:tracePt t="26272" x="4138613" y="1466850"/>
          <p14:tracePt t="26321" x="4038600" y="1457325"/>
          <p14:tracePt t="26332" x="4024313" y="1457325"/>
          <p14:tracePt t="26336" x="4014788" y="1457325"/>
          <p14:tracePt t="26348" x="4005263" y="1457325"/>
          <p14:tracePt t="26355" x="3981450" y="1457325"/>
          <p14:tracePt t="26360" x="3952875" y="1457325"/>
          <p14:tracePt t="26369" x="3914775" y="1447800"/>
          <p14:tracePt t="26381" x="3871913" y="1443038"/>
          <p14:tracePt t="26404" x="3719513" y="1428750"/>
          <p14:tracePt t="26440" x="3609975" y="1419225"/>
          <p14:tracePt t="26453" x="3581400" y="1419225"/>
          <p14:tracePt t="26485" x="3490913" y="1414463"/>
          <p14:tracePt t="26502" x="3457575" y="1409700"/>
          <p14:tracePt t="26517" x="3400425" y="1409700"/>
          <p14:tracePt t="26535" x="3343275" y="1409700"/>
          <p14:tracePt t="26537" x="3309938" y="1409700"/>
          <p14:tracePt t="26596" x="3186113" y="1409700"/>
          <p14:tracePt t="26603" x="3176588" y="1409700"/>
          <p14:tracePt t="26608" x="3171825" y="1409700"/>
          <p14:tracePt t="26618" x="3167063" y="1409700"/>
          <p14:tracePt t="26669" x="3152775" y="1409700"/>
          <p14:tracePt t="26687" x="3090863" y="1409700"/>
          <p14:tracePt t="26724" x="3024188" y="1414463"/>
          <p14:tracePt t="26731" x="3005138" y="1419225"/>
          <p14:tracePt t="26737" x="2986088" y="1419225"/>
          <p14:tracePt t="26742" x="2967038" y="1419225"/>
          <p14:tracePt t="26750" x="2952750" y="1419225"/>
          <p14:tracePt t="26767" x="2919413" y="1428750"/>
          <p14:tracePt t="26773" x="2914650" y="1428750"/>
          <p14:tracePt t="26783" x="2909888" y="1428750"/>
          <p14:tracePt t="26789" x="2900363" y="1428750"/>
          <p14:tracePt t="26800" x="2895600" y="1428750"/>
          <p14:tracePt t="26809" x="2886075" y="1428750"/>
          <p14:tracePt t="26857" x="2876550" y="1433513"/>
          <p14:tracePt t="26904" x="2862263" y="1438275"/>
          <p14:tracePt t="26927" x="2847975" y="1438275"/>
          <p14:tracePt t="26939" x="2847975" y="1443038"/>
          <p14:tracePt t="27058" x="2838450" y="1447800"/>
          <p14:tracePt t="27090" x="2833688" y="1462088"/>
          <p14:tracePt t="27095" x="2828925" y="1471613"/>
          <p14:tracePt t="27112" x="2824163" y="1481138"/>
          <p14:tracePt t="27115" x="2824163" y="1485900"/>
          <p14:tracePt t="27125" x="2819400" y="1490663"/>
          <p14:tracePt t="27130" x="2819400" y="1500188"/>
          <p14:tracePt t="27150" x="2819400" y="1509713"/>
          <p14:tracePt t="27200" x="2819400" y="1538288"/>
          <p14:tracePt t="27217" x="2819400" y="1543050"/>
          <p14:tracePt t="27221" x="2814638" y="1552575"/>
          <p14:tracePt t="27260" x="2814638" y="1576388"/>
          <p14:tracePt t="27269" x="2814638" y="1581150"/>
          <p14:tracePt t="27333" x="2819400" y="1604963"/>
          <p14:tracePt t="27366" x="2824163" y="1609725"/>
          <p14:tracePt t="27389" x="2828925" y="1619250"/>
          <p14:tracePt t="27467" x="2890838" y="1714500"/>
          <p14:tracePt t="27496" x="2905125" y="1733550"/>
          <p14:tracePt t="27515" x="2957513" y="1766888"/>
          <p14:tracePt t="27561" x="2967038" y="1776413"/>
          <p14:tracePt t="27566" x="2981325" y="1785938"/>
          <p14:tracePt t="27639" x="3238500" y="1824038"/>
          <p14:tracePt t="27657" x="3352800" y="1824038"/>
          <p14:tracePt t="27668" x="3400425" y="1824038"/>
          <p14:tracePt t="27679" x="3490913" y="1824038"/>
          <p14:tracePt t="27688" x="3538538" y="1824038"/>
          <p14:tracePt t="27696" x="3595688" y="1833563"/>
          <p14:tracePt t="27738" x="3919538" y="1833563"/>
          <p14:tracePt t="27810" x="4438650" y="1833563"/>
          <p14:tracePt t="27815" x="4495800" y="1838325"/>
          <p14:tracePt t="27825" x="4543425" y="1847850"/>
          <p14:tracePt t="27830" x="4591050" y="1847850"/>
          <p14:tracePt t="27835" x="4662488" y="1852613"/>
          <p14:tracePt t="27845" x="4710113" y="1862138"/>
          <p14:tracePt t="27864" x="4824413" y="1866900"/>
          <p14:tracePt t="27871" x="4862513" y="1866900"/>
          <p14:tracePt t="27876" x="4929188" y="1876425"/>
          <p14:tracePt t="27882" x="4962525" y="1876425"/>
          <p14:tracePt t="27906" x="5067300" y="1876425"/>
          <p14:tracePt t="27911" x="5095875" y="1876425"/>
          <p14:tracePt t="27921" x="5133975" y="1876425"/>
          <p14:tracePt t="27938" x="5205413" y="1876425"/>
          <p14:tracePt t="27943" x="5262563" y="1876425"/>
          <p14:tracePt t="27954" x="5310188" y="1876425"/>
          <p14:tracePt t="27958" x="5357813" y="1876425"/>
          <p14:tracePt t="27966" x="5434013" y="1876425"/>
          <p14:tracePt t="27981" x="5567363" y="1876425"/>
          <p14:tracePt t="27986" x="5624513" y="1876425"/>
          <p14:tracePt t="27999" x="5681663" y="1876425"/>
          <p14:tracePt t="28004" x="5719763" y="1876425"/>
          <p14:tracePt t="28020" x="5805488" y="1876425"/>
          <p14:tracePt t="28034" x="5867400" y="1871663"/>
          <p14:tracePt t="28043" x="5915025" y="1871663"/>
          <p14:tracePt t="28051" x="5953125" y="1871663"/>
          <p14:tracePt t="28056" x="5991225" y="1871663"/>
          <p14:tracePt t="28061" x="6048375" y="1871663"/>
          <p14:tracePt t="28080" x="6129338" y="1871663"/>
          <p14:tracePt t="28122" x="6257925" y="1862138"/>
          <p14:tracePt t="28129" x="6267450" y="1862138"/>
          <p14:tracePt t="28185" x="6434138" y="1847850"/>
          <p14:tracePt t="28189" x="6491288" y="1843088"/>
          <p14:tracePt t="28202" x="6553200" y="1843088"/>
          <p14:tracePt t="28218" x="6591300" y="1833563"/>
          <p14:tracePt t="28236" x="6653213" y="1828800"/>
          <p14:tracePt t="28264" x="6715125" y="1824038"/>
          <p14:tracePt t="28294" x="6853238" y="1824038"/>
          <p14:tracePt t="28303" x="6900863" y="1824038"/>
          <p14:tracePt t="28341" x="7048500" y="1824038"/>
          <p14:tracePt t="28346" x="7067550" y="1824038"/>
          <p14:tracePt t="30366" x="6843713" y="1833563"/>
          <p14:tracePt t="30374" x="6781800" y="1838325"/>
          <p14:tracePt t="30379" x="6715125" y="1847850"/>
          <p14:tracePt t="30394" x="6591300" y="1857375"/>
          <p14:tracePt t="30407" x="6524625" y="1862138"/>
          <p14:tracePt t="30421" x="6372225" y="1871663"/>
          <p14:tracePt t="30437" x="6296025" y="1871663"/>
          <p14:tracePt t="30452" x="6086475" y="1876425"/>
          <p14:tracePt t="30537" x="5629275" y="1909763"/>
          <p14:tracePt t="30575" x="5424488" y="1928813"/>
          <p14:tracePt t="30595" x="5305425" y="1943100"/>
          <p14:tracePt t="30606" x="5267325" y="1947863"/>
          <p14:tracePt t="30612" x="5229225" y="1947863"/>
          <p14:tracePt t="30620" x="5186363" y="1957388"/>
          <p14:tracePt t="30633" x="5138738" y="1962150"/>
          <p14:tracePt t="30638" x="5095875" y="1971675"/>
          <p14:tracePt t="30656" x="4967288" y="1990725"/>
          <p14:tracePt t="30684" x="4862513" y="1995488"/>
          <p14:tracePt t="30690" x="4829175" y="2005013"/>
          <p14:tracePt t="30696" x="4781550" y="2009775"/>
          <p14:tracePt t="30705" x="4748213" y="2019300"/>
          <p14:tracePt t="30707" x="4710113" y="2019300"/>
          <p14:tracePt t="30751" x="4514850" y="2019300"/>
          <p14:tracePt t="30753" x="4486275" y="2019300"/>
          <p14:tracePt t="30765" x="4467225" y="2019300"/>
          <p14:tracePt t="30781" x="4410075" y="2019300"/>
          <p14:tracePt t="30787" x="4386263" y="2019300"/>
          <p14:tracePt t="30789" x="4352925" y="2019300"/>
          <p14:tracePt t="30798" x="4329113" y="2019300"/>
          <p14:tracePt t="30809" x="4310063" y="2019300"/>
          <p14:tracePt t="30817" x="4271963" y="2019300"/>
          <p14:tracePt t="30875" x="4129088" y="2019300"/>
          <p14:tracePt t="30906" x="4062413" y="2019300"/>
          <p14:tracePt t="30916" x="4048125" y="2019300"/>
          <p14:tracePt t="30938" x="3957638" y="2019300"/>
          <p14:tracePt t="30963" x="3862388" y="2019300"/>
          <p14:tracePt t="30981" x="3838575" y="2019300"/>
          <p14:tracePt t="30998" x="3824288" y="2019300"/>
          <p14:tracePt t="31003" x="3810000" y="2019300"/>
          <p14:tracePt t="31074" x="3633788" y="1990725"/>
          <p14:tracePt t="31079" x="3619500" y="1985963"/>
          <p14:tracePt t="31096" x="3581400" y="1981200"/>
          <p14:tracePt t="31101" x="3557588" y="1981200"/>
          <p14:tracePt t="31133" x="3486150" y="1966913"/>
          <p14:tracePt t="31145" x="3452813" y="1962150"/>
          <p14:tracePt t="31156" x="3438525" y="1957388"/>
          <p14:tracePt t="31160" x="3424238" y="1957388"/>
          <p14:tracePt t="31171" x="3405188" y="1952625"/>
          <p14:tracePt t="31178" x="3400425" y="1952625"/>
          <p14:tracePt t="31203" x="3371850" y="1947863"/>
          <p14:tracePt t="31244" x="3309938" y="1928813"/>
          <p14:tracePt t="31278" x="3248025" y="1919288"/>
          <p14:tracePt t="31301" x="3233738" y="1909763"/>
          <p14:tracePt t="31404" x="3105150" y="1890713"/>
          <p14:tracePt t="31409" x="3081338" y="1890713"/>
          <p14:tracePt t="31412" x="3067050" y="1890713"/>
          <p14:tracePt t="31428" x="3043238" y="1885950"/>
          <p14:tracePt t="31439" x="3033713" y="1881188"/>
          <p14:tracePt t="31452" x="3024188" y="1881188"/>
          <p14:tracePt t="31489" x="3014663" y="1876425"/>
          <p14:tracePt t="31752" x="3014663" y="1881188"/>
          <p14:tracePt t="31768" x="3014663" y="1885950"/>
          <p14:tracePt t="31823" x="3014663" y="1924050"/>
          <p14:tracePt t="31850" x="3014663" y="1938338"/>
          <p14:tracePt t="31875" x="3014663" y="1947863"/>
          <p14:tracePt t="31906" x="3014663" y="1976438"/>
          <p14:tracePt t="32002" x="3014663" y="1981200"/>
          <p14:tracePt t="32020" x="3014663" y="1985963"/>
          <p14:tracePt t="32078" x="3019425" y="1995488"/>
          <p14:tracePt t="32082" x="3019425" y="2005013"/>
          <p14:tracePt t="32104" x="3019425" y="2014538"/>
          <p14:tracePt t="32138" x="3019425" y="2033588"/>
          <p14:tracePt t="32201" x="3019425" y="2038350"/>
          <p14:tracePt t="32380" x="3019425" y="2047875"/>
          <p14:tracePt t="32645" x="3019425" y="2028825"/>
          <p14:tracePt t="32690" x="3019425" y="2005013"/>
          <p14:tracePt t="32715" x="3019425" y="2000250"/>
          <p14:tracePt t="32736" x="3019425" y="1981200"/>
          <p14:tracePt t="32749" x="3014663" y="1971675"/>
          <p14:tracePt t="32796" x="3014663" y="1962150"/>
          <p14:tracePt t="32829" x="3014663" y="1952625"/>
          <p14:tracePt t="32890" x="3009900" y="1905000"/>
          <p14:tracePt t="33186" x="3009900" y="1943100"/>
          <p14:tracePt t="33203" x="3009900" y="1957388"/>
          <p14:tracePt t="33207" x="3009900" y="1962150"/>
          <p14:tracePt t="33220" x="3009900" y="1966913"/>
          <p14:tracePt t="33225" x="3009900" y="1976438"/>
          <p14:tracePt t="33233" x="3014663" y="1976438"/>
          <p14:tracePt t="33241" x="3014663" y="1985963"/>
          <p14:tracePt t="33247" x="3019425" y="1990725"/>
          <p14:tracePt t="33253" x="3019425" y="1995488"/>
          <p14:tracePt t="33265" x="3019425" y="2000250"/>
          <p14:tracePt t="33270" x="3019425" y="2009775"/>
          <p14:tracePt t="33285" x="3019425" y="2014538"/>
          <p14:tracePt t="33366" x="3028950" y="2052638"/>
          <p14:tracePt t="33410" x="3038475" y="2081213"/>
          <p14:tracePt t="33420" x="3043238" y="2085975"/>
          <p14:tracePt t="33428" x="3043238" y="2095500"/>
          <p14:tracePt t="33435" x="3043238" y="2100263"/>
          <p14:tracePt t="33483" x="3048000" y="2133600"/>
          <p14:tracePt t="33490" x="3048000" y="2143125"/>
          <p14:tracePt t="33500" x="3048000" y="2147888"/>
          <p14:tracePt t="33516" x="3048000" y="2152650"/>
          <p14:tracePt t="33597" x="3052763" y="2224088"/>
          <p14:tracePt t="33613" x="3052763" y="2243138"/>
          <p14:tracePt t="33686" x="3052763" y="2343150"/>
          <p14:tracePt t="33742" x="3052763" y="2409825"/>
          <p14:tracePt t="33762" x="3052763" y="2438400"/>
          <p14:tracePt t="33778" x="3052763" y="2452688"/>
          <p14:tracePt t="33798" x="3052763" y="2462213"/>
          <p14:tracePt t="33914" x="3057525" y="2462213"/>
          <p14:tracePt t="33995" x="3100388" y="2462213"/>
          <p14:tracePt t="34079" x="4486275" y="2305050"/>
          <p14:tracePt t="34082" x="4633913" y="2286000"/>
          <p14:tracePt t="34096" x="4743450" y="2266950"/>
          <p14:tracePt t="34178" x="5815013" y="2062163"/>
          <p14:tracePt t="34182" x="5881688" y="2052638"/>
          <p14:tracePt t="34192" x="5967413" y="2043113"/>
          <p14:tracePt t="34201" x="6053138" y="2038350"/>
          <p14:tracePt t="34206" x="6138863" y="2019300"/>
          <p14:tracePt t="34226" x="6324600" y="2000250"/>
          <p14:tracePt t="34237" x="6372225" y="2000250"/>
          <p14:tracePt t="34241" x="6419850" y="1990725"/>
          <p14:tracePt t="34252" x="6453188" y="1990725"/>
          <p14:tracePt t="34258" x="6491288" y="1990725"/>
          <p14:tracePt t="34266" x="6519863" y="1985963"/>
          <p14:tracePt t="34284" x="6581775" y="1985963"/>
          <p14:tracePt t="34288" x="6619875" y="1985963"/>
          <p14:tracePt t="34296" x="6638925" y="1985963"/>
          <p14:tracePt t="34305" x="6662738" y="1985963"/>
          <p14:tracePt t="34387" x="6791325" y="1971675"/>
          <p14:tracePt t="34392" x="6810375" y="1971675"/>
          <p14:tracePt t="34407" x="6848475" y="1966913"/>
          <p14:tracePt t="34412" x="6877050" y="1966913"/>
          <p14:tracePt t="34420" x="6905625" y="1966913"/>
          <p14:tracePt t="34434" x="6929438" y="1962150"/>
          <p14:tracePt t="34438" x="6943725" y="1957388"/>
          <p14:tracePt t="34448" x="6962775" y="1957388"/>
          <p14:tracePt t="34455" x="6981825" y="1947863"/>
          <p14:tracePt t="34457" x="6986588" y="1947863"/>
          <p14:tracePt t="34536" x="7110413" y="1928813"/>
          <p14:tracePt t="34556" x="7329488" y="1909763"/>
          <p14:tracePt t="34563" x="7386638" y="1905000"/>
          <p14:tracePt t="34580" x="7439025" y="1895475"/>
          <p14:tracePt t="34585" x="7448550" y="1890713"/>
          <p14:tracePt t="35078" x="7443788" y="1890713"/>
          <p14:tracePt t="35225" x="7439025" y="1890713"/>
          <p14:tracePt t="35283" x="7429500" y="1895475"/>
          <p14:tracePt t="35319" x="7358063" y="1924050"/>
          <p14:tracePt t="35327" x="7339013" y="1928813"/>
          <p14:tracePt t="35363" x="7272338" y="1952625"/>
          <p14:tracePt t="35365" x="7262813" y="1957388"/>
          <p14:tracePt t="35387" x="7239000" y="1971675"/>
          <p14:tracePt t="35392" x="7229475" y="1976438"/>
          <p14:tracePt t="35394" x="7210425" y="1985963"/>
          <p14:tracePt t="35405" x="7200900" y="1990725"/>
          <p14:tracePt t="35418" x="7177088" y="2000250"/>
          <p14:tracePt t="35426" x="7162800" y="2005013"/>
          <p14:tracePt t="35433" x="7153275" y="2009775"/>
          <p14:tracePt t="35450" x="7138988" y="2019300"/>
          <p14:tracePt t="35456" x="7134225" y="2028825"/>
          <p14:tracePt t="35465" x="7129463" y="2033588"/>
          <p14:tracePt t="35481" x="7105650" y="2052638"/>
          <p14:tracePt t="35485" x="7096125" y="2066925"/>
          <p14:tracePt t="35499" x="7077075" y="2076450"/>
          <p14:tracePt t="35517" x="7048500" y="2119313"/>
          <p14:tracePt t="35535" x="7038975" y="2138363"/>
          <p14:tracePt t="35574" x="7034213" y="2152650"/>
          <p14:tracePt t="36044" x="7038975" y="2143125"/>
          <p14:tracePt t="36110" x="7072313" y="2124075"/>
          <p14:tracePt t="36145" x="7105650" y="2119313"/>
          <p14:tracePt t="36147" x="7115175" y="2114550"/>
          <p14:tracePt t="36168" x="7167563" y="2105025"/>
          <p14:tracePt t="36179" x="7177088" y="2105025"/>
          <p14:tracePt t="36188" x="7191375" y="2100263"/>
          <p14:tracePt t="36193" x="7200900" y="2095500"/>
          <p14:tracePt t="36207" x="7215188" y="2095500"/>
          <p14:tracePt t="36301" x="7229475" y="2095500"/>
          <p14:tracePt t="36328" x="7234238" y="2090738"/>
          <p14:tracePt t="36341" x="7239000" y="2090738"/>
          <p14:tracePt t="36368" x="7262813" y="2081213"/>
          <p14:tracePt t="36374" x="7267575" y="2076450"/>
          <p14:tracePt t="36387" x="7281863" y="2071688"/>
          <p14:tracePt t="36398" x="7286625" y="2066925"/>
          <p14:tracePt t="36400" x="7291388" y="2066925"/>
          <p14:tracePt t="36410" x="7296150" y="2066925"/>
          <p14:tracePt t="36499" x="7339013" y="2043113"/>
          <p14:tracePt t="36526" x="7362825" y="2024063"/>
          <p14:tracePt t="36532" x="7362825" y="2019300"/>
          <p14:tracePt t="36542" x="7362825" y="2014538"/>
          <p14:tracePt t="36549" x="7367588" y="2005013"/>
          <p14:tracePt t="36555" x="7372350" y="2005013"/>
          <p14:tracePt t="36561" x="7377113" y="1995488"/>
          <p14:tracePt t="36569" x="7381875" y="1990725"/>
          <p14:tracePt t="36589" x="7405688" y="1971675"/>
          <p14:tracePt t="36613" x="7448550" y="1933575"/>
          <p14:tracePt t="36625" x="7458075" y="1924050"/>
          <p14:tracePt t="36631" x="7472363" y="1919288"/>
          <p14:tracePt t="36657" x="7481888" y="1914525"/>
          <p14:tracePt t="36920" x="7486650" y="1909763"/>
          <p14:tracePt t="37002" x="7515225" y="1895475"/>
          <p14:tracePt t="37049" x="7515225" y="1890713"/>
          <p14:tracePt t="37203" x="7529513" y="1890713"/>
          <p14:tracePt t="37662" x="7510463" y="1885950"/>
          <p14:tracePt t="37673" x="7496175" y="1885950"/>
          <p14:tracePt t="37679" x="7486650" y="1881188"/>
          <p14:tracePt t="37688" x="7472363" y="1876425"/>
          <p14:tracePt t="37693" x="7453313" y="1871663"/>
          <p14:tracePt t="37706" x="7434263" y="1862138"/>
          <p14:tracePt t="37753" x="7391400" y="1838325"/>
          <p14:tracePt t="37780" x="7372350" y="1833563"/>
          <p14:tracePt t="37785" x="7339013" y="1814513"/>
          <p14:tracePt t="37789" x="7315200" y="1809750"/>
          <p14:tracePt t="37796" x="7300913" y="1800225"/>
          <p14:tracePt t="37807" x="7286625" y="1795463"/>
          <p14:tracePt t="37813" x="7262813" y="1790700"/>
          <p14:tracePt t="37821" x="7248525" y="1785938"/>
          <p14:tracePt t="37863" x="7177088" y="1762125"/>
          <p14:tracePt t="37911" x="7124700" y="1743075"/>
          <p14:tracePt t="38597" x="7124700" y="1762125"/>
          <p14:tracePt t="38895" x="7129463" y="1766888"/>
          <p14:tracePt t="38925" x="7138988" y="1771650"/>
          <p14:tracePt t="38985" x="7172325" y="1790700"/>
          <p14:tracePt t="39002" x="7196138" y="1800225"/>
          <p14:tracePt t="39039" x="7224713" y="1804988"/>
          <p14:tracePt t="39206" x="7267575" y="1804988"/>
          <p14:tracePt t="39219" x="7291388" y="1804988"/>
          <p14:tracePt t="39260" x="7372350" y="1819275"/>
          <p14:tracePt t="39282" x="7410450" y="1824038"/>
          <p14:tracePt t="39287" x="7419975" y="1824038"/>
          <p14:tracePt t="39300" x="7434263" y="1824038"/>
          <p14:tracePt t="39305" x="7439025" y="1824038"/>
          <p14:tracePt t="39321" x="7453313" y="1824038"/>
          <p14:tracePt t="39333" x="7467600" y="1824038"/>
          <p14:tracePt t="39342" x="7472363" y="1824038"/>
          <p14:tracePt t="39347" x="7481888" y="1824038"/>
          <p14:tracePt t="39357" x="7486650" y="1824038"/>
          <p14:tracePt t="39372" x="7505700" y="1824038"/>
          <p14:tracePt t="39379" x="7515225" y="1824038"/>
          <p14:tracePt t="39395" x="7539038" y="1824038"/>
          <p14:tracePt t="39404" x="7548563" y="1824038"/>
          <p14:tracePt t="39409" x="7562850" y="1824038"/>
          <p14:tracePt t="39421" x="7572375" y="1824038"/>
          <p14:tracePt t="39424" x="7577138" y="1824038"/>
          <p14:tracePt t="39436" x="7586663" y="1824038"/>
          <p14:tracePt t="39452" x="7591425" y="1824038"/>
          <p14:tracePt t="39456" x="7596188" y="1824038"/>
          <p14:tracePt t="39482" x="7610475" y="1824038"/>
          <p14:tracePt t="39487" x="7615238" y="1824038"/>
          <p14:tracePt t="40950" x="7600950" y="1828800"/>
          <p14:tracePt t="40961" x="7591425" y="1828800"/>
          <p14:tracePt t="40968" x="7567613" y="1833563"/>
          <p14:tracePt t="41048" x="7196138" y="1876425"/>
          <p14:tracePt t="41055" x="7129463" y="1876425"/>
          <p14:tracePt t="41079" x="6958013" y="1881188"/>
          <p14:tracePt t="41089" x="6910388" y="1890713"/>
          <p14:tracePt t="41116" x="6648450" y="1905000"/>
          <p14:tracePt t="41122" x="6600825" y="1909763"/>
          <p14:tracePt t="41133" x="6467475" y="1924050"/>
          <p14:tracePt t="41145" x="6396038" y="1933575"/>
          <p14:tracePt t="41154" x="6310313" y="1943100"/>
          <p14:tracePt t="41159" x="6243638" y="1947863"/>
          <p14:tracePt t="41176" x="6081713" y="1962150"/>
          <p14:tracePt t="41181" x="6024563" y="1971675"/>
          <p14:tracePt t="41186" x="5981700" y="1976438"/>
          <p14:tracePt t="41198" x="5905500" y="1976438"/>
          <p14:tracePt t="41207" x="5838825" y="1976438"/>
          <p14:tracePt t="41214" x="5819775" y="1976438"/>
          <p14:tracePt t="41221" x="5767388" y="1976438"/>
          <p14:tracePt t="41224" x="5710238" y="1976438"/>
          <p14:tracePt t="41233" x="5695950" y="1976438"/>
          <p14:tracePt t="41250" x="5624513" y="1976438"/>
          <p14:tracePt t="41254" x="5576888" y="1976438"/>
          <p14:tracePt t="41262" x="5529263" y="1976438"/>
          <p14:tracePt t="41278" x="5472113" y="1976438"/>
          <p14:tracePt t="41302" x="5395913" y="1976438"/>
          <p14:tracePt t="41320" x="5348288" y="1976438"/>
          <p14:tracePt t="41326" x="5314950" y="1976438"/>
          <p14:tracePt t="41333" x="5276850" y="1976438"/>
          <p14:tracePt t="41372" x="5072063" y="1976438"/>
          <p14:tracePt t="41378" x="5024438" y="1976438"/>
          <p14:tracePt t="41406" x="4843463" y="1976438"/>
          <p14:tracePt t="41411" x="4795838" y="1976438"/>
          <p14:tracePt t="41422" x="4757738" y="1985963"/>
          <p14:tracePt t="41449" x="4662488" y="2005013"/>
          <p14:tracePt t="41462" x="4648200" y="2005013"/>
          <p14:tracePt t="41501" x="4619625" y="2005013"/>
          <p14:tracePt t="41518" x="4610100" y="2005013"/>
          <p14:tracePt t="41607" x="4352925" y="2005013"/>
          <p14:tracePt t="41626" x="4262438" y="2009775"/>
          <p14:tracePt t="41658" x="4195763" y="2024063"/>
          <p14:tracePt t="41670" x="4191000" y="2028825"/>
          <p14:tracePt t="41704" x="4167188" y="2043113"/>
          <p14:tracePt t="41713" x="4162425" y="2043113"/>
          <p14:tracePt t="41721" x="4162425" y="2047875"/>
          <p14:tracePt t="41761" x="4157663" y="2047875"/>
          <p14:tracePt t="41921" x="4152900" y="2047875"/>
          <p14:tracePt t="42000" x="4138613" y="2047875"/>
          <p14:tracePt t="42107" x="4019550" y="2033588"/>
          <p14:tracePt t="42114" x="4005263" y="2033588"/>
          <p14:tracePt t="42120" x="3981450" y="2028825"/>
          <p14:tracePt t="42139" x="3929063" y="2024063"/>
          <p14:tracePt t="42157" x="3905250" y="2019300"/>
          <p14:tracePt t="42207" x="3776663" y="1990725"/>
          <p14:tracePt t="42270" x="3671888" y="1947863"/>
          <p14:tracePt t="42303" x="3624263" y="1928813"/>
          <p14:tracePt t="42357" x="3567113" y="1914525"/>
          <p14:tracePt t="42440" x="3514725" y="1905000"/>
          <p14:tracePt t="42480" x="3481388" y="1890713"/>
          <p14:tracePt t="42500" x="3419475" y="1881188"/>
          <p14:tracePt t="42524" x="3381375" y="1876425"/>
          <p14:tracePt t="42529" x="3367088" y="1871663"/>
          <p14:tracePt t="42541" x="3357563" y="1866900"/>
          <p14:tracePt t="42551" x="3333750" y="1862138"/>
          <p14:tracePt t="42559" x="3319463" y="1857375"/>
          <p14:tracePt t="42570" x="3314700" y="1857375"/>
          <p14:tracePt t="42575" x="3300413" y="1852613"/>
          <p14:tracePt t="42583" x="3290888" y="1847850"/>
          <p14:tracePt t="42590" x="3276600" y="1847850"/>
          <p14:tracePt t="42606" x="3257550" y="1843088"/>
          <p14:tracePt t="42611" x="3248025" y="1833563"/>
          <p14:tracePt t="42625" x="3243263" y="1833563"/>
          <p14:tracePt t="42635" x="3228975" y="1833563"/>
          <p14:tracePt t="42651" x="3214688" y="1828800"/>
          <p14:tracePt t="42755" x="3048000" y="1814513"/>
          <p14:tracePt t="42801" x="2957513" y="1800225"/>
          <p14:tracePt t="42804" x="2943225" y="1800225"/>
          <p14:tracePt t="42814" x="2933700" y="1800225"/>
          <p14:tracePt t="42870" x="2895600" y="1795463"/>
          <p14:tracePt t="42874" x="2890838" y="1795463"/>
          <p14:tracePt t="42890" x="2876550" y="1795463"/>
          <p14:tracePt t="42897" x="2867025" y="1790700"/>
          <p14:tracePt t="42906" x="2857500" y="1790700"/>
          <p14:tracePt t="42937" x="2833688" y="1790700"/>
          <p14:tracePt t="42952" x="2824163" y="1790700"/>
          <p14:tracePt t="42967" x="2819400" y="1790700"/>
          <p14:tracePt t="43296" x="2800350" y="1790700"/>
          <p14:tracePt t="43305" x="2786063" y="1790700"/>
          <p14:tracePt t="43324" x="2767013" y="1790700"/>
          <p14:tracePt t="43356" x="2719388" y="1781175"/>
          <p14:tracePt t="43374" x="2681288" y="1781175"/>
          <p14:tracePt t="43448" x="2590800" y="1781175"/>
          <p14:tracePt t="43468" x="2562225" y="1781175"/>
          <p14:tracePt t="43495" x="2543175" y="1781175"/>
          <p14:tracePt t="43510" x="2528888" y="1781175"/>
          <p14:tracePt t="43548" x="2447925" y="1781175"/>
          <p14:tracePt t="43594" x="2390775" y="1781175"/>
          <p14:tracePt t="43813" x="2424113" y="1781175"/>
          <p14:tracePt t="43823" x="2438400" y="1781175"/>
          <p14:tracePt t="43829" x="2457450" y="1781175"/>
          <p14:tracePt t="43834" x="2486025" y="1781175"/>
          <p14:tracePt t="43863" x="2590800" y="1795463"/>
          <p14:tracePt t="43870" x="2638425" y="1804988"/>
          <p14:tracePt t="43876" x="2690813" y="1819275"/>
          <p14:tracePt t="43882" x="2757488" y="1824038"/>
          <p14:tracePt t="43885" x="2814638" y="1843088"/>
          <p14:tracePt t="43895" x="2890838" y="1847850"/>
          <p14:tracePt t="43908" x="2962275" y="1857375"/>
          <p14:tracePt t="43914" x="3057525" y="1881188"/>
          <p14:tracePt t="43916" x="3133725" y="1885950"/>
          <p14:tracePt t="43953" x="3490913" y="1957388"/>
          <p14:tracePt t="43964" x="3533775" y="1962150"/>
          <p14:tracePt t="43972" x="3552825" y="1966913"/>
          <p14:tracePt t="43980" x="3595688" y="1981200"/>
          <p14:tracePt t="43997" x="3629025" y="1995488"/>
          <p14:tracePt t="44003" x="3643313" y="2000250"/>
          <p14:tracePt t="44012" x="3657600" y="2005013"/>
          <p14:tracePt t="44026" x="3676650" y="2014538"/>
          <p14:tracePt t="44036" x="3686175" y="2019300"/>
          <p14:tracePt t="44043" x="3705225" y="2028825"/>
          <p14:tracePt t="44050" x="3729038" y="2038350"/>
          <p14:tracePt t="44062" x="3752850" y="2043113"/>
          <p14:tracePt t="44070" x="3762375" y="2047875"/>
          <p14:tracePt t="44072" x="3776663" y="2052638"/>
          <p14:tracePt t="44087" x="3790950" y="2062163"/>
          <p14:tracePt t="44092" x="3810000" y="2066925"/>
          <p14:tracePt t="44114" x="3838575" y="2076450"/>
          <p14:tracePt t="44122" x="3852863" y="2081213"/>
          <p14:tracePt t="44128" x="3867150" y="2090738"/>
          <p14:tracePt t="44133" x="3876675" y="2090738"/>
          <p14:tracePt t="44150" x="3910013" y="2100263"/>
          <p14:tracePt t="44164" x="3938588" y="2105025"/>
          <p14:tracePt t="44201" x="3962400" y="2109788"/>
          <p14:tracePt t="44263" x="4181475" y="2138363"/>
          <p14:tracePt t="44269" x="4229100" y="2152650"/>
          <p14:tracePt t="44280" x="4281488" y="2152650"/>
          <p14:tracePt t="44288" x="4310063" y="2157413"/>
          <p14:tracePt t="44293" x="4343400" y="2162175"/>
          <p14:tracePt t="44303" x="4362450" y="2171700"/>
          <p14:tracePt t="44309" x="4376738" y="2176463"/>
          <p14:tracePt t="44329" x="4410075" y="2181225"/>
          <p14:tracePt t="44531" x="4400550" y="2181225"/>
          <p14:tracePt t="44577" x="4343400" y="2181225"/>
          <p14:tracePt t="44591" x="4329113" y="2181225"/>
          <p14:tracePt t="44601" x="4305300" y="2190750"/>
          <p14:tracePt t="44619" x="4271963" y="2195513"/>
          <p14:tracePt t="44639" x="4233863" y="2195513"/>
          <p14:tracePt t="44656" x="4214813" y="2200275"/>
          <p14:tracePt t="44660" x="4200525" y="2200275"/>
          <p14:tracePt t="44671" x="4191000" y="2200275"/>
          <p14:tracePt t="44688" x="4157663" y="2200275"/>
          <p14:tracePt t="44730" x="4114800" y="2214563"/>
          <p14:tracePt t="44736" x="4105275" y="2219325"/>
          <p14:tracePt t="44747" x="4095750" y="2228850"/>
          <p14:tracePt t="44753" x="4086225" y="2228850"/>
          <p14:tracePt t="44758" x="4071938" y="2238375"/>
          <p14:tracePt t="44771" x="4048125" y="2247900"/>
          <p14:tracePt t="44798" x="4014788" y="2262188"/>
          <p14:tracePt t="44804" x="4010025" y="2266950"/>
          <p14:tracePt t="44816" x="3995738" y="2271713"/>
          <p14:tracePt t="44827" x="3986213" y="2276475"/>
          <p14:tracePt t="44835" x="3981450" y="2281238"/>
          <p14:tracePt t="44880" x="3933825" y="2309813"/>
          <p14:tracePt t="44882" x="3919538" y="2314575"/>
          <p14:tracePt t="44903" x="3905250" y="2324100"/>
          <p14:tracePt t="44921" x="3886200" y="2333625"/>
          <p14:tracePt t="44953" x="3814763" y="2371725"/>
          <p14:tracePt t="44958" x="3790950" y="2400300"/>
          <p14:tracePt t="44986" x="3748088" y="2419350"/>
          <p14:tracePt t="45018" x="3657600" y="2500313"/>
          <p14:tracePt t="45063" x="3543300" y="2600325"/>
          <p14:tracePt t="45090" x="3443288" y="2709863"/>
          <p14:tracePt t="45105" x="3405188" y="2762250"/>
          <p14:tracePt t="45108" x="3400425" y="2771775"/>
          <p14:tracePt t="45128" x="3395663" y="2790825"/>
          <p14:tracePt t="45130" x="3395663" y="2795588"/>
          <p14:tracePt t="45138" x="3390900" y="2805113"/>
          <p14:tracePt t="45154" x="3381375" y="2824163"/>
          <p14:tracePt t="45164" x="3376613" y="2833688"/>
          <p14:tracePt t="45175" x="3367088" y="2847975"/>
          <p14:tracePt t="45184" x="3357563" y="2871788"/>
          <p14:tracePt t="45250" x="3314700" y="3014663"/>
          <p14:tracePt t="45253" x="3314700" y="3057525"/>
          <p14:tracePt t="45266" x="3314700" y="3095625"/>
          <p14:tracePt t="45282" x="3314700" y="3138488"/>
          <p14:tracePt t="45287" x="3314700" y="3152775"/>
          <p14:tracePt t="45295" x="3314700" y="3176588"/>
          <p14:tracePt t="45303" x="3314700" y="3195638"/>
          <p14:tracePt t="45376" x="3348038" y="3328988"/>
          <p14:tracePt t="45395" x="3362325" y="3348038"/>
          <p14:tracePt t="45404" x="3367088" y="3352800"/>
          <p14:tracePt t="45414" x="3371850" y="3362325"/>
          <p14:tracePt t="45420" x="3381375" y="3371850"/>
          <p14:tracePt t="45425" x="3386138" y="3376613"/>
          <p14:tracePt t="45499" x="3500438" y="3433763"/>
          <p14:tracePt t="45534" x="3552825" y="3462338"/>
          <p14:tracePt t="45537" x="3567113" y="3467100"/>
          <p14:tracePt t="45557" x="3586163" y="3476625"/>
          <p14:tracePt t="45607" x="3719513" y="3548063"/>
          <p14:tracePt t="45679" x="3829050" y="3609975"/>
          <p14:tracePt t="45700" x="3838575" y="3619500"/>
          <p14:tracePt t="45704" x="3843338" y="3624263"/>
          <p14:tracePt t="45731" x="3857625" y="3629025"/>
          <p14:tracePt t="45748" x="3881438" y="3638550"/>
          <p14:tracePt t="45752" x="3905250" y="3652838"/>
          <p14:tracePt t="45816" x="4029075" y="3700463"/>
          <p14:tracePt t="45856" x="4229100" y="3743325"/>
          <p14:tracePt t="45861" x="4262438" y="3757613"/>
          <p14:tracePt t="45876" x="4343400" y="3771900"/>
          <p14:tracePt t="45880" x="4381500" y="3776663"/>
          <p14:tracePt t="45888" x="4433888" y="3786188"/>
          <p14:tracePt t="45896" x="4481513" y="3790950"/>
          <p14:tracePt t="45907" x="4529138" y="3800475"/>
          <p14:tracePt t="45929" x="4700588" y="3805238"/>
          <p14:tracePt t="45944" x="4843463" y="3805238"/>
          <p14:tracePt t="45958" x="4957763" y="3805238"/>
          <p14:tracePt t="45965" x="5024438" y="3805238"/>
          <p14:tracePt t="45976" x="5091113" y="3805238"/>
          <p14:tracePt t="45987" x="5143500" y="3805238"/>
          <p14:tracePt t="45994" x="5248275" y="3790950"/>
          <p14:tracePt t="46006" x="5310188" y="3776663"/>
          <p14:tracePt t="46023" x="5429250" y="3752850"/>
          <p14:tracePt t="46042" x="5605463" y="3709988"/>
          <p14:tracePt t="46048" x="5657850" y="3686175"/>
          <p14:tracePt t="46061" x="5715000" y="3667125"/>
          <p14:tracePt t="46070" x="5800725" y="3624263"/>
          <p14:tracePt t="46081" x="5843588" y="3595688"/>
          <p14:tracePt t="46086" x="5857875" y="3576638"/>
          <p14:tracePt t="46092" x="5876925" y="3552825"/>
          <p14:tracePt t="46107" x="5895975" y="3538538"/>
          <p14:tracePt t="46113" x="5905500" y="3500438"/>
          <p14:tracePt t="46121" x="5910263" y="3476625"/>
          <p14:tracePt t="46129" x="5915025" y="3452813"/>
          <p14:tracePt t="46139" x="5919788" y="3438525"/>
          <p14:tracePt t="46154" x="5934075" y="3395663"/>
          <p14:tracePt t="46167" x="5938838" y="3352800"/>
          <p14:tracePt t="46189" x="5943600" y="3300413"/>
          <p14:tracePt t="46205" x="5948363" y="3248025"/>
          <p14:tracePt t="46215" x="5948363" y="3219450"/>
          <p14:tracePt t="46223" x="5948363" y="3186113"/>
          <p14:tracePt t="46229" x="5948363" y="3157538"/>
          <p14:tracePt t="46240" x="5948363" y="3100388"/>
          <p14:tracePt t="46271" x="5948363" y="2971800"/>
          <p14:tracePt t="46292" x="5948363" y="2952750"/>
          <p14:tracePt t="46330" x="5948363" y="2747963"/>
          <p14:tracePt t="46341" x="5948363" y="2733675"/>
          <p14:tracePt t="46349" x="5948363" y="2695575"/>
          <p14:tracePt t="46390" x="5895975" y="2562225"/>
          <p14:tracePt t="46409" x="5872163" y="2528888"/>
          <p14:tracePt t="46415" x="5867400" y="2524125"/>
          <p14:tracePt t="46424" x="5857875" y="2514600"/>
          <p14:tracePt t="46470" x="5829300" y="2490788"/>
          <p14:tracePt t="46474" x="5819775" y="2486025"/>
          <p14:tracePt t="46482" x="5815013" y="2481263"/>
          <p14:tracePt t="46489" x="5805488" y="2476500"/>
          <p14:tracePt t="46517" x="5795963" y="2476500"/>
          <p14:tracePt t="46546" x="5676900" y="2462213"/>
          <p14:tracePt t="46551" x="5657850" y="2462213"/>
          <p14:tracePt t="46559" x="5629275" y="2457450"/>
          <p14:tracePt t="46576" x="5567363" y="2447925"/>
          <p14:tracePt t="46580" x="5524500" y="2438400"/>
          <p14:tracePt t="46596" x="5462588" y="2428875"/>
          <p14:tracePt t="46602" x="5424488" y="2419350"/>
          <p14:tracePt t="46612" x="5381625" y="2414588"/>
          <p14:tracePt t="46640" x="5224463" y="2405063"/>
          <p14:tracePt t="46644" x="5186363" y="2405063"/>
          <p14:tracePt t="46689" x="5057775" y="2405063"/>
          <p14:tracePt t="46691" x="5043488" y="2405063"/>
          <p14:tracePt t="46711" x="5019675" y="2405063"/>
          <p14:tracePt t="46715" x="5010150" y="2405063"/>
          <p14:tracePt t="46723" x="5005388" y="2405063"/>
          <p14:tracePt t="46730" x="5000625" y="2405063"/>
          <p14:tracePt t="46738" x="4995863" y="2405063"/>
          <p14:tracePt t="46781" x="4919663" y="2405063"/>
          <p14:tracePt t="46787" x="4900613" y="2405063"/>
          <p14:tracePt t="46796" x="4872038" y="2405063"/>
          <p14:tracePt t="46803" x="4857750" y="2405063"/>
          <p14:tracePt t="46824" x="4814888" y="2414588"/>
          <p14:tracePt t="46886" x="4576763" y="2433638"/>
          <p14:tracePt t="46903" x="4486275" y="2443163"/>
          <p14:tracePt t="46927" x="4362450" y="2457450"/>
          <p14:tracePt t="46972" x="4090988" y="2500313"/>
          <p14:tracePt t="46983" x="4014788" y="2509838"/>
          <p14:tracePt t="46998" x="3933825" y="2524125"/>
          <p14:tracePt t="47053" x="3795713" y="2566988"/>
          <p14:tracePt t="47063" x="3790950" y="2566988"/>
          <p14:tracePt t="47068" x="3790950" y="2571750"/>
          <p14:tracePt t="47233" x="3752850" y="2562225"/>
          <p14:tracePt t="47249" x="3695700" y="2538413"/>
          <p14:tracePt t="47278" x="3567113" y="2490788"/>
          <p14:tracePt t="47308" x="3481388" y="2462213"/>
          <p14:tracePt t="47337" x="3424238" y="2428875"/>
          <p14:tracePt t="47392" x="3271838" y="2281238"/>
          <p14:tracePt t="47428" x="3205163" y="2209800"/>
          <p14:tracePt t="47464" x="3167063" y="2166938"/>
          <p14:tracePt t="47517" x="3133725" y="2128838"/>
          <p14:tracePt t="47545" x="3124200" y="2124075"/>
          <p14:tracePt t="47572" x="3114675" y="2119313"/>
          <p14:tracePt t="47577" x="3109913" y="2114550"/>
          <p14:tracePt t="47598" x="3105150" y="2100263"/>
          <p14:tracePt t="47607" x="3100388" y="2100263"/>
          <p14:tracePt t="47617" x="3100388" y="2095500"/>
          <p14:tracePt t="47623" x="3095625" y="2095500"/>
          <p14:tracePt t="47630" x="3090863" y="2085975"/>
          <p14:tracePt t="47643" x="3081338" y="2066925"/>
          <p14:tracePt t="47686" x="3043238" y="1995488"/>
          <p14:tracePt t="47690" x="3033713" y="1981200"/>
          <p14:tracePt t="47705" x="3019425" y="1947863"/>
          <p14:tracePt t="47711" x="3014663" y="1938338"/>
          <p14:tracePt t="47722" x="3009900" y="1928813"/>
          <p14:tracePt t="47746" x="3000375" y="1909763"/>
          <p14:tracePt t="47776" x="2995613" y="1890713"/>
          <p14:tracePt t="47811" x="2995613" y="1885950"/>
          <p14:tracePt t="47888" x="2995613" y="1881188"/>
          <p14:tracePt t="47922" x="2995613" y="1862138"/>
          <p14:tracePt t="47956" x="3009900" y="1781175"/>
          <p14:tracePt t="47964" x="3019425" y="1771650"/>
          <p14:tracePt t="47990" x="3052763" y="1724025"/>
          <p14:tracePt t="48016" x="3086100" y="1700213"/>
          <p14:tracePt t="48054" x="3162300" y="1652588"/>
          <p14:tracePt t="48060" x="3176588" y="1643063"/>
          <p14:tracePt t="48066" x="3186113" y="1638300"/>
          <p14:tracePt t="48077" x="3195638" y="1628775"/>
          <p14:tracePt t="48083" x="3209925" y="1624013"/>
          <p14:tracePt t="48091" x="3224213" y="1614488"/>
          <p14:tracePt t="48099" x="3228975" y="1604963"/>
          <p14:tracePt t="48106" x="3233738" y="1604963"/>
          <p14:tracePt t="48111" x="3243263" y="1600200"/>
          <p14:tracePt t="48188" x="3276600" y="1595438"/>
          <p14:tracePt t="48204" x="3314700" y="1585913"/>
          <p14:tracePt t="48239" x="3433763" y="1571625"/>
          <p14:tracePt t="48245" x="3452813" y="1571625"/>
          <p14:tracePt t="48253" x="3476625" y="1566863"/>
          <p14:tracePt t="48268" x="3529013" y="1557338"/>
          <p14:tracePt t="48272" x="3567113" y="1552575"/>
          <p14:tracePt t="48283" x="3586163" y="1552575"/>
          <p14:tracePt t="48295" x="3609975" y="1552575"/>
          <p14:tracePt t="48303" x="3667125" y="1547813"/>
          <p14:tracePt t="48332" x="3757613" y="1533525"/>
          <p14:tracePt t="48336" x="3781425" y="1533525"/>
          <p14:tracePt t="48344" x="3824288" y="1528763"/>
          <p14:tracePt t="48354" x="3852863" y="1528763"/>
          <p14:tracePt t="48375" x="3981450" y="1524000"/>
          <p14:tracePt t="48380" x="4019550" y="1524000"/>
          <p14:tracePt t="48388" x="4067175" y="1524000"/>
          <p14:tracePt t="48405" x="4181475" y="1514475"/>
          <p14:tracePt t="48411" x="4229100" y="1514475"/>
          <p14:tracePt t="48422" x="4295775" y="1514475"/>
          <p14:tracePt t="48428" x="4352925" y="1514475"/>
          <p14:tracePt t="48434" x="4376738" y="1514475"/>
          <p14:tracePt t="48442" x="4443413" y="1514475"/>
          <p14:tracePt t="48481" x="4695825" y="1514475"/>
          <p14:tracePt t="48486" x="4719638" y="1514475"/>
          <p14:tracePt t="48503" x="4833938" y="1514475"/>
          <p14:tracePt t="48508" x="4867275" y="1514475"/>
          <p14:tracePt t="48520" x="4972050" y="1509713"/>
          <p14:tracePt t="48533" x="5057775" y="1509713"/>
          <p14:tracePt t="48537" x="5143500" y="1509713"/>
          <p14:tracePt t="48548" x="5181600" y="1509713"/>
          <p14:tracePt t="48552" x="5257800" y="1509713"/>
          <p14:tracePt t="48561" x="5286375" y="1509713"/>
          <p14:tracePt t="48577" x="5381625" y="1509713"/>
          <p14:tracePt t="48582" x="5448300" y="1509713"/>
          <p14:tracePt t="48594" x="5505450" y="1509713"/>
          <p14:tracePt t="48608" x="5576888" y="1509713"/>
          <p14:tracePt t="48614" x="5600700" y="1509713"/>
          <p14:tracePt t="48625" x="5653088" y="1509713"/>
          <p14:tracePt t="48631" x="5700713" y="1509713"/>
          <p14:tracePt t="48636" x="5715000" y="1509713"/>
          <p14:tracePt t="48644" x="5753100" y="1509713"/>
          <p14:tracePt t="48660" x="5800725" y="1509713"/>
          <p14:tracePt t="48731" x="6272213" y="1524000"/>
          <p14:tracePt t="48742" x="6338888" y="1533525"/>
          <p14:tracePt t="48756" x="6405563" y="1533525"/>
          <p14:tracePt t="48769" x="6481763" y="1538288"/>
          <p14:tracePt t="48781" x="6519863" y="1538288"/>
          <p14:tracePt t="48794" x="6553200" y="1538288"/>
          <p14:tracePt t="48810" x="6619875" y="1547813"/>
          <p14:tracePt t="48819" x="6662738" y="1552575"/>
          <p14:tracePt t="48826" x="6700838" y="1552575"/>
          <p14:tracePt t="48831" x="6738938" y="1552575"/>
          <p14:tracePt t="48858" x="6800850" y="1557338"/>
          <p14:tracePt t="48888" x="6834188" y="1566863"/>
          <p14:tracePt t="48983" x="6881813" y="1600200"/>
          <p14:tracePt t="49032" x="6881813" y="1633538"/>
          <p14:tracePt t="49039" x="6881813" y="1643063"/>
          <p14:tracePt t="49050" x="6881813" y="1652588"/>
          <p14:tracePt t="49058" x="6881813" y="1657350"/>
          <p14:tracePt t="49065" x="6881813" y="1666875"/>
          <p14:tracePt t="49071" x="6881813" y="1676400"/>
          <p14:tracePt t="49089" x="6872288" y="1700213"/>
          <p14:tracePt t="49093" x="6867525" y="1714500"/>
          <p14:tracePt t="49114" x="6838950" y="1762125"/>
          <p14:tracePt t="49138" x="6805613" y="1800225"/>
          <p14:tracePt t="49144" x="6796088" y="1809750"/>
          <p14:tracePt t="49161" x="6781800" y="1828800"/>
          <p14:tracePt t="49176" x="6767513" y="1852613"/>
          <p14:tracePt t="49185" x="6757988" y="1857375"/>
          <p14:tracePt t="49190" x="6753225" y="1866900"/>
          <p14:tracePt t="49202" x="6743700" y="1876425"/>
          <p14:tracePt t="49232" x="6686550" y="1914525"/>
          <p14:tracePt t="49237" x="6662738" y="1924050"/>
          <p14:tracePt t="49240" x="6629400" y="1952625"/>
          <p14:tracePt t="49254" x="6596063" y="1971675"/>
          <p14:tracePt t="49256" x="6567488" y="1990725"/>
          <p14:tracePt t="49266" x="6519863" y="2019300"/>
          <p14:tracePt t="49283" x="6443663" y="2062163"/>
          <p14:tracePt t="49286" x="6400800" y="2090738"/>
          <p14:tracePt t="49297" x="6348413" y="2119313"/>
          <p14:tracePt t="49305" x="6286500" y="2147888"/>
          <p14:tracePt t="49332" x="6076950" y="2300288"/>
          <p14:tracePt t="49342" x="6015038" y="2338388"/>
          <p14:tracePt t="49356" x="5948363" y="2400300"/>
          <p14:tracePt t="49361" x="5891213" y="2438400"/>
          <p14:tracePt t="49388" x="5843588" y="2481263"/>
          <p14:tracePt t="49394" x="5810250" y="2509838"/>
          <p14:tracePt t="49403" x="5786438" y="2528888"/>
          <p14:tracePt t="49408" x="5772150" y="2538413"/>
          <p14:tracePt t="49413" x="5762625" y="2547938"/>
          <p14:tracePt t="49426" x="5738813" y="2557463"/>
          <p14:tracePt t="49428" x="5729288" y="2566988"/>
          <p14:tracePt t="49437" x="5724525" y="2571750"/>
          <p14:tracePt t="49452" x="5700713" y="2590800"/>
          <p14:tracePt t="49457" x="5695950" y="2595563"/>
          <p14:tracePt t="49482" x="5657850" y="2624138"/>
          <p14:tracePt t="49488" x="5653088" y="2633663"/>
          <p14:tracePt t="49498" x="5634038" y="2652713"/>
          <p14:tracePt t="49507" x="5619750" y="2667000"/>
          <p14:tracePt t="49513" x="5605463" y="2681288"/>
          <p14:tracePt t="49520" x="5595938" y="2695575"/>
          <p14:tracePt t="49549" x="5548313" y="2752725"/>
          <p14:tracePt t="49563" x="5529263" y="2771775"/>
          <p14:tracePt t="49582" x="5476875" y="2833688"/>
          <p14:tracePt t="49609" x="5434013" y="2890838"/>
          <p14:tracePt t="49653" x="5343525" y="3000375"/>
          <p14:tracePt t="49672" x="5319713" y="3033713"/>
          <p14:tracePt t="49677" x="5314950" y="3043238"/>
          <p14:tracePt t="49685" x="5305425" y="3057525"/>
          <p14:tracePt t="49703" x="5300663" y="3067050"/>
          <p14:tracePt t="49707" x="5291138" y="3086100"/>
          <p14:tracePt t="49748" x="5272088" y="3124200"/>
          <p14:tracePt t="49764" x="5257800" y="3162300"/>
          <p14:tracePt t="49795" x="5229225" y="3219450"/>
          <p14:tracePt t="49813" x="5224463" y="3233738"/>
          <p14:tracePt t="49828" x="5214938" y="3257550"/>
          <p14:tracePt t="49857" x="5167313" y="3343275"/>
          <p14:tracePt t="49909" x="5067300" y="3524250"/>
          <p14:tracePt t="49931" x="5024438" y="3605213"/>
          <p14:tracePt t="49970" x="4938713" y="3776663"/>
          <p14:tracePt t="49996" x="4891088" y="3848100"/>
          <p14:tracePt t="50034" x="4833938" y="3943350"/>
          <p14:tracePt t="50040" x="4829175" y="3948113"/>
          <p14:tracePt t="50048" x="4819650" y="3952875"/>
          <p14:tracePt t="50056" x="4814888" y="3957638"/>
          <p14:tracePt t="50062" x="4810125" y="3962400"/>
          <p14:tracePt t="50078" x="4805363" y="3967163"/>
          <p14:tracePt t="50083" x="4800600" y="3967163"/>
          <p14:tracePt t="50174" x="4786313" y="3957638"/>
          <p14:tracePt t="50179" x="4772025" y="3943350"/>
          <p14:tracePt t="50185" x="4752975" y="3933825"/>
          <p14:tracePt t="50200" x="4738688" y="3924300"/>
          <p14:tracePt t="50205" x="4714875" y="3910013"/>
          <p14:tracePt t="50211" x="4681538" y="3886200"/>
          <p14:tracePt t="50221" x="4657725" y="3867150"/>
          <p14:tracePt t="50223" x="4619625" y="3838575"/>
          <p14:tracePt t="50235" x="4586288" y="3805238"/>
          <p14:tracePt t="50237" x="4543425" y="3767138"/>
          <p14:tracePt t="50247" x="4505325" y="3724275"/>
          <p14:tracePt t="50262" x="4429125" y="3643313"/>
          <p14:tracePt t="50269" x="4381500" y="3590925"/>
          <p14:tracePt t="50278" x="4338638" y="3548063"/>
          <p14:tracePt t="50293" x="4271963" y="3467100"/>
          <p14:tracePt t="50299" x="4233863" y="3414713"/>
          <p14:tracePt t="50322" x="4143375" y="3305175"/>
          <p14:tracePt t="50332" x="4124325" y="3276600"/>
          <p14:tracePt t="50372" x="4033838" y="3071813"/>
          <p14:tracePt t="50377" x="4019550" y="3038475"/>
          <p14:tracePt t="50390" x="3995738" y="2957513"/>
          <p14:tracePt t="50437" x="3981450" y="2762250"/>
          <p14:tracePt t="50442" x="3986213" y="2728913"/>
          <p14:tracePt t="50451" x="4000500" y="2695575"/>
          <p14:tracePt t="50469" x="4033838" y="2628900"/>
          <p14:tracePt t="50472" x="4048125" y="2595563"/>
          <p14:tracePt t="50489" x="4095750" y="2528888"/>
          <p14:tracePt t="50496" x="4105275" y="2505075"/>
          <p14:tracePt t="50504" x="4133850" y="2471738"/>
          <p14:tracePt t="50558" x="4271963" y="2390775"/>
          <p14:tracePt t="50563" x="4310063" y="2390775"/>
          <p14:tracePt t="50578" x="4352925" y="2390775"/>
          <p14:tracePt t="50583" x="4405313" y="2390775"/>
          <p14:tracePt t="50634" x="4752975" y="2433638"/>
          <p14:tracePt t="50671" x="4957763" y="2486025"/>
          <p14:tracePt t="50675" x="4972050" y="2490788"/>
          <p14:tracePt t="50683" x="5024438" y="2505075"/>
          <p14:tracePt t="50694" x="5048250" y="2514600"/>
          <p14:tracePt t="50703" x="5072063" y="2528888"/>
          <p14:tracePt t="50749" x="5119688" y="2590800"/>
          <p14:tracePt t="50811" x="5200650" y="2857500"/>
          <p14:tracePt t="50817" x="5205413" y="2900363"/>
          <p14:tracePt t="50829" x="5214938" y="2928938"/>
          <p14:tracePt t="50838" x="5214938" y="2957513"/>
          <p14:tracePt t="50844" x="5219700" y="3000375"/>
          <p14:tracePt t="50856" x="5224463" y="3067050"/>
          <p14:tracePt t="50862" x="5233988" y="3090863"/>
          <p14:tracePt t="50869" x="5233988" y="3128963"/>
          <p14:tracePt t="50875" x="5233988" y="3157538"/>
          <p14:tracePt t="50884" x="5233988" y="3190875"/>
          <p14:tracePt t="50895" x="5233988" y="3228975"/>
          <p14:tracePt t="50904" x="5233988" y="3267075"/>
          <p14:tracePt t="50919" x="5229225" y="3333750"/>
          <p14:tracePt t="50922" x="5224463" y="3376613"/>
          <p14:tracePt t="50953" x="5172075" y="3495675"/>
          <p14:tracePt t="50958" x="5162550" y="3529013"/>
          <p14:tracePt t="50965" x="5138738" y="3562350"/>
          <p14:tracePt t="50977" x="5119688" y="3595688"/>
          <p14:tracePt t="50982" x="5100638" y="3629025"/>
          <p14:tracePt t="51018" x="5014913" y="3738563"/>
          <p14:tracePt t="51030" x="4991100" y="3776663"/>
          <p14:tracePt t="51038" x="4972050" y="3795713"/>
          <p14:tracePt t="51045" x="4962525" y="3805238"/>
          <p14:tracePt t="51051" x="4953000" y="3814763"/>
          <p14:tracePt t="51057" x="4943475" y="3824288"/>
          <p14:tracePt t="51064" x="4933950" y="3833813"/>
          <p14:tracePt t="51077" x="4919663" y="3843338"/>
          <p14:tracePt t="51083" x="4910138" y="3857625"/>
          <p14:tracePt t="51089" x="4895850" y="3867150"/>
          <p14:tracePt t="51116" x="4819650" y="3919538"/>
          <p14:tracePt t="51123" x="4805363" y="3938588"/>
          <p14:tracePt t="51135" x="4791075" y="3948113"/>
          <p14:tracePt t="51141" x="4767263" y="3962400"/>
          <p14:tracePt t="51150" x="4748213" y="3971925"/>
          <p14:tracePt t="51156" x="4733925" y="3976688"/>
          <p14:tracePt t="51172" x="4695825" y="3986213"/>
          <p14:tracePt t="51180" x="4681538" y="3990975"/>
          <p14:tracePt t="51187" x="4672013" y="3995738"/>
          <p14:tracePt t="51194" x="4662488" y="3995738"/>
          <p14:tracePt t="51201" x="4652963" y="4000500"/>
          <p14:tracePt t="51205" x="4648200" y="4000500"/>
          <p14:tracePt t="51214" x="4638675" y="4000500"/>
          <p14:tracePt t="51224" x="4629150" y="4005263"/>
          <p14:tracePt t="51236" x="4619625" y="4005263"/>
          <p14:tracePt t="51249" x="4610100" y="4010025"/>
          <p14:tracePt t="51255" x="4591050" y="4010025"/>
          <p14:tracePt t="51260" x="4572000" y="4010025"/>
          <p14:tracePt t="51268" x="4557713" y="4010025"/>
          <p14:tracePt t="51281" x="4505325" y="4010025"/>
          <p14:tracePt t="51288" x="4491038" y="4010025"/>
          <p14:tracePt t="51308" x="4433888" y="4010025"/>
          <p14:tracePt t="51313" x="4424363" y="4010025"/>
          <p14:tracePt t="51329" x="4400550" y="4010025"/>
          <p14:tracePt t="51333" x="4395788" y="4005263"/>
          <p14:tracePt t="51420" x="4386263" y="3990975"/>
          <p14:tracePt t="51436" x="4381500" y="3981450"/>
          <p14:tracePt t="51484" x="4362450" y="3948113"/>
          <p14:tracePt t="51515" x="4348163" y="3886200"/>
          <p14:tracePt t="51567" x="4343400" y="3824288"/>
          <p14:tracePt t="51605" x="4343400" y="3781425"/>
          <p14:tracePt t="51654" x="4343400" y="3767138"/>
          <p14:tracePt t="51799" x="4395788" y="3838575"/>
          <p14:tracePt t="51804" x="4410075" y="3852863"/>
          <p14:tracePt t="51813" x="4424363" y="3871913"/>
          <p14:tracePt t="51827" x="4438650" y="3895725"/>
          <p14:tracePt t="51831" x="4457700" y="3905250"/>
          <p14:tracePt t="51885" x="4524375" y="3995738"/>
          <p14:tracePt t="51890" x="4529138" y="4005263"/>
          <p14:tracePt t="51903" x="4538663" y="4014788"/>
          <p14:tracePt t="51937" x="4548188" y="4062413"/>
          <p14:tracePt t="51942" x="4552950" y="4076700"/>
          <p14:tracePt t="51949" x="4557713" y="4100513"/>
          <p14:tracePt t="51965" x="4562475" y="4143375"/>
          <p14:tracePt t="51970" x="4572000" y="4157663"/>
          <p14:tracePt t="51997" x="4576763" y="4214813"/>
          <p14:tracePt t="52001" x="4576763" y="4238625"/>
          <p14:tracePt t="52018" x="4576763" y="4271963"/>
          <p14:tracePt t="52027" x="4576763" y="4295775"/>
          <p14:tracePt t="52045" x="4576763" y="4338638"/>
          <p14:tracePt t="52071" x="4567238" y="4433888"/>
          <p14:tracePt t="52154" x="4514850" y="4567238"/>
          <p14:tracePt t="52159" x="4510088" y="4567238"/>
          <p14:tracePt t="52174" x="4500563" y="4572000"/>
          <p14:tracePt t="52183" x="4500563" y="4576763"/>
          <p14:tracePt t="52188" x="4495800" y="4576763"/>
          <p14:tracePt t="52194" x="4486275" y="4576763"/>
          <p14:tracePt t="52307" x="4181475" y="4624388"/>
          <p14:tracePt t="52310" x="4171950" y="4624388"/>
          <p14:tracePt t="52319" x="4148138" y="4629150"/>
          <p14:tracePt t="52364" x="4057650" y="4657725"/>
          <p14:tracePt t="52382" x="4019550" y="4672013"/>
          <p14:tracePt t="52388" x="4000500" y="4676775"/>
          <p14:tracePt t="52394" x="3976688" y="4686300"/>
          <p14:tracePt t="52403" x="3967163" y="4686300"/>
          <p14:tracePt t="52408" x="3952875" y="4700588"/>
          <p14:tracePt t="52448" x="3886200" y="4714875"/>
          <p14:tracePt t="52452" x="3871913" y="4719638"/>
          <p14:tracePt t="52469" x="3862388" y="4724400"/>
          <p14:tracePt t="52472" x="3838575" y="4733925"/>
          <p14:tracePt t="52481" x="3829050" y="4743450"/>
          <p14:tracePt t="52494" x="3810000" y="4752975"/>
          <p14:tracePt t="52499" x="3776663" y="4762500"/>
          <p14:tracePt t="52528" x="3738563" y="4781550"/>
          <p14:tracePt t="52548" x="3719513" y="4795838"/>
          <p14:tracePt t="52595" x="3681413" y="4805363"/>
          <p14:tracePt t="52605" x="3657600" y="4810125"/>
          <p14:tracePt t="52611" x="3643313" y="4819650"/>
          <p14:tracePt t="52615" x="3633788" y="4819650"/>
          <p14:tracePt t="52637" x="3614738" y="4819650"/>
          <p14:tracePt t="52719" x="3586163" y="4819650"/>
          <p14:tracePt t="52989" x="3586163" y="4814888"/>
          <p14:tracePt t="53002" x="3586163" y="4810125"/>
          <p14:tracePt t="53080" x="3576638" y="4800600"/>
          <p14:tracePt t="53107" x="3567113" y="4791075"/>
          <p14:tracePt t="53128" x="3562350" y="4781550"/>
          <p14:tracePt t="53154" x="3552825" y="4767263"/>
          <p14:tracePt t="53160" x="3548063" y="4767263"/>
          <p14:tracePt t="53201" x="3524250" y="4738688"/>
          <p14:tracePt t="53237" x="3524250" y="4733925"/>
          <p14:tracePt t="53253" x="3519488" y="4729163"/>
          <p14:tracePt t="53294" x="3505200" y="4719638"/>
          <p14:tracePt t="53309" x="3495675" y="4710113"/>
          <p14:tracePt t="53420" x="3443288" y="4648200"/>
          <p14:tracePt t="53426" x="3429000" y="4633913"/>
          <p14:tracePt t="53474" x="3376613" y="4533900"/>
          <p14:tracePt t="53489" x="3362325" y="4500563"/>
          <p14:tracePt t="53502" x="3357563" y="4471988"/>
          <p14:tracePt t="53545" x="3352800" y="4376738"/>
          <p14:tracePt t="53550" x="3348038" y="4352925"/>
          <p14:tracePt t="53560" x="3348038" y="4324350"/>
          <p14:tracePt t="53566" x="3343275" y="4305300"/>
          <p14:tracePt t="53570" x="3343275" y="4281488"/>
          <p14:tracePt t="53594" x="3338513" y="4214813"/>
          <p14:tracePt t="53598" x="3338513" y="4195763"/>
          <p14:tracePt t="53612" x="3338513" y="4171950"/>
          <p14:tracePt t="53618" x="3338513" y="4143375"/>
          <p14:tracePt t="53638" x="3338513" y="4071938"/>
          <p14:tracePt t="53643" x="3338513" y="4052888"/>
          <p14:tracePt t="53657" x="3338513" y="4029075"/>
          <p14:tracePt t="53662" x="3338513" y="4010025"/>
          <p14:tracePt t="53672" x="3338513" y="3986213"/>
          <p14:tracePt t="53678" x="3338513" y="3971925"/>
          <p14:tracePt t="53706" x="3338513" y="3943350"/>
          <p14:tracePt t="53827" x="3333750" y="3957638"/>
          <p14:tracePt t="53889" x="3333750" y="3990975"/>
          <p14:tracePt t="53894" x="3333750" y="4005263"/>
          <p14:tracePt t="53904" x="3338513" y="4029075"/>
          <p14:tracePt t="53910" x="3343275" y="4043363"/>
          <p14:tracePt t="53914" x="3348038" y="4067175"/>
          <p14:tracePt t="53925" x="3357563" y="4081463"/>
          <p14:tracePt t="53931" x="3367088" y="4100513"/>
          <p14:tracePt t="53942" x="3376613" y="4119563"/>
          <p14:tracePt t="53948" x="3376613" y="4129088"/>
          <p14:tracePt t="53953" x="3381375" y="4152900"/>
          <p14:tracePt t="53963" x="3386138" y="4176713"/>
          <p14:tracePt t="53966" x="3390900" y="4186238"/>
          <p14:tracePt t="53973" x="3395663" y="4205288"/>
          <p14:tracePt t="53985" x="3395663" y="4214813"/>
          <p14:tracePt t="53987" x="3395663" y="4238625"/>
          <p14:tracePt t="53998" x="3405188" y="4252913"/>
          <p14:tracePt t="54018" x="3405188" y="4281488"/>
          <p14:tracePt t="54028" x="3405188" y="4305300"/>
          <p14:tracePt t="54038" x="3405188" y="4314825"/>
          <p14:tracePt t="54046" x="3405188" y="4324350"/>
          <p14:tracePt t="54050" x="3405188" y="4333875"/>
          <p14:tracePt t="54062" x="3405188" y="4343400"/>
          <p14:tracePt t="54068" x="3405188" y="4352925"/>
          <p14:tracePt t="54108" x="3405188" y="4391025"/>
          <p14:tracePt t="54114" x="3405188" y="4400550"/>
          <p14:tracePt t="54188" x="3405188" y="4452938"/>
          <p14:tracePt t="54191" x="3405188" y="4486275"/>
          <p14:tracePt t="54217" x="3405188" y="4524375"/>
          <p14:tracePt t="54235" x="3405188" y="4567238"/>
          <p14:tracePt t="54302" x="3414713" y="4733925"/>
          <p14:tracePt t="54328" x="3414713" y="4772025"/>
          <p14:tracePt t="54361" x="3414713" y="4838700"/>
          <p14:tracePt t="54367" x="3414713" y="4857750"/>
          <p14:tracePt t="54408" x="3414713" y="4895850"/>
          <p14:tracePt t="54436" x="3414713" y="4910138"/>
          <p14:tracePt t="54966" x="3395663" y="4910138"/>
          <p14:tracePt t="54972" x="3390900" y="4910138"/>
          <p14:tracePt t="54986" x="3371850" y="4886325"/>
          <p14:tracePt t="55015" x="3338513" y="4843463"/>
          <p14:tracePt t="55022" x="3333750" y="4829175"/>
          <p14:tracePt t="55028" x="3324225" y="4819650"/>
          <p14:tracePt t="55047" x="3305175" y="4781550"/>
          <p14:tracePt t="55060" x="3295650" y="4767263"/>
          <p14:tracePt t="55068" x="3290888" y="4757738"/>
          <p14:tracePt t="55076" x="3286125" y="4752975"/>
          <p14:tracePt t="55091" x="3276600" y="4724400"/>
          <p14:tracePt t="55103" x="3271838" y="4714875"/>
          <p14:tracePt t="55108" x="3267075" y="4691063"/>
          <p14:tracePt t="55118" x="3262313" y="4676775"/>
          <p14:tracePt t="55122" x="3257550" y="4657725"/>
          <p14:tracePt t="55129" x="3248025" y="4638675"/>
          <p14:tracePt t="55141" x="3243263" y="4614863"/>
          <p14:tracePt t="55146" x="3243263" y="4595813"/>
          <p14:tracePt t="55155" x="3238500" y="4562475"/>
          <p14:tracePt t="55161" x="3233738" y="4543425"/>
          <p14:tracePt t="55170" x="3228975" y="4510088"/>
          <p14:tracePt t="55178" x="3219450" y="4481513"/>
          <p14:tracePt t="55185" x="3214688" y="4448175"/>
          <p14:tracePt t="55191" x="3209925" y="4419600"/>
          <p14:tracePt t="55207" x="3200400" y="4348163"/>
          <p14:tracePt t="55215" x="3195638" y="4310063"/>
          <p14:tracePt t="55225" x="3181350" y="4229100"/>
          <p14:tracePt t="55237" x="3176588" y="4191000"/>
          <p14:tracePt t="55248" x="3162300" y="4110038"/>
          <p14:tracePt t="55263" x="3157538" y="4076700"/>
          <p14:tracePt t="55268" x="3148013" y="4048125"/>
          <p14:tracePt t="55305" x="3109913" y="3890963"/>
          <p14:tracePt t="55309" x="3095625" y="3838575"/>
          <p14:tracePt t="55343" x="3071813" y="3733800"/>
          <p14:tracePt t="55348" x="3062288" y="3700463"/>
          <p14:tracePt t="55359" x="3052763" y="3681413"/>
          <p14:tracePt t="55364" x="3048000" y="3662363"/>
          <p14:tracePt t="55375" x="3043238" y="3633788"/>
          <p14:tracePt t="55391" x="3014663" y="3562350"/>
          <p14:tracePt t="55397" x="3009900" y="3548063"/>
          <p14:tracePt t="55407" x="3005138" y="3524250"/>
          <p14:tracePt t="55424" x="2986088" y="3486150"/>
          <p14:tracePt t="55427" x="2976563" y="3467100"/>
          <p14:tracePt t="55496" x="2909888" y="3224213"/>
          <p14:tracePt t="55503" x="2905125" y="3205163"/>
          <p14:tracePt t="55517" x="2900363" y="3162300"/>
          <p14:tracePt t="55519" x="2895600" y="3148013"/>
          <p14:tracePt t="55527" x="2886075" y="3095625"/>
          <p14:tracePt t="55543" x="2867025" y="3024188"/>
          <p14:tracePt t="55548" x="2862263" y="2976563"/>
          <p14:tracePt t="55556" x="2862263" y="2957513"/>
          <p14:tracePt t="55580" x="2847975" y="2862263"/>
          <p14:tracePt t="55621" x="2833688" y="2705100"/>
          <p14:tracePt t="55625" x="2833688" y="2681288"/>
          <p14:tracePt t="55668" x="2843213" y="2566988"/>
          <p14:tracePt t="55718" x="2847975" y="2495550"/>
          <p14:tracePt t="55736" x="2847975" y="2443163"/>
          <p14:tracePt t="55778" x="2852738" y="2305050"/>
          <p14:tracePt t="55807" x="2852738" y="2295525"/>
          <p14:tracePt t="55849" x="2857500" y="2286000"/>
          <p14:tracePt t="55937" x="2867025" y="2281238"/>
          <p14:tracePt t="55984" x="2871788" y="2276475"/>
          <p14:tracePt t="56001" x="2876550" y="2276475"/>
          <p14:tracePt t="56051" x="2914650" y="2262188"/>
          <p14:tracePt t="56089" x="2957513" y="2247900"/>
          <p14:tracePt t="56097" x="2967038" y="2247900"/>
          <p14:tracePt t="56136" x="3024188" y="2214563"/>
          <p14:tracePt t="56140" x="3028950" y="2214563"/>
          <p14:tracePt t="56168" x="3038475" y="2209800"/>
          <p14:tracePt t="56238" x="3057525" y="2209800"/>
          <p14:tracePt t="56277" x="3057525" y="2205038"/>
          <p14:tracePt t="56405" x="3128963" y="2205038"/>
          <p14:tracePt t="56417" x="3157538" y="2205038"/>
          <p14:tracePt t="56421" x="3176588" y="2205038"/>
          <p14:tracePt t="56426" x="3214688" y="2205038"/>
          <p14:tracePt t="56439" x="3243263" y="2200275"/>
          <p14:tracePt t="56458" x="3333750" y="2190750"/>
          <p14:tracePt t="56464" x="3381375" y="2185988"/>
          <p14:tracePt t="56526" x="3690938" y="2128838"/>
          <p14:tracePt t="56545" x="3852863" y="2105025"/>
          <p14:tracePt t="56563" x="3962400" y="2090738"/>
          <p14:tracePt t="56596" x="4086225" y="2066925"/>
          <p14:tracePt t="56601" x="4110038" y="2057400"/>
          <p14:tracePt t="56639" x="4171950" y="2028825"/>
          <p14:tracePt t="56655" x="4186238" y="2028825"/>
          <p14:tracePt t="56661" x="4200525" y="2024063"/>
          <p14:tracePt t="56689" x="4205288" y="2024063"/>
          <p14:tracePt t="56718" x="4267200" y="2014538"/>
          <p14:tracePt t="56735" x="4314825" y="1990725"/>
          <p14:tracePt t="56744" x="4333875" y="1985963"/>
          <p14:tracePt t="56768" x="4381500" y="1966913"/>
          <p14:tracePt t="56771" x="4400550" y="1952625"/>
          <p14:tracePt t="56795" x="4424363" y="1943100"/>
          <p14:tracePt t="56806" x="4448175" y="1933575"/>
          <p14:tracePt t="56812" x="4452938" y="1928813"/>
          <p14:tracePt t="56827" x="4462463" y="1924050"/>
          <p14:tracePt t="56887" x="4476750" y="1919288"/>
          <p14:tracePt t="57247" x="4476750" y="1914525"/>
          <p14:tracePt t="57304" x="4476750" y="1909763"/>
          <p14:tracePt t="57359" x="4476750" y="1900238"/>
          <p14:tracePt t="57379" x="4476750" y="1895475"/>
          <p14:tracePt t="57418" x="4471988" y="1871663"/>
          <p14:tracePt t="57438" x="4471988" y="1847850"/>
          <p14:tracePt t="57469" x="4467225" y="1804988"/>
          <p14:tracePt t="57486" x="4467225" y="1781175"/>
          <p14:tracePt t="57551" x="4462463" y="1709738"/>
          <p14:tracePt t="57610" x="4452938" y="1681163"/>
          <p14:tracePt t="57630" x="4452938" y="1676400"/>
          <p14:tracePt t="57686" x="4429125" y="1633538"/>
          <p14:tracePt t="57704" x="4424363" y="1624013"/>
          <p14:tracePt t="57734" x="4419600" y="1619250"/>
          <p14:tracePt t="57778" x="4414838" y="1619250"/>
          <p14:tracePt t="57799" x="4414838" y="1614488"/>
          <p14:tracePt t="57854" x="4410075" y="1614488"/>
          <p14:tracePt t="57922" x="4400550" y="1614488"/>
          <p14:tracePt t="57968" x="4343400" y="1614488"/>
          <p14:tracePt t="57973" x="4338638" y="1614488"/>
          <p14:tracePt t="58154" x="4329113" y="1614488"/>
          <p14:tracePt t="58622" x="4314825" y="1647825"/>
          <p14:tracePt t="58627" x="4310063" y="1657350"/>
          <p14:tracePt t="58632" x="4305300" y="1666875"/>
          <p14:tracePt t="58641" x="4300538" y="1676400"/>
          <p14:tracePt t="58669" x="4286250" y="1719263"/>
          <p14:tracePt t="58672" x="4276725" y="1733550"/>
          <p14:tracePt t="58677" x="4267200" y="1747838"/>
          <p14:tracePt t="58684" x="4262438" y="1766888"/>
          <p14:tracePt t="58696" x="4257675" y="1785938"/>
          <p14:tracePt t="58701" x="4248150" y="1804988"/>
          <p14:tracePt t="58709" x="4243388" y="1819275"/>
          <p14:tracePt t="58740" x="4219575" y="1914525"/>
          <p14:tracePt t="58747" x="4214813" y="1938338"/>
          <p14:tracePt t="58762" x="4200525" y="2009775"/>
          <p14:tracePt t="58766" x="4195763" y="2047875"/>
          <p14:tracePt t="58785" x="4171950" y="2128838"/>
          <p14:tracePt t="58787" x="4167188" y="2181225"/>
          <p14:tracePt t="58811" x="4138613" y="2319338"/>
          <p14:tracePt t="58819" x="4124325" y="2371725"/>
          <p14:tracePt t="58863" x="4076700" y="2676525"/>
          <p14:tracePt t="58888" x="4067175" y="2847975"/>
          <p14:tracePt t="58906" x="4067175" y="2924175"/>
          <p14:tracePt t="58910" x="4067175" y="2981325"/>
          <p14:tracePt t="58918" x="4067175" y="3014663"/>
          <p14:tracePt t="58926" x="4067175" y="3043238"/>
          <p14:tracePt t="58951" x="4067175" y="3157538"/>
          <p14:tracePt t="58996" x="4067175" y="3371850"/>
          <p14:tracePt t="58999" x="4067175" y="3395663"/>
          <p14:tracePt t="59015" x="4067175" y="3424238"/>
          <p14:tracePt t="59021" x="4067175" y="3490913"/>
          <p14:tracePt t="59035" x="4067175" y="3519488"/>
          <p14:tracePt t="59039" x="4067175" y="3548063"/>
          <p14:tracePt t="59052" x="4067175" y="3600450"/>
          <p14:tracePt t="59058" x="4067175" y="3619500"/>
          <p14:tracePt t="59069" x="4067175" y="3657600"/>
          <p14:tracePt t="59093" x="4067175" y="3729038"/>
          <p14:tracePt t="59099" x="4067175" y="3757613"/>
          <p14:tracePt t="59105" x="4067175" y="3771900"/>
          <p14:tracePt t="59111" x="4067175" y="3810000"/>
          <p14:tracePt t="59120" x="4067175" y="3824288"/>
          <p14:tracePt t="59140" x="4067175" y="3895725"/>
          <p14:tracePt t="59192" x="4076700" y="3986213"/>
          <p14:tracePt t="59203" x="4076700" y="4000500"/>
          <p14:tracePt t="59252" x="4076700" y="4086225"/>
          <p14:tracePt t="59296" x="4062413" y="4148138"/>
          <p14:tracePt t="59356" x="4048125" y="4186238"/>
          <p14:tracePt t="59388" x="4033838" y="4224338"/>
          <p14:tracePt t="59408" x="3995738" y="4300538"/>
          <p14:tracePt t="59440" x="3957638" y="4367213"/>
          <p14:tracePt t="59446" x="3952875" y="4386263"/>
          <p14:tracePt t="59449" x="3948113" y="4395788"/>
          <p14:tracePt t="59458" x="3938588" y="4410075"/>
          <p14:tracePt t="59471" x="3924300" y="4443413"/>
          <p14:tracePt t="59483" x="3914775" y="4457700"/>
          <p14:tracePt t="59487" x="3910013" y="4481513"/>
          <p14:tracePt t="59497" x="3905250" y="4495800"/>
          <p14:tracePt t="59508" x="3895725" y="4510088"/>
          <p14:tracePt t="59515" x="3886200" y="4533900"/>
          <p14:tracePt t="59521" x="3876675" y="4557713"/>
          <p14:tracePt t="59522" x="3871913" y="4581525"/>
          <p14:tracePt t="59594" x="3829050" y="4686300"/>
          <p14:tracePt t="59601" x="3824288" y="4695825"/>
          <p14:tracePt t="59611" x="3814763" y="4705350"/>
          <p14:tracePt t="59619" x="3814763" y="4714875"/>
          <p14:tracePt t="59625" x="3805238" y="4729163"/>
          <p14:tracePt t="59630" x="3795713" y="4738688"/>
          <p14:tracePt t="59642" x="3786188" y="4757738"/>
          <p14:tracePt t="59659" x="3748088" y="4805363"/>
          <p14:tracePt t="59666" x="3729038" y="4814888"/>
          <p14:tracePt t="59676" x="3714750" y="4833938"/>
          <p14:tracePt t="59686" x="3686175" y="4857750"/>
          <p14:tracePt t="59691" x="3662363" y="4876800"/>
          <p14:tracePt t="59697" x="3648075" y="4895850"/>
          <p14:tracePt t="59705" x="3629025" y="4910138"/>
          <p14:tracePt t="59718" x="3571875" y="4957763"/>
          <p14:tracePt t="59758" x="3414713" y="5048250"/>
          <p14:tracePt t="59763" x="3390900" y="5067300"/>
          <p14:tracePt t="59784" x="3314700" y="5095875"/>
          <p14:tracePt t="59787" x="3290888" y="5105400"/>
          <p14:tracePt t="59798" x="3252788" y="5119688"/>
          <p14:tracePt t="59802" x="3219450" y="5133975"/>
          <p14:tracePt t="59811" x="3186113" y="5148263"/>
          <p14:tracePt t="59819" x="3143250" y="5157788"/>
          <p14:tracePt t="59857" x="3014663" y="5181600"/>
          <p14:tracePt t="59861" x="2995613" y="5181600"/>
          <p14:tracePt t="59877" x="2943225" y="5181600"/>
          <p14:tracePt t="59925" x="2824163" y="5181600"/>
          <p14:tracePt t="59930" x="2814638" y="5181600"/>
          <p14:tracePt t="59936" x="2795588" y="5181600"/>
          <p14:tracePt t="59950" x="2776538" y="5181600"/>
          <p14:tracePt t="59956" x="2752725" y="5181600"/>
          <p14:tracePt t="59963" x="2738438" y="5181600"/>
          <p14:tracePt t="59971" x="2709863" y="5176838"/>
          <p14:tracePt t="59973" x="2695575" y="5176838"/>
          <p14:tracePt t="60018" x="2509838" y="5143500"/>
          <p14:tracePt t="60044" x="2414588" y="5133975"/>
          <p14:tracePt t="60055" x="2395538" y="5129213"/>
          <p14:tracePt t="60061" x="2371725" y="5119688"/>
          <p14:tracePt t="60081" x="2333625" y="5105400"/>
          <p14:tracePt t="60103" x="2276475" y="5081588"/>
          <p14:tracePt t="60140" x="2143125" y="4972050"/>
          <p14:tracePt t="60190" x="1905000" y="4762500"/>
          <p14:tracePt t="60228" x="1762125" y="4562475"/>
          <p14:tracePt t="60247" x="1724025" y="4510088"/>
          <p14:tracePt t="60267" x="1590675" y="4210050"/>
          <p14:tracePt t="60281" x="1552575" y="4133850"/>
          <p14:tracePt t="60300" x="1476375" y="3943350"/>
          <p14:tracePt t="60310" x="1447800" y="3857625"/>
          <p14:tracePt t="60343" x="1333500" y="3486150"/>
          <p14:tracePt t="60360" x="1285875" y="3300413"/>
          <p14:tracePt t="60363" x="1262063" y="3214688"/>
          <p14:tracePt t="60412" x="1204913" y="2876550"/>
          <p14:tracePt t="60434" x="1190625" y="2743200"/>
          <p14:tracePt t="60452" x="1190625" y="2628900"/>
          <p14:tracePt t="60485" x="1195388" y="2433638"/>
          <p14:tracePt t="60518" x="1204913" y="2324100"/>
          <p14:tracePt t="60523" x="1204913" y="2295525"/>
          <p14:tracePt t="60533" x="1214438" y="2262188"/>
          <p14:tracePt t="60537" x="1219200" y="2243138"/>
          <p14:tracePt t="60593" x="1243013" y="2162175"/>
          <p14:tracePt t="60620" x="1257300" y="2124075"/>
          <p14:tracePt t="60655" x="1290638" y="2066925"/>
          <p14:tracePt t="60689" x="1309688" y="2033588"/>
          <p14:tracePt t="60694" x="1314450" y="2033588"/>
          <p14:tracePt t="60751" x="1333500" y="2014538"/>
          <p14:tracePt t="60752" x="1352550" y="2000250"/>
          <p14:tracePt t="60770" x="1366838" y="1985963"/>
          <p14:tracePt t="60797" x="1390650" y="1966913"/>
          <p14:tracePt t="60815" x="1423988" y="1947863"/>
          <p14:tracePt t="60860" x="1652588" y="1843088"/>
          <p14:tracePt t="60868" x="1666875" y="1833563"/>
          <p14:tracePt t="60876" x="1690688" y="1828800"/>
          <p14:tracePt t="60881" x="1704975" y="1819275"/>
          <p14:tracePt t="60920" x="1785938" y="1800225"/>
          <p14:tracePt t="60926" x="1809750" y="1800225"/>
          <p14:tracePt t="60939" x="1838325" y="1800225"/>
          <p14:tracePt t="60946" x="1857375" y="1800225"/>
          <p14:tracePt t="60953" x="1885950" y="1800225"/>
          <p14:tracePt t="60961" x="1919288" y="1800225"/>
          <p14:tracePt t="60963" x="1938338" y="1800225"/>
          <p14:tracePt t="60971" x="1962150" y="1800225"/>
          <p14:tracePt t="60987" x="1976438" y="1800225"/>
          <p14:tracePt t="61001" x="1990725" y="1800225"/>
          <p14:tracePt t="61034" x="2009775" y="1800225"/>
          <p14:tracePt t="61042" x="2019300" y="1800225"/>
          <p14:tracePt t="61049" x="2024063" y="1800225"/>
          <p14:tracePt t="61057" x="2043113" y="1800225"/>
          <p14:tracePt t="61063" x="2057400" y="1800225"/>
          <p14:tracePt t="61069" x="2071688" y="1800225"/>
          <p14:tracePt t="61081" x="2095500" y="1800225"/>
          <p14:tracePt t="61085" x="2109788" y="1800225"/>
          <p14:tracePt t="61098" x="2138363" y="1800225"/>
          <p14:tracePt t="61113" x="2162175" y="1800225"/>
          <p14:tracePt t="61125" x="2171700" y="1800225"/>
          <p14:tracePt t="61133" x="2181225" y="1795463"/>
          <p14:tracePt t="61139" x="2185988" y="1795463"/>
          <p14:tracePt t="61154" x="2200275" y="1795463"/>
          <p14:tracePt t="61233" x="2290763" y="1785938"/>
          <p14:tracePt t="61245" x="2305050" y="1781175"/>
          <p14:tracePt t="61260" x="2328863" y="1781175"/>
          <p14:tracePt t="61265" x="2338388" y="1781175"/>
          <p14:tracePt t="61271" x="2347913" y="1781175"/>
          <p14:tracePt t="61301" x="2386013" y="1776413"/>
          <p14:tracePt t="61310" x="2390775" y="1776413"/>
          <p14:tracePt t="61317" x="2390775" y="1771650"/>
          <p14:tracePt t="61371" x="2400300" y="1762125"/>
          <p14:tracePt t="61426" x="2433638" y="1743075"/>
          <p14:tracePt t="61428" x="2438400" y="1738313"/>
          <p14:tracePt t="61438" x="2452688" y="1733550"/>
          <p14:tracePt t="61452" x="2462213" y="1724025"/>
          <p14:tracePt t="61471" x="2486025" y="1704975"/>
          <p14:tracePt t="61478" x="2505075" y="1695450"/>
          <p14:tracePt t="61486" x="2514600" y="1685925"/>
          <p14:tracePt t="61490" x="2524125" y="1676400"/>
          <p14:tracePt t="61504" x="2538413" y="1666875"/>
          <p14:tracePt t="61531" x="2557463" y="1633538"/>
          <p14:tracePt t="61566" x="2600325" y="1590675"/>
          <p14:tracePt t="61592" x="2605088" y="1576388"/>
          <p14:tracePt t="61627" x="2614613" y="1552575"/>
          <p14:tracePt t="61632" x="2614613" y="1528763"/>
          <p14:tracePt t="61656" x="2614613" y="1514475"/>
          <p14:tracePt t="61687" x="2614613" y="1490663"/>
          <p14:tracePt t="61703" x="2614613" y="1485900"/>
          <p14:tracePt t="61735" x="2614613" y="1476375"/>
          <p14:tracePt t="61750" x="2595563" y="1457325"/>
          <p14:tracePt t="61782" x="2571750" y="1443038"/>
          <p14:tracePt t="61803" x="2533650" y="1414463"/>
          <p14:tracePt t="61833" x="2509838" y="1409700"/>
          <p14:tracePt t="61874" x="2481263" y="1404938"/>
          <p14:tracePt t="61879" x="2452688" y="1404938"/>
          <p14:tracePt t="61928" x="2271713" y="1404938"/>
          <p14:tracePt t="61935" x="2252663" y="1404938"/>
          <p14:tracePt t="61942" x="2233613" y="1404938"/>
          <p14:tracePt t="61955" x="2205038" y="1404938"/>
          <p14:tracePt t="62000" x="2152650" y="1404938"/>
          <p14:tracePt t="62005" x="2138363" y="1404938"/>
          <p14:tracePt t="62018" x="2128838" y="1404938"/>
          <p14:tracePt t="62034" x="2105025" y="1404938"/>
          <p14:tracePt t="62041" x="2090738" y="1404938"/>
          <p14:tracePt t="62053" x="2062163" y="1404938"/>
          <p14:tracePt t="62063" x="2052638" y="1404938"/>
          <p14:tracePt t="62068" x="2033588" y="1404938"/>
          <p14:tracePt t="62094" x="2028825" y="1400175"/>
          <p14:tracePt t="62123" x="2014538" y="1400175"/>
          <p14:tracePt t="62129" x="2005013" y="1400175"/>
          <p14:tracePt t="62143" x="1990725" y="1400175"/>
          <p14:tracePt t="62187" x="1924050" y="1400175"/>
          <p14:tracePt t="62282" x="1919288" y="1400175"/>
          <p14:tracePt t="62303" x="1909763" y="1419225"/>
          <p14:tracePt t="62308" x="1905000" y="1428750"/>
          <p14:tracePt t="62316" x="1900238" y="1438275"/>
          <p14:tracePt t="62325" x="1900238" y="1447800"/>
          <p14:tracePt t="62331" x="1895475" y="1457325"/>
          <p14:tracePt t="62353" x="1885950" y="1485900"/>
          <p14:tracePt t="62387" x="1876425" y="1514475"/>
          <p14:tracePt t="62392" x="1876425" y="1519238"/>
          <p14:tracePt t="62422" x="1871663" y="1547813"/>
          <p14:tracePt t="62429" x="1871663" y="1557338"/>
          <p14:tracePt t="62437" x="1871663" y="1571625"/>
          <p14:tracePt t="62443" x="1871663" y="1576388"/>
          <p14:tracePt t="62455" x="1871663" y="1581150"/>
          <p14:tracePt t="62459" x="1871663" y="1585913"/>
          <p14:tracePt t="62471" x="1871663" y="1600200"/>
          <p14:tracePt t="62488" x="1871663" y="1609725"/>
          <p14:tracePt t="62530" x="1885950" y="1624013"/>
          <p14:tracePt t="62536" x="1895475" y="1633538"/>
          <p14:tracePt t="62543" x="1905000" y="1643063"/>
          <p14:tracePt t="62551" x="1928813" y="1647825"/>
          <p14:tracePt t="62592" x="2024063" y="1662113"/>
          <p14:tracePt t="62614" x="2090738" y="1662113"/>
          <p14:tracePt t="62622" x="2114550" y="1662113"/>
          <p14:tracePt t="62634" x="2128838" y="1662113"/>
          <p14:tracePt t="62677" x="2152650" y="1662113"/>
          <p14:tracePt t="62721" x="2162175" y="1676400"/>
          <p14:tracePt t="62736" x="2171700" y="1714500"/>
          <p14:tracePt t="62744" x="2176463" y="1724025"/>
          <p14:tracePt t="62751" x="2176463" y="1743075"/>
          <p14:tracePt t="62761" x="2176463" y="1766888"/>
          <p14:tracePt t="62766" x="2176463" y="1795463"/>
          <p14:tracePt t="62783" x="2176463" y="1881188"/>
          <p14:tracePt t="62788" x="2176463" y="1909763"/>
          <p14:tracePt t="62800" x="2176463" y="1966913"/>
          <p14:tracePt t="62804" x="2176463" y="2014538"/>
          <p14:tracePt t="62811" x="2176463" y="2062163"/>
          <p14:tracePt t="62820" x="2176463" y="2128838"/>
          <p14:tracePt t="62841" x="2190750" y="2305050"/>
          <p14:tracePt t="62845" x="2200275" y="2362200"/>
          <p14:tracePt t="62855" x="2200275" y="2419350"/>
          <p14:tracePt t="62868" x="2200275" y="2476500"/>
          <p14:tracePt t="62872" x="2209800" y="2543175"/>
          <p14:tracePt t="62877" x="2209800" y="2590800"/>
          <p14:tracePt t="62905" x="2209800" y="2790825"/>
          <p14:tracePt t="62923" x="2209800" y="2962275"/>
          <p14:tracePt t="62938" x="2214563" y="3090863"/>
          <p14:tracePt t="62952" x="2228850" y="3186113"/>
          <p14:tracePt t="62982" x="2271713" y="3367088"/>
          <p14:tracePt t="62990" x="2276475" y="3405188"/>
          <p14:tracePt t="62996" x="2295525" y="3457575"/>
          <p14:tracePt t="63003" x="2300288" y="3495675"/>
          <p14:tracePt t="63046" x="2314575" y="3648075"/>
          <p14:tracePt t="63049" x="2314575" y="3686175"/>
          <p14:tracePt t="63062" x="2314575" y="3714750"/>
          <p14:tracePt t="63067" x="2314575" y="3738563"/>
          <p14:tracePt t="63081" x="2314575" y="3786188"/>
          <p14:tracePt t="63089" x="2314575" y="3805238"/>
          <p14:tracePt t="63094" x="2314575" y="3833813"/>
          <p14:tracePt t="63106" x="2314575" y="3848100"/>
          <p14:tracePt t="63111" x="2314575" y="3862388"/>
          <p14:tracePt t="63121" x="2314575" y="3886200"/>
          <p14:tracePt t="63127" x="2314575" y="3900488"/>
          <p14:tracePt t="63160" x="2314575" y="3986213"/>
          <p14:tracePt t="63172" x="2314575" y="3995738"/>
          <p14:tracePt t="63176" x="2314575" y="4019550"/>
          <p14:tracePt t="63186" x="2305050" y="4038600"/>
          <p14:tracePt t="63203" x="2300288" y="4076700"/>
          <p14:tracePt t="63207" x="2295525" y="4086225"/>
          <p14:tracePt t="63215" x="2290763" y="4119563"/>
          <p14:tracePt t="63232" x="2276475" y="4171950"/>
          <p14:tracePt t="63237" x="2276475" y="4200525"/>
          <p14:tracePt t="63249" x="2271713" y="4214813"/>
          <p14:tracePt t="63252" x="2271713" y="4243388"/>
          <p14:tracePt t="63297" x="2271713" y="4362450"/>
          <p14:tracePt t="63352" x="2252663" y="4448175"/>
          <p14:tracePt t="63389" x="2233613" y="4510088"/>
          <p14:tracePt t="63403" x="2228850" y="4519613"/>
          <p14:tracePt t="63455" x="2219325" y="4557713"/>
          <p14:tracePt t="63496" x="2219325" y="4595813"/>
          <p14:tracePt t="63529" x="2219325" y="4624388"/>
          <p14:tracePt t="63545" x="2224088" y="4643438"/>
          <p14:tracePt t="63589" x="2233613" y="4643438"/>
          <p14:tracePt t="63654" x="2243138" y="4648200"/>
          <p14:tracePt t="63705" x="2247900" y="4657725"/>
          <p14:tracePt t="63739" x="2395538" y="4714875"/>
          <p14:tracePt t="63754" x="2438400" y="4733925"/>
          <p14:tracePt t="63767" x="2462213" y="4738688"/>
          <p14:tracePt t="63795" x="2514600" y="4752975"/>
          <p14:tracePt t="63801" x="2514600" y="4757738"/>
          <p14:tracePt t="63810" x="2524125" y="4762500"/>
          <p14:tracePt t="63815" x="2533650" y="4767263"/>
          <p14:tracePt t="63834" x="2547938" y="4776788"/>
          <p14:tracePt t="63839" x="2557463" y="4781550"/>
          <p14:tracePt t="63845" x="2566988" y="4786313"/>
          <p14:tracePt t="63873" x="2600325" y="4795838"/>
          <p14:tracePt t="63880" x="2619375" y="4795838"/>
          <p14:tracePt t="63892" x="2633663" y="4800600"/>
          <p14:tracePt t="63897" x="2647950" y="4800600"/>
          <p14:tracePt t="63904" x="2671763" y="4800600"/>
          <p14:tracePt t="63920" x="2719388" y="4805363"/>
          <p14:tracePt t="63926" x="2747963" y="4805363"/>
          <p14:tracePt t="63936" x="2790825" y="4814888"/>
          <p14:tracePt t="63944" x="2819400" y="4814888"/>
          <p14:tracePt t="63970" x="2862263" y="4819650"/>
          <p14:tracePt t="64028" x="2862263" y="4824413"/>
          <p14:tracePt t="64069" x="2881313" y="4829175"/>
          <p14:tracePt t="64077" x="2886075" y="4829175"/>
          <p14:tracePt t="64326" x="2890838" y="4829175"/>
          <p14:tracePt t="64372" x="2914650" y="4829175"/>
          <p14:tracePt t="64436" x="2962275" y="4848225"/>
          <p14:tracePt t="64506" x="2981325" y="4848225"/>
          <p14:tracePt t="64512" x="2986088" y="4848225"/>
          <p14:tracePt t="64520" x="2990850" y="4848225"/>
          <p14:tracePt t="64624" x="2995613" y="4848225"/>
          <p14:tracePt t="64691" x="2995613" y="4857750"/>
          <p14:tracePt t="64731" x="3005138" y="4872038"/>
          <p14:tracePt t="64876" x="3005138" y="4857750"/>
          <p14:tracePt t="64922" x="3005138" y="4843463"/>
          <p14:tracePt t="64955" x="3009900" y="4781550"/>
          <p14:tracePt t="64966" x="3009900" y="4776788"/>
          <p14:tracePt t="64985" x="3019425" y="4705350"/>
          <p14:tracePt t="64997" x="3019425" y="4676775"/>
          <p14:tracePt t="65002" x="3019425" y="4667250"/>
          <p14:tracePt t="65009" x="3024188" y="4638675"/>
          <p14:tracePt t="65049" x="3024188" y="4586288"/>
          <p14:tracePt t="65079" x="3024188" y="4538663"/>
          <p14:tracePt t="65107" x="3024188" y="4448175"/>
          <p14:tracePt t="65112" x="3024188" y="4410075"/>
          <p14:tracePt t="65122" x="3024188" y="4371975"/>
          <p14:tracePt t="65129" x="3024188" y="4343400"/>
          <p14:tracePt t="65144" x="3024188" y="4305300"/>
          <p14:tracePt t="65173" x="3024188" y="4129088"/>
          <p14:tracePt t="65188" x="3028950" y="4081463"/>
          <p14:tracePt t="65220" x="3067050" y="3771900"/>
          <p14:tracePt t="65250" x="3067050" y="3629025"/>
          <p14:tracePt t="65271" x="3076575" y="3514725"/>
          <p14:tracePt t="65294" x="3076575" y="3438525"/>
          <p14:tracePt t="65303" x="3076575" y="3414713"/>
          <p14:tracePt t="65357" x="3076575" y="3381375"/>
          <p14:tracePt t="65489" x="3076575" y="3419475"/>
          <p14:tracePt t="65525" x="3076575" y="3514725"/>
          <p14:tracePt t="65536" x="3076575" y="3533775"/>
          <p14:tracePt t="65543" x="3076575" y="3552825"/>
          <p14:tracePt t="65548" x="3076575" y="3567113"/>
          <p14:tracePt t="65555" x="3076575" y="3581400"/>
          <p14:tracePt t="65579" x="3076575" y="3652838"/>
          <p14:tracePt t="65623" x="3076575" y="3895725"/>
          <p14:tracePt t="65631" x="3076575" y="3943350"/>
          <p14:tracePt t="65641" x="3076575" y="3986213"/>
          <p14:tracePt t="65645" x="3086100" y="4052888"/>
          <p14:tracePt t="65656" x="3086100" y="4090988"/>
          <p14:tracePt t="65686" x="3086100" y="4300538"/>
          <p14:tracePt t="65691" x="3086100" y="4367213"/>
          <p14:tracePt t="65704" x="3086100" y="4462463"/>
          <p14:tracePt t="65753" x="3133725" y="4695825"/>
          <p14:tracePt t="65760" x="3138488" y="4719638"/>
          <p14:tracePt t="65765" x="3143250" y="4733925"/>
          <p14:tracePt t="65776" x="3152775" y="4757738"/>
          <p14:tracePt t="65782" x="3157538" y="4767263"/>
          <p14:tracePt t="65788" x="3162300" y="4781550"/>
          <p14:tracePt t="65794" x="3167063" y="4791075"/>
          <p14:tracePt t="65804" x="3167063" y="4800600"/>
          <p14:tracePt t="65823" x="3167063" y="4810125"/>
          <p14:tracePt t="65942" x="3167063" y="4824413"/>
          <p14:tracePt t="65988" x="3167063" y="4848225"/>
          <p14:tracePt t="66028" x="3171825" y="4862513"/>
          <p14:tracePt t="66042" x="3171825" y="4876800"/>
          <p14:tracePt t="66060" x="3181350" y="4962525"/>
          <p14:tracePt t="66089" x="3181350" y="4967288"/>
          <p14:tracePt t="66421" x="3176588" y="4967288"/>
          <p14:tracePt t="66453" x="3128963" y="4967288"/>
          <p14:tracePt t="66464" x="3114675" y="4967288"/>
          <p14:tracePt t="66472" x="3105150" y="4967288"/>
          <p14:tracePt t="66479" x="3095625" y="4967288"/>
          <p14:tracePt t="66497" x="3071813" y="4976813"/>
          <p14:tracePt t="66502" x="3067050" y="4976813"/>
          <p14:tracePt t="66505" x="3062288" y="4976813"/>
          <p14:tracePt t="66532" x="3052763" y="4976813"/>
          <p14:tracePt t="67220" x="3057525" y="4981575"/>
          <p14:tracePt t="67236" x="3062288" y="4981575"/>
          <p14:tracePt t="67487" x="3067050" y="4991100"/>
          <p14:tracePt t="67521" x="3071813" y="4991100"/>
          <p14:tracePt t="67762" x="3076575" y="4991100"/>
          <p14:tracePt t="67970" x="3076575" y="4995863"/>
          <p14:tracePt t="68124" x="3100388" y="5005388"/>
          <p14:tracePt t="68186" x="3105150" y="5010150"/>
          <p14:tracePt t="68222" x="3109913" y="5010150"/>
          <p14:tracePt t="68251" x="3119438" y="5010150"/>
          <p14:tracePt t="68349" x="3124200" y="5010150"/>
          <p14:tracePt t="68357" x="3128963" y="5019675"/>
          <p14:tracePt t="68370" x="3138488" y="5029200"/>
          <p14:tracePt t="68404" x="3167063" y="5057775"/>
          <p14:tracePt t="68412" x="3171825" y="5062538"/>
          <p14:tracePt t="68422" x="3181350" y="5067300"/>
          <p14:tracePt t="68438" x="3205163" y="5086350"/>
          <p14:tracePt t="68443" x="3214688" y="5095875"/>
          <p14:tracePt t="68450" x="3233738" y="5105400"/>
          <p14:tracePt t="68469" x="3271838" y="5133975"/>
          <p14:tracePt t="68474" x="3290888" y="5153025"/>
          <p14:tracePt t="68495" x="3319463" y="5172075"/>
          <p14:tracePt t="68501" x="3338513" y="5186363"/>
          <p14:tracePt t="68546" x="3400425" y="5248275"/>
          <p14:tracePt t="68553" x="3409950" y="5257800"/>
          <p14:tracePt t="68566" x="3424238" y="5272088"/>
          <p14:tracePt t="68570" x="3438525" y="5286375"/>
          <p14:tracePt t="68596" x="3467100" y="5314950"/>
          <p14:tracePt t="68603" x="3471863" y="5319713"/>
          <p14:tracePt t="68613" x="3481388" y="5334000"/>
          <p14:tracePt t="68622" x="3490913" y="5338763"/>
          <p14:tracePt t="68637" x="3500438" y="5353050"/>
          <p14:tracePt t="68646" x="3505200" y="5357813"/>
          <p14:tracePt t="68678" x="3519488" y="5386388"/>
          <p14:tracePt t="68683" x="3524250" y="5395913"/>
          <p14:tracePt t="68692" x="3529013" y="5405438"/>
          <p14:tracePt t="68697" x="3533775" y="5414963"/>
          <p14:tracePt t="68735" x="3552825" y="5443538"/>
          <p14:tracePt t="68751" x="3557588" y="5448300"/>
          <p14:tracePt t="68800" x="3562350" y="5462588"/>
          <p14:tracePt t="68804" x="3567113" y="5462588"/>
          <p14:tracePt t="68820" x="3567113" y="5467350"/>
          <p14:tracePt t="70044" x="3571875" y="5467350"/>
          <p14:tracePt t="70062" x="3576638" y="5462588"/>
          <p14:tracePt t="70096" x="3586163" y="5453063"/>
          <p14:tracePt t="70103" x="3590925" y="5453063"/>
          <p14:tracePt t="70109" x="3600450" y="5448300"/>
          <p14:tracePt t="70119" x="3600450" y="5443538"/>
          <p14:tracePt t="70126" x="3609975" y="5434013"/>
          <p14:tracePt t="70141" x="3619500" y="5429250"/>
          <p14:tracePt t="70168" x="3638550" y="5414963"/>
          <p14:tracePt t="70187" x="3643313" y="5410200"/>
          <p14:tracePt t="70563" x="3643313" y="5400675"/>
          <p14:tracePt t="70606" x="3638550" y="5353050"/>
          <p14:tracePt t="70611" x="3638550" y="5343525"/>
          <p14:tracePt t="70628" x="3629025" y="5329238"/>
          <p14:tracePt t="70633" x="3624263" y="5319713"/>
          <p14:tracePt t="70644" x="3619500" y="5310188"/>
          <p14:tracePt t="70647" x="3614738" y="5305425"/>
          <p14:tracePt t="70675" x="3595688" y="5281613"/>
          <p14:tracePt t="70703" x="3590925" y="5262563"/>
          <p14:tracePt t="70708" x="3590925" y="5257800"/>
          <p14:tracePt t="70718" x="3586163" y="5253038"/>
          <p14:tracePt t="70725" x="3581400" y="5253038"/>
          <p14:tracePt t="70732" x="3576638" y="5248275"/>
          <p14:tracePt t="70738" x="3571875" y="5243513"/>
          <p14:tracePt t="70765" x="3567113" y="5238750"/>
          <p14:tracePt t="70971" x="3557588" y="5238750"/>
          <p14:tracePt t="70999" x="3538538" y="5248275"/>
          <p14:tracePt t="71063" x="3533775" y="5248275"/>
          <p14:tracePt t="71109" x="3533775" y="5253038"/>
          <p14:tracePt t="71131" x="3533775" y="5272088"/>
          <p14:tracePt t="71170" x="3533775" y="5305425"/>
          <p14:tracePt t="71174" x="3533775" y="5310188"/>
          <p14:tracePt t="71179" x="3533775" y="5319713"/>
          <p14:tracePt t="71187" x="3533775" y="5329238"/>
          <p14:tracePt t="71202" x="3533775" y="5334000"/>
          <p14:tracePt t="71231" x="3533775" y="5367338"/>
          <p14:tracePt t="71236" x="3533775" y="5372100"/>
          <p14:tracePt t="71253" x="3538538" y="5386388"/>
          <p14:tracePt t="71293" x="3557588" y="5448300"/>
          <p14:tracePt t="71311" x="3567113" y="5476875"/>
          <p14:tracePt t="71342" x="3581400" y="5538788"/>
          <p14:tracePt t="71377" x="3590925" y="5553075"/>
          <p14:tracePt t="71418" x="3595688" y="5572125"/>
          <p14:tracePt t="71436" x="3595688" y="5595938"/>
          <p14:tracePt t="71466" x="3614738" y="5691188"/>
          <p14:tracePt t="71489" x="3624263" y="5738813"/>
          <p14:tracePt t="71500" x="3629025" y="5748338"/>
          <p14:tracePt t="71505" x="3629025" y="5762625"/>
          <p14:tracePt t="71512" x="3633788" y="5772150"/>
          <p14:tracePt t="71521" x="3633788" y="5781675"/>
          <p14:tracePt t="71529" x="3633788" y="5791200"/>
          <p14:tracePt t="71534" x="3638550" y="5795963"/>
          <p14:tracePt t="71544" x="3638550" y="5800725"/>
          <p14:tracePt t="71551" x="3638550" y="5805488"/>
          <p14:tracePt t="71557" x="3638550" y="5810250"/>
          <p14:tracePt t="71814" x="3648075" y="5795963"/>
          <p14:tracePt t="72039" x="3657600" y="5786438"/>
          <p14:tracePt t="72063" x="3671888" y="5776913"/>
          <p14:tracePt t="72106" x="3681413" y="5762625"/>
          <p14:tracePt t="72127" x="3686175" y="5757863"/>
          <p14:tracePt t="72197" x="3729038" y="5734050"/>
          <p14:tracePt t="72204" x="3733800" y="5734050"/>
          <p14:tracePt t="72209" x="3738563" y="5734050"/>
          <p14:tracePt t="72218" x="3743325" y="5734050"/>
          <p14:tracePt t="72298" x="3757613" y="5729288"/>
          <p14:tracePt t="72303" x="3762375" y="5729288"/>
          <p14:tracePt t="72330" x="3762375" y="5724525"/>
          <p14:tracePt t="72502" x="3762375" y="5729288"/>
          <p14:tracePt t="72584" x="3733800" y="5772150"/>
          <p14:tracePt t="72607" x="3714750" y="5795963"/>
          <p14:tracePt t="72612" x="3705225" y="5805488"/>
          <p14:tracePt t="72623" x="3705225" y="5810250"/>
          <p14:tracePt t="72628" x="3700463" y="5815013"/>
          <p14:tracePt t="72645" x="3695700" y="5824538"/>
          <p14:tracePt t="72648" x="3690938" y="5829300"/>
          <p14:tracePt t="72660" x="3690938" y="5834063"/>
          <p14:tracePt t="72670" x="3686175" y="5838825"/>
          <p14:tracePt t="72676" x="3681413" y="5843588"/>
          <p14:tracePt t="72684" x="3676650" y="5848350"/>
          <p14:tracePt t="72701" x="3671888" y="5862638"/>
          <p14:tracePt t="72709" x="3667125" y="5862638"/>
          <p14:tracePt t="72720" x="3667125" y="5867400"/>
          <p14:tracePt t="72737" x="3662363" y="5872163"/>
          <p14:tracePt t="72803" x="3652838" y="5881688"/>
          <p14:tracePt t="72816" x="3648075" y="5891213"/>
          <p14:tracePt t="72847" x="3643313" y="5891213"/>
          <p14:tracePt t="73154" x="3629025" y="5938838"/>
          <p14:tracePt t="73178" x="3629025" y="5943600"/>
          <p14:tracePt t="74597" x="3629025" y="5938838"/>
          <p14:tracePt t="74655" x="3629025" y="5934075"/>
          <p14:tracePt t="74690" x="3629025" y="5929313"/>
          <p14:tracePt t="74749" x="3629025" y="5919788"/>
          <p14:tracePt t="74770" x="3629025" y="5915025"/>
          <p14:tracePt t="74791" x="3633788" y="5915025"/>
          <p14:tracePt t="74861" x="3638550" y="5905500"/>
          <p14:tracePt t="74888" x="3643313" y="5895975"/>
          <p14:tracePt t="74941" x="3643313" y="5891213"/>
          <p14:tracePt t="75018" x="3652838" y="5872163"/>
          <p14:tracePt t="75079" x="3652838" y="5862638"/>
          <p14:tracePt t="75171" x="3657600" y="5857875"/>
          <p14:tracePt t="75364" x="3643313" y="5881688"/>
          <p14:tracePt t="75396" x="3633788" y="5891213"/>
          <p14:tracePt t="75440" x="3629025" y="5900738"/>
          <p14:tracePt t="76002" x="3652838" y="5924550"/>
          <p14:tracePt t="76063" x="3686175" y="5962650"/>
          <p14:tracePt t="76090" x="3695700" y="5967413"/>
          <p14:tracePt t="76123" x="3700463" y="5967413"/>
          <p14:tracePt t="76157" x="3705225" y="5967413"/>
          <p14:tracePt t="76176" x="3709988" y="5967413"/>
          <p14:tracePt t="76233" x="3819525" y="5972175"/>
          <p14:tracePt t="76244" x="3824288" y="5976938"/>
          <p14:tracePt t="76268" x="3843338" y="5976938"/>
          <p14:tracePt t="76293" x="3871913" y="5976938"/>
          <p14:tracePt t="76300" x="3886200" y="5976938"/>
          <p14:tracePt t="76304" x="3900488" y="5976938"/>
          <p14:tracePt t="76347" x="3990975" y="5948363"/>
          <p14:tracePt t="76356" x="4005263" y="5943600"/>
          <p14:tracePt t="76362" x="4014788" y="5934075"/>
          <p14:tracePt t="76372" x="4029075" y="5929313"/>
          <p14:tracePt t="76385" x="4052888" y="5919788"/>
          <p14:tracePt t="76423" x="4086225" y="5900738"/>
          <p14:tracePt t="76441" x="4090988" y="5891213"/>
          <p14:tracePt t="76486" x="4114800" y="5872163"/>
          <p14:tracePt t="76491" x="4119563" y="5872163"/>
          <p14:tracePt t="76498" x="4124325" y="5867400"/>
          <p14:tracePt t="76504" x="4129088" y="5862638"/>
          <p14:tracePt t="76531" x="4129088" y="5857875"/>
          <p14:tracePt t="76589" x="4129088" y="5853113"/>
          <p14:tracePt t="76623" x="4129088" y="5843588"/>
          <p14:tracePt t="76629" x="4129088" y="5838825"/>
          <p14:tracePt t="76634" x="4129088" y="5834063"/>
          <p14:tracePt t="76654" x="4129088" y="5819775"/>
          <p14:tracePt t="76660" x="4119563" y="5815013"/>
          <p14:tracePt t="76703" x="4071938" y="5762625"/>
          <p14:tracePt t="76709" x="4052888" y="5753100"/>
          <p14:tracePt t="76716" x="4048125" y="5748338"/>
          <p14:tracePt t="76723" x="4033838" y="5734050"/>
          <p14:tracePt t="76731" x="4014788" y="5724525"/>
          <p14:tracePt t="76745" x="4005263" y="5715000"/>
          <p14:tracePt t="76762" x="3981450" y="5695950"/>
          <p14:tracePt t="76768" x="3976688" y="5695950"/>
          <p14:tracePt t="76779" x="3976688" y="5691188"/>
          <p14:tracePt t="76786" x="3967163" y="5686425"/>
          <p14:tracePt t="76790" x="3962400" y="5686425"/>
          <p14:tracePt t="76800" x="3948113" y="5681663"/>
          <p14:tracePt t="76820" x="3929063" y="5681663"/>
          <p14:tracePt t="76894" x="3876675" y="5681663"/>
          <p14:tracePt t="76953" x="3771900" y="5734050"/>
          <p14:tracePt t="76958" x="3762375" y="5743575"/>
          <p14:tracePt t="76966" x="3748088" y="5748338"/>
          <p14:tracePt t="76971" x="3738563" y="5753100"/>
          <p14:tracePt t="77000" x="3700463" y="5776913"/>
          <p14:tracePt t="77015" x="3690938" y="5786438"/>
          <p14:tracePt t="77026" x="3686175" y="5786438"/>
          <p14:tracePt t="77037" x="3676650" y="5791200"/>
          <p14:tracePt t="77081" x="3662363" y="5810250"/>
          <p14:tracePt t="77121" x="3652838" y="5819775"/>
          <p14:tracePt t="77143" x="3648075" y="5834063"/>
          <p14:tracePt t="77154" x="3643313" y="5834063"/>
          <p14:tracePt t="77159" x="3643313" y="5838825"/>
          <p14:tracePt t="77162" x="3638550" y="5843588"/>
          <p14:tracePt t="77186" x="3638550" y="5848350"/>
          <p14:tracePt t="77232" x="3619500" y="5881688"/>
          <p14:tracePt t="77247" x="3614738" y="5895975"/>
          <p14:tracePt t="77268" x="3609975" y="5905500"/>
          <p14:tracePt t="77568" x="3609975" y="5910263"/>
          <p14:tracePt t="77687" x="3671888" y="5915025"/>
          <p14:tracePt t="77692" x="3686175" y="5915025"/>
          <p14:tracePt t="77779" x="3719513" y="5915025"/>
          <p14:tracePt t="78018" x="3743325" y="5915025"/>
          <p14:tracePt t="78065" x="3810000" y="5900738"/>
          <p14:tracePt t="78122" x="3814763" y="5900738"/>
          <p14:tracePt t="78172" x="3876675" y="5900738"/>
          <p14:tracePt t="78177" x="3895725" y="5900738"/>
          <p14:tracePt t="78186" x="3914775" y="5900738"/>
          <p14:tracePt t="78203" x="3929063" y="5900738"/>
          <p14:tracePt t="78209" x="3933825" y="5900738"/>
          <p14:tracePt t="78253" x="3938588" y="5900738"/>
          <p14:tracePt t="78283" x="3971925" y="5895975"/>
          <p14:tracePt t="78289" x="3981450" y="5891213"/>
          <p14:tracePt t="78457" x="3981450" y="5886450"/>
          <p14:tracePt t="78528" x="3957638" y="5810250"/>
          <p14:tracePt t="78535" x="3952875" y="5786438"/>
          <p14:tracePt t="78538" x="3948113" y="5776913"/>
          <p14:tracePt t="78573" x="3919538" y="5695950"/>
          <p14:tracePt t="78578" x="3910013" y="5676900"/>
          <p14:tracePt t="78599" x="3890963" y="5624513"/>
          <p14:tracePt t="78605" x="3881438" y="5600700"/>
          <p14:tracePt t="78614" x="3871913" y="5586413"/>
          <p14:tracePt t="78619" x="3871913" y="5562600"/>
          <p14:tracePt t="78628" x="3862388" y="5534025"/>
          <p14:tracePt t="78641" x="3852863" y="5510213"/>
          <p14:tracePt t="78648" x="3843338" y="5467350"/>
          <p14:tracePt t="78659" x="3838575" y="5443538"/>
          <p14:tracePt t="78671" x="3819525" y="5405438"/>
          <p14:tracePt t="78680" x="3814763" y="5391150"/>
          <p14:tracePt t="78690" x="3805238" y="5367338"/>
          <p14:tracePt t="78693" x="3800475" y="5348288"/>
          <p14:tracePt t="78702" x="3795713" y="5338763"/>
          <p14:tracePt t="78735" x="3771900" y="5305425"/>
          <p14:tracePt t="78738" x="3762375" y="5300663"/>
          <p14:tracePt t="78761" x="3752850" y="5286375"/>
          <p14:tracePt t="78767" x="3743325" y="5281613"/>
          <p14:tracePt t="78772" x="3738563" y="5276850"/>
          <p14:tracePt t="78795" x="3729038" y="5257800"/>
          <p14:tracePt t="78828" x="3719513" y="5243513"/>
          <p14:tracePt t="78833" x="3719513" y="5238750"/>
          <p14:tracePt t="78838" x="3709988" y="5229225"/>
          <p14:tracePt t="78850" x="3709988" y="5224463"/>
          <p14:tracePt t="78853" x="3705225" y="5219700"/>
          <p14:tracePt t="78887" x="3676650" y="5186363"/>
          <p14:tracePt t="78893" x="3671888" y="5176838"/>
          <p14:tracePt t="78897" x="3662363" y="5172075"/>
          <p14:tracePt t="78905" x="3657600" y="5162550"/>
          <p14:tracePt t="78912" x="3648075" y="5157788"/>
          <p14:tracePt t="78927" x="3643313" y="5153025"/>
          <p14:tracePt t="78981" x="3638550" y="5153025"/>
          <p14:tracePt t="79038" x="3633788" y="5153025"/>
          <p14:tracePt t="79061" x="3629025" y="5153025"/>
          <p14:tracePt t="79086" x="3609975" y="5138738"/>
          <p14:tracePt t="79112" x="3590925" y="5124450"/>
          <p14:tracePt t="79135" x="3581400" y="5114925"/>
          <p14:tracePt t="79139" x="3576638" y="5114925"/>
          <p14:tracePt t="79157" x="3571875" y="5110163"/>
          <p14:tracePt t="79202" x="3571875" y="5105400"/>
          <p14:tracePt t="79263" x="3552825" y="5072063"/>
          <p14:tracePt t="79280" x="3538538" y="5053013"/>
          <p14:tracePt t="79302" x="3538538" y="5043488"/>
          <p14:tracePt t="79343" x="3538538" y="5014913"/>
          <p14:tracePt t="79361" x="3538538" y="4976813"/>
          <p14:tracePt t="79407" x="3538538" y="4957763"/>
          <p14:tracePt t="79469" x="3538538" y="4953000"/>
          <p14:tracePt t="79576" x="3543300" y="4943475"/>
          <p14:tracePt t="79621" x="3543300" y="4938713"/>
          <p14:tracePt t="80406" x="3548063" y="4938713"/>
          <p14:tracePt t="80515" x="3567113" y="4938713"/>
          <p14:tracePt t="80532" x="3571875" y="4938713"/>
          <p14:tracePt t="82269" x="3586163" y="4938713"/>
          <p14:tracePt t="82286" x="3605213" y="4938713"/>
          <p14:tracePt t="82298" x="3629025" y="4943475"/>
          <p14:tracePt t="82303" x="3652838" y="4948238"/>
          <p14:tracePt t="82310" x="3667125" y="4948238"/>
          <p14:tracePt t="82319" x="3686175" y="4953000"/>
          <p14:tracePt t="82332" x="3719513" y="4957763"/>
          <p14:tracePt t="82349" x="3748088" y="4962525"/>
          <p14:tracePt t="82356" x="3767138" y="4967288"/>
          <p14:tracePt t="82365" x="3781425" y="4967288"/>
          <p14:tracePt t="82374" x="3790950" y="4967288"/>
          <p14:tracePt t="82379" x="3800475" y="4967288"/>
          <p14:tracePt t="82386" x="3805238" y="4967288"/>
          <p14:tracePt t="82394" x="3810000" y="4967288"/>
          <p14:tracePt t="82425" x="3862388" y="4981575"/>
          <p14:tracePt t="82432" x="3881438" y="4981575"/>
          <p14:tracePt t="82439" x="3900488" y="4981575"/>
          <p14:tracePt t="82456" x="3943350" y="4986338"/>
          <p14:tracePt t="82513" x="4052888" y="4991100"/>
          <p14:tracePt t="82519" x="4067175" y="4991100"/>
          <p14:tracePt t="82580" x="4176713" y="4991100"/>
          <p14:tracePt t="82605" x="4195763" y="4991100"/>
          <p14:tracePt t="82638" x="4200525" y="4991100"/>
          <p14:tracePt t="82656" x="4205288" y="4991100"/>
          <p14:tracePt t="82729" x="4210050" y="4991100"/>
          <p14:tracePt t="82923" x="4171950" y="4991100"/>
          <p14:tracePt t="82940" x="4138613" y="4991100"/>
          <p14:tracePt t="82950" x="4105275" y="4981575"/>
          <p14:tracePt t="82959" x="4086225" y="4981575"/>
          <p14:tracePt t="82960" x="4057650" y="4976813"/>
          <p14:tracePt t="82970" x="4029075" y="4976813"/>
          <p14:tracePt t="82988" x="3971925" y="4976813"/>
          <p14:tracePt t="83011" x="3890963" y="4976813"/>
          <p14:tracePt t="83016" x="3867150" y="4976813"/>
          <p14:tracePt t="83038" x="3833813" y="4976813"/>
          <p14:tracePt t="83048" x="3829050" y="4976813"/>
          <p14:tracePt t="83092" x="3814763" y="4976813"/>
          <p14:tracePt t="83110" x="3790950" y="4976813"/>
          <p14:tracePt t="83117" x="3776663" y="4976813"/>
          <p14:tracePt t="83122" x="3762375" y="4976813"/>
          <p14:tracePt t="83127" x="3748088" y="4976813"/>
          <p14:tracePt t="83136" x="3724275" y="4976813"/>
          <p14:tracePt t="83143" x="3705225" y="4981575"/>
          <p14:tracePt t="83158" x="3667125" y="4986338"/>
          <p14:tracePt t="83165" x="3652838" y="4995863"/>
          <p14:tracePt t="83176" x="3633788" y="4995863"/>
          <p14:tracePt t="83182" x="3619500" y="5000625"/>
          <p14:tracePt t="83192" x="3595688" y="5005388"/>
          <p14:tracePt t="83202" x="3590925" y="5005388"/>
          <p14:tracePt t="83214" x="3581400" y="5010150"/>
          <p14:tracePt t="83222" x="3576638" y="5010150"/>
          <p14:tracePt t="83225" x="3571875" y="5010150"/>
          <p14:tracePt t="83240" x="3562350" y="5014913"/>
          <p14:tracePt t="83250" x="3552825" y="5014913"/>
          <p14:tracePt t="83285" x="3505200" y="5014913"/>
          <p14:tracePt t="83302" x="3486150" y="5014913"/>
          <p14:tracePt t="83309" x="3471863" y="5014913"/>
          <p14:tracePt t="83316" x="3462338" y="5014913"/>
          <p14:tracePt t="83320" x="3452813" y="5014913"/>
          <p14:tracePt t="83335" x="3438525" y="5014913"/>
          <p14:tracePt t="83371" x="3405188" y="5014913"/>
          <p14:tracePt t="83377" x="3395663" y="5014913"/>
          <p14:tracePt t="83382" x="3386138" y="5014913"/>
          <p14:tracePt t="83409" x="3343275" y="5014913"/>
          <p14:tracePt t="83453" x="3257550" y="5019675"/>
          <p14:tracePt t="83459" x="3248025" y="5019675"/>
          <p14:tracePt t="83467" x="3243263" y="5024438"/>
          <p14:tracePt t="83472" x="3233738" y="5024438"/>
          <p14:tracePt t="83487" x="3224213" y="5024438"/>
          <p14:tracePt t="83499" x="3219450" y="5024438"/>
          <p14:tracePt t="83550" x="3181350" y="5024438"/>
          <p14:tracePt t="83593" x="3157538" y="5024438"/>
          <p14:tracePt t="83603" x="3148013" y="5024438"/>
          <p14:tracePt t="83626" x="3128963" y="5024438"/>
          <p14:tracePt t="83657" x="3109913" y="5024438"/>
          <p14:tracePt t="83705" x="3062288" y="5024438"/>
          <p14:tracePt t="83726" x="3038475" y="5024438"/>
          <p14:tracePt t="83732" x="3028950" y="5029200"/>
          <p14:tracePt t="83739" x="3024188" y="5029200"/>
          <p14:tracePt t="83746" x="3014663" y="5029200"/>
          <p14:tracePt t="83863" x="3009900" y="5029200"/>
          <p14:tracePt t="83920" x="2947988" y="5038725"/>
          <p14:tracePt t="83932" x="2928938" y="5043488"/>
          <p14:tracePt t="83940" x="2909888" y="5053013"/>
          <p14:tracePt t="83942" x="2900363" y="5053013"/>
          <p14:tracePt t="83953" x="2886075" y="5053013"/>
          <p14:tracePt t="83968" x="2847975" y="5062538"/>
          <p14:tracePt t="83985" x="2809875" y="5072063"/>
          <p14:tracePt t="83989" x="2795588" y="5072063"/>
          <p14:tracePt t="83998" x="2771775" y="5076825"/>
          <p14:tracePt t="84009" x="2757488" y="5076825"/>
          <p14:tracePt t="84018" x="2733675" y="5081588"/>
          <p14:tracePt t="84027" x="2719388" y="5081588"/>
          <p14:tracePt t="84036" x="2676525" y="5091113"/>
          <p14:tracePt t="84051" x="2624138" y="5095875"/>
          <p14:tracePt t="84057" x="2600325" y="5100638"/>
          <p14:tracePt t="84068" x="2571750" y="5100638"/>
          <p14:tracePt t="84073" x="2543175" y="5105400"/>
          <p14:tracePt t="84081" x="2519363" y="5110163"/>
          <p14:tracePt t="84095" x="2457450" y="5114925"/>
          <p14:tracePt t="84107" x="2438400" y="5114925"/>
          <p14:tracePt t="84111" x="2400300" y="5114925"/>
          <p14:tracePt t="84120" x="2376488" y="5124450"/>
          <p14:tracePt t="84137" x="2319338" y="5124450"/>
          <p14:tracePt t="84179" x="2209800" y="5124450"/>
          <p14:tracePt t="84185" x="2190750" y="5124450"/>
          <p14:tracePt t="84192" x="2181225" y="5124450"/>
          <p14:tracePt t="84205" x="2162175" y="5124450"/>
          <p14:tracePt t="84243" x="2109788" y="5114925"/>
          <p14:tracePt t="84272" x="2028825" y="5100638"/>
          <p14:tracePt t="84303" x="1971675" y="5086350"/>
          <p14:tracePt t="84312" x="1966913" y="5081588"/>
          <p14:tracePt t="84320" x="1962150" y="5081588"/>
          <p14:tracePt t="84381" x="1924050" y="5067300"/>
          <p14:tracePt t="84436" x="1866900" y="5024438"/>
          <p14:tracePt t="84500" x="1843088" y="5000625"/>
          <p14:tracePt t="84511" x="1828800" y="4981575"/>
          <p14:tracePt t="84546" x="1800225" y="4938713"/>
          <p14:tracePt t="84552" x="1795463" y="4933950"/>
          <p14:tracePt t="84563" x="1790700" y="4924425"/>
          <p14:tracePt t="84569" x="1785938" y="4919663"/>
          <p14:tracePt t="84590" x="1776413" y="4900613"/>
          <p14:tracePt t="84607" x="1766888" y="4886325"/>
          <p14:tracePt t="84615" x="1762125" y="4876800"/>
          <p14:tracePt t="84621" x="1762125" y="4872038"/>
          <p14:tracePt t="84628" x="1757363" y="4867275"/>
          <p14:tracePt t="84637" x="1757363" y="4862513"/>
          <p14:tracePt t="84655" x="1752600" y="4857750"/>
          <p14:tracePt t="84754" x="1752600" y="4852988"/>
          <p14:tracePt t="84801" x="1752600" y="4838700"/>
          <p14:tracePt t="84822" x="1757363" y="4824413"/>
          <p14:tracePt t="84840" x="1766888" y="4819650"/>
          <p14:tracePt t="84846" x="1776413" y="4805363"/>
          <p14:tracePt t="84855" x="1781175" y="4800600"/>
          <p14:tracePt t="84863" x="1785938" y="4791075"/>
          <p14:tracePt t="84872" x="1790700" y="4781550"/>
          <p14:tracePt t="84879" x="1800225" y="4772025"/>
          <p14:tracePt t="84886" x="1804988" y="4767263"/>
          <p14:tracePt t="84893" x="1809750" y="4757738"/>
          <p14:tracePt t="84897" x="1819275" y="4752975"/>
          <p14:tracePt t="84913" x="1828800" y="4738688"/>
          <p14:tracePt t="84920" x="1828800" y="4733925"/>
          <p14:tracePt t="84997" x="1866900" y="4729163"/>
          <p14:tracePt t="85002" x="1885950" y="4719638"/>
          <p14:tracePt t="85019" x="1919288" y="4714875"/>
          <p14:tracePt t="85030" x="1947863" y="4714875"/>
          <p14:tracePt t="85038" x="1985963" y="4710113"/>
          <p14:tracePt t="85047" x="2000250" y="4705350"/>
          <p14:tracePt t="85053" x="2028825" y="4705350"/>
          <p14:tracePt t="85061" x="2057400" y="4705350"/>
          <p14:tracePt t="85072" x="2071688" y="4705350"/>
          <p14:tracePt t="85083" x="2138363" y="4700588"/>
          <p14:tracePt t="85095" x="2152650" y="4700588"/>
          <p14:tracePt t="85142" x="2252663" y="4686300"/>
          <p14:tracePt t="85172" x="2266950" y="4686300"/>
          <p14:tracePt t="85187" x="2271713" y="4686300"/>
          <p14:tracePt t="85235" x="2309813" y="4681538"/>
          <p14:tracePt t="85254" x="2338388" y="4681538"/>
          <p14:tracePt t="85260" x="2357438" y="4672013"/>
          <p14:tracePt t="85265" x="2371725" y="4672013"/>
          <p14:tracePt t="85276" x="2381250" y="4672013"/>
          <p14:tracePt t="85282" x="2386013" y="4672013"/>
          <p14:tracePt t="85294" x="2395538" y="4672013"/>
          <p14:tracePt t="85311" x="2405063" y="4672013"/>
          <p14:tracePt t="85331" x="2424113" y="4672013"/>
          <p14:tracePt t="85374" x="2466975" y="4672013"/>
          <p14:tracePt t="85379" x="2476500" y="4672013"/>
          <p14:tracePt t="85385" x="2490788" y="4672013"/>
          <p14:tracePt t="85393" x="2500313" y="4672013"/>
          <p14:tracePt t="85426" x="2581275" y="4672013"/>
          <p14:tracePt t="85431" x="2605088" y="4672013"/>
          <p14:tracePt t="85441" x="2624138" y="4672013"/>
          <p14:tracePt t="85444" x="2647950" y="4672013"/>
          <p14:tracePt t="85478" x="2700338" y="4672013"/>
          <p14:tracePt t="85485" x="2705100" y="4672013"/>
          <p14:tracePt t="85619" x="2728913" y="4695825"/>
          <p14:tracePt t="85666" x="2747963" y="4738688"/>
          <p14:tracePt t="85670" x="2752725" y="4752975"/>
          <p14:tracePt t="85678" x="2757488" y="4762500"/>
          <p14:tracePt t="85694" x="2767013" y="4781550"/>
          <p14:tracePt t="85699" x="2767013" y="4786313"/>
          <p14:tracePt t="85711" x="2771775" y="4786313"/>
          <p14:tracePt t="85715" x="2771775" y="4791075"/>
          <p14:tracePt t="85723" x="2771775" y="4795838"/>
          <p14:tracePt t="85830" x="2771775" y="4800600"/>
          <p14:tracePt t="85850" x="2771775" y="4810125"/>
          <p14:tracePt t="85892" x="2771775" y="4814888"/>
          <p14:tracePt t="85908" x="2771775" y="4824413"/>
          <p14:tracePt t="85956" x="2771775" y="4852988"/>
          <p14:tracePt t="85987" x="2767013" y="4862513"/>
          <p14:tracePt t="86082" x="2762250" y="4876800"/>
          <p14:tracePt t="86121" x="2752725" y="4891088"/>
          <p14:tracePt t="86145" x="2747963" y="4905375"/>
          <p14:tracePt t="86167" x="2733675" y="4914900"/>
          <p14:tracePt t="86189" x="2709863" y="4953000"/>
          <p14:tracePt t="86200" x="2695575" y="4962525"/>
          <p14:tracePt t="86281" x="2657475" y="5000625"/>
          <p14:tracePt t="86300" x="2647950" y="5014913"/>
          <p14:tracePt t="86339" x="2628900" y="5029200"/>
          <p14:tracePt t="86389" x="2624138" y="5029200"/>
          <p14:tracePt t="86423" x="2605088" y="5033963"/>
          <p14:tracePt t="86438" x="2586038" y="5043488"/>
          <p14:tracePt t="86487" x="2471738" y="5062538"/>
          <p14:tracePt t="86500" x="2447925" y="5062538"/>
          <p14:tracePt t="86511" x="2433638" y="5062538"/>
          <p14:tracePt t="86517" x="2395538" y="5067300"/>
          <p14:tracePt t="86546" x="2333625" y="5076825"/>
          <p14:tracePt t="86560" x="2324100" y="5076825"/>
          <p14:tracePt t="86566" x="2319338" y="5076825"/>
          <p14:tracePt t="86570" x="2309813" y="5076825"/>
          <p14:tracePt t="86597" x="2290763" y="5076825"/>
          <p14:tracePt t="86600" x="2286000" y="5076825"/>
          <p14:tracePt t="86626" x="2266950" y="5076825"/>
          <p14:tracePt t="86630" x="2247900" y="5076825"/>
          <p14:tracePt t="86640" x="2233613" y="5076825"/>
          <p14:tracePt t="86647" x="2219325" y="5076825"/>
          <p14:tracePt t="86671" x="2162175" y="5076825"/>
          <p14:tracePt t="86687" x="2128838" y="5076825"/>
          <p14:tracePt t="86692" x="2124075" y="5076825"/>
          <p14:tracePt t="86703" x="2114550" y="5076825"/>
          <p14:tracePt t="86710" x="2105025" y="5076825"/>
          <p14:tracePt t="86719" x="2100263" y="5076825"/>
          <p14:tracePt t="86752" x="2090738" y="5076825"/>
          <p14:tracePt t="86766" x="2081213" y="5076825"/>
          <p14:tracePt t="86784" x="2062163" y="5072063"/>
          <p14:tracePt t="86789" x="2057400" y="5072063"/>
          <p14:tracePt t="86797" x="2047875" y="5072063"/>
          <p14:tracePt t="86807" x="2038350" y="5067300"/>
          <p14:tracePt t="86814" x="2033588" y="5067300"/>
          <p14:tracePt t="86819" x="2028825" y="5062538"/>
          <p14:tracePt t="86831" x="2024063" y="5062538"/>
          <p14:tracePt t="86838" x="2019300" y="5062538"/>
          <p14:tracePt t="86843" x="2009775" y="5057775"/>
          <p14:tracePt t="86848" x="2000250" y="5057775"/>
          <p14:tracePt t="86880" x="1981200" y="5053013"/>
          <p14:tracePt t="86936" x="1976438" y="5048250"/>
          <p14:tracePt t="87037" x="1976438" y="4991100"/>
          <p14:tracePt t="87045" x="1976438" y="4981575"/>
          <p14:tracePt t="87056" x="1976438" y="4967288"/>
          <p14:tracePt t="87061" x="1976438" y="4957763"/>
          <p14:tracePt t="87065" x="1976438" y="4953000"/>
          <p14:tracePt t="87081" x="1976438" y="4938713"/>
          <p14:tracePt t="87095" x="1976438" y="4929188"/>
          <p14:tracePt t="87114" x="1976438" y="4905375"/>
          <p14:tracePt t="87128" x="1985963" y="4895850"/>
          <p14:tracePt t="87201" x="2138363" y="4767263"/>
          <p14:tracePt t="87267" x="2309813" y="4700588"/>
          <p14:tracePt t="87306" x="2586038" y="4662488"/>
          <p14:tracePt t="87359" x="2876550" y="4667250"/>
          <p14:tracePt t="87364" x="2933700" y="4672013"/>
          <p14:tracePt t="87421" x="3248025" y="4700588"/>
          <p14:tracePt t="87426" x="3276600" y="4700588"/>
          <p14:tracePt t="87434" x="3305175" y="4710113"/>
          <p14:tracePt t="87510" x="3348038" y="4714875"/>
          <p14:tracePt t="87543" x="3395663" y="4724400"/>
          <p14:tracePt t="87609" x="3457575" y="4733925"/>
          <p14:tracePt t="87614" x="3462338" y="4738688"/>
          <p14:tracePt t="87637" x="3476625" y="4748213"/>
          <p14:tracePt t="87674" x="3505200" y="4767263"/>
          <p14:tracePt t="87825" x="3505200" y="4786313"/>
          <p14:tracePt t="87890" x="3505200" y="4791075"/>
          <p14:tracePt t="88104" x="3495675" y="4800600"/>
          <p14:tracePt t="88124" x="3495675" y="4810125"/>
          <p14:tracePt t="88171" x="3490913" y="4824413"/>
          <p14:tracePt t="88176" x="3486150" y="4829175"/>
          <p14:tracePt t="88186" x="3486150" y="4833938"/>
          <p14:tracePt t="88190" x="3486150" y="4838700"/>
          <p14:tracePt t="88225" x="3481388" y="4852988"/>
          <p14:tracePt t="88247" x="3476625" y="4862513"/>
          <p14:tracePt t="88279" x="3476625" y="4876800"/>
          <p14:tracePt t="88315" x="3476625" y="4886325"/>
          <p14:tracePt t="88375" x="3471863" y="4905375"/>
          <p14:tracePt t="88406" x="3471863" y="4914900"/>
          <p14:tracePt t="88481" x="3471863" y="4919663"/>
          <p14:tracePt t="88496" x="3471863" y="4924425"/>
          <p14:tracePt t="88550" x="3471863" y="4967288"/>
          <p14:tracePt t="88619" x="3471863" y="4981575"/>
          <p14:tracePt t="89115" x="3467100" y="4986338"/>
          <p14:tracePt t="89184" x="3457575" y="5000625"/>
          <p14:tracePt t="89275" x="3433763" y="5029200"/>
          <p14:tracePt t="89298" x="3433763" y="5033963"/>
          <p14:tracePt t="89311" x="3429000" y="5038725"/>
          <p14:tracePt t="89369" x="3409950" y="5048250"/>
          <p14:tracePt t="89486" x="3409950" y="5053013"/>
          <p14:tracePt t="89531" x="3376613" y="5038725"/>
          <p14:tracePt t="89542" x="3367088" y="5033963"/>
          <p14:tracePt t="89551" x="3362325" y="5024438"/>
          <p14:tracePt t="89555" x="3357563" y="5014913"/>
          <p14:tracePt t="89573" x="3338513" y="4986338"/>
          <p14:tracePt t="89578" x="3333750" y="4972050"/>
          <p14:tracePt t="89594" x="3319463" y="4948238"/>
          <p14:tracePt t="89637" x="3271838" y="4838700"/>
          <p14:tracePt t="89645" x="3267075" y="4829175"/>
          <p14:tracePt t="89659" x="3252788" y="4791075"/>
          <p14:tracePt t="89669" x="3248025" y="4781550"/>
          <p14:tracePt t="89699" x="3238500" y="4733925"/>
          <p14:tracePt t="89703" x="3238500" y="4714875"/>
          <p14:tracePt t="89720" x="3238500" y="4700588"/>
          <p14:tracePt t="89735" x="3233738" y="4672013"/>
          <p14:tracePt t="89740" x="3233738" y="4662488"/>
          <p14:tracePt t="89751" x="3233738" y="4652963"/>
          <p14:tracePt t="89798" x="3233738" y="4610100"/>
          <p14:tracePt t="89800" x="3233738" y="4600575"/>
          <p14:tracePt t="89843" x="3233738" y="4519613"/>
          <p14:tracePt t="89847" x="3233738" y="4505325"/>
          <p14:tracePt t="89857" x="3233738" y="4481513"/>
          <p14:tracePt t="89872" x="3248025" y="4443413"/>
          <p14:tracePt t="89878" x="3248025" y="4414838"/>
          <p14:tracePt t="89887" x="3252788" y="4391025"/>
          <p14:tracePt t="89906" x="3262313" y="4357688"/>
          <p14:tracePt t="89911" x="3262313" y="4333875"/>
          <p14:tracePt t="89919" x="3276600" y="4305300"/>
          <p14:tracePt t="89924" x="3281363" y="4281488"/>
          <p14:tracePt t="89932" x="3286125" y="4267200"/>
          <p14:tracePt t="89936" x="3290888" y="4243388"/>
          <p14:tracePt t="89942" x="3295650" y="4229100"/>
          <p14:tracePt t="89950" x="3300413" y="4200525"/>
          <p14:tracePt t="89965" x="3305175" y="4181475"/>
          <p14:tracePt t="89987" x="3324225" y="4124325"/>
          <p14:tracePt t="89994" x="3324225" y="4110038"/>
          <p14:tracePt t="89999" x="3328988" y="4086225"/>
          <p14:tracePt t="90005" x="3333750" y="4071938"/>
          <p14:tracePt t="90014" x="3338513" y="4048125"/>
          <p14:tracePt t="90120" x="3405188" y="3800475"/>
          <p14:tracePt t="90125" x="3405188" y="3790950"/>
          <p14:tracePt t="90133" x="3409950" y="3771900"/>
          <p14:tracePt t="90159" x="3424238" y="3733800"/>
          <p14:tracePt t="90237" x="3495675" y="3500438"/>
          <p14:tracePt t="90283" x="3538538" y="3305175"/>
          <p14:tracePt t="90296" x="3557588" y="3248025"/>
          <p14:tracePt t="90302" x="3562350" y="3228975"/>
          <p14:tracePt t="90312" x="3567113" y="3214688"/>
          <p14:tracePt t="90326" x="3581400" y="3181350"/>
          <p14:tracePt t="90362" x="3600450" y="3114675"/>
          <p14:tracePt t="90377" x="3624263" y="3052763"/>
          <p14:tracePt t="90405" x="3662363" y="2933700"/>
          <p14:tracePt t="90425" x="3681413" y="2881313"/>
          <p14:tracePt t="90454" x="3729038" y="2771775"/>
          <p14:tracePt t="90471" x="3748088" y="2728913"/>
          <p14:tracePt t="90533" x="3795713" y="2624138"/>
          <p14:tracePt t="90577" x="3848100" y="2533650"/>
          <p14:tracePt t="90611" x="3867150" y="2509838"/>
          <p14:tracePt t="90703" x="3886200" y="2495550"/>
          <p14:tracePt t="90755" x="3905250" y="2476500"/>
          <p14:tracePt t="90800" x="3914775" y="2466975"/>
          <p14:tracePt t="90824" x="3924300" y="2457450"/>
          <p14:tracePt t="90872" x="3943350" y="2443163"/>
          <p14:tracePt t="90893" x="3957638" y="2438400"/>
          <p14:tracePt t="90936" x="4000500" y="2428875"/>
          <p14:tracePt t="91000" x="4067175" y="2414588"/>
          <p14:tracePt t="91003" x="4086225" y="2409825"/>
          <p14:tracePt t="91054" x="4171950" y="2395538"/>
          <p14:tracePt t="91105" x="4181475" y="2390775"/>
          <p14:tracePt t="91138" x="4214813" y="2371725"/>
          <p14:tracePt t="91161" x="4224338" y="2366963"/>
          <p14:tracePt t="91271" x="4243388" y="2366963"/>
          <p14:tracePt t="91313" x="4319588" y="2366963"/>
          <p14:tracePt t="91317" x="4343400" y="2366963"/>
          <p14:tracePt t="91329" x="4357688" y="2366963"/>
          <p14:tracePt t="91336" x="4381500" y="2366963"/>
          <p14:tracePt t="91341" x="4395788" y="2366963"/>
          <p14:tracePt t="91349" x="4410075" y="2366963"/>
          <p14:tracePt t="91352" x="4433888" y="2366963"/>
          <p14:tracePt t="91369" x="4448175" y="2366963"/>
          <p14:tracePt t="91375" x="4462463" y="2366963"/>
          <p14:tracePt t="91381" x="4471988" y="2366963"/>
          <p14:tracePt t="91387" x="4486275" y="2366963"/>
          <p14:tracePt t="91391" x="4500563" y="2366963"/>
          <p14:tracePt t="91401" x="4514850" y="2366963"/>
          <p14:tracePt t="91409" x="4533900" y="2366963"/>
          <p14:tracePt t="91437" x="4605338" y="2376488"/>
          <p14:tracePt t="91456" x="4657725" y="2381250"/>
          <p14:tracePt t="91517" x="4829175" y="2419350"/>
          <p14:tracePt t="91520" x="4852988" y="2424113"/>
          <p14:tracePt t="91574" x="4957763" y="2462213"/>
          <p14:tracePt t="91581" x="4976813" y="2466975"/>
          <p14:tracePt t="91598" x="4995863" y="2476500"/>
          <p14:tracePt t="91641" x="5014913" y="2481263"/>
          <p14:tracePt t="91658" x="5024438" y="2486025"/>
          <p14:tracePt t="91728" x="5172075" y="2566988"/>
          <p14:tracePt t="91741" x="5186363" y="2576513"/>
          <p14:tracePt t="91747" x="5195888" y="2581275"/>
          <p14:tracePt t="91755" x="5210175" y="2590800"/>
          <p14:tracePt t="91762" x="5219700" y="2595563"/>
          <p14:tracePt t="91778" x="5238750" y="2619375"/>
          <p14:tracePt t="91783" x="5248275" y="2624138"/>
          <p14:tracePt t="91794" x="5262563" y="2633663"/>
          <p14:tracePt t="91799" x="5272088" y="2643188"/>
          <p14:tracePt t="91822" x="5314950" y="2676525"/>
          <p14:tracePt t="91840" x="5343525" y="2700338"/>
          <p14:tracePt t="91879" x="5381625" y="2743200"/>
          <p14:tracePt t="91922" x="5410200" y="2790825"/>
          <p14:tracePt t="91927" x="5414963" y="2805113"/>
          <p14:tracePt t="91937" x="5419725" y="2814638"/>
          <p14:tracePt t="91973" x="5448300" y="2857500"/>
          <p14:tracePt t="91977" x="5457825" y="2862263"/>
          <p14:tracePt t="91985" x="5457825" y="2867025"/>
          <p14:tracePt t="92000" x="5462588" y="2881313"/>
          <p14:tracePt t="92015" x="5467350" y="2890838"/>
          <p14:tracePt t="92078" x="5481638" y="2924175"/>
          <p14:tracePt t="92100" x="5486400" y="2938463"/>
          <p14:tracePt t="92125" x="5491163" y="2947988"/>
          <p14:tracePt t="92153" x="5491163" y="2962275"/>
          <p14:tracePt t="92174" x="5491163" y="2971800"/>
          <p14:tracePt t="92216" x="5491163" y="2981325"/>
          <p14:tracePt t="92236" x="5491163" y="2990850"/>
          <p14:tracePt t="92265" x="5491163" y="3014663"/>
          <p14:tracePt t="92300" x="5476875" y="3071813"/>
          <p14:tracePt t="92346" x="5453063" y="3152775"/>
          <p14:tracePt t="92353" x="5448300" y="3167063"/>
          <p14:tracePt t="92404" x="5410200" y="3262313"/>
          <p14:tracePt t="92419" x="5395913" y="3314700"/>
          <p14:tracePt t="92452" x="5362575" y="3405188"/>
          <p14:tracePt t="92470" x="5343525" y="3438525"/>
          <p14:tracePt t="92560" x="5133975" y="3648075"/>
          <p14:tracePt t="92565" x="5110163" y="3676650"/>
          <p14:tracePt t="92568" x="5091113" y="3681413"/>
          <p14:tracePt t="92588" x="5043488" y="3709988"/>
          <p14:tracePt t="92625" x="4967288" y="3748088"/>
          <p14:tracePt t="92629" x="4957763" y="3752850"/>
          <p14:tracePt t="92637" x="4948238" y="3752850"/>
          <p14:tracePt t="92655" x="4924425" y="3757613"/>
          <p14:tracePt t="92659" x="4905375" y="3762375"/>
          <p14:tracePt t="92669" x="4886325" y="3762375"/>
          <p14:tracePt t="92685" x="4829175" y="3767138"/>
          <p14:tracePt t="92749" x="4572000" y="3790950"/>
          <p14:tracePt t="92763" x="4543425" y="3795713"/>
          <p14:tracePt t="92778" x="4524375" y="3795713"/>
          <p14:tracePt t="92783" x="4514850" y="3795713"/>
          <p14:tracePt t="92786" x="4500563" y="3800475"/>
          <p14:tracePt t="92796" x="4491038" y="3800475"/>
          <p14:tracePt t="92806" x="4481513" y="3800475"/>
          <p14:tracePt t="92810" x="4471988" y="3800475"/>
          <p14:tracePt t="92816" x="4462463" y="3800475"/>
          <p14:tracePt t="92828" x="4452938" y="3800475"/>
          <p14:tracePt t="92831" x="4448175" y="3800475"/>
          <p14:tracePt t="92841" x="4438650" y="3800475"/>
          <p14:tracePt t="92854" x="4433888" y="3800475"/>
          <p14:tracePt t="92859" x="4414838" y="3800475"/>
          <p14:tracePt t="92877" x="4371975" y="3790950"/>
          <p14:tracePt t="92903" x="4343400" y="3781425"/>
          <p14:tracePt t="92908" x="4329113" y="3776663"/>
          <p14:tracePt t="92921" x="4300538" y="3767138"/>
          <p14:tracePt t="92949" x="4271963" y="3748088"/>
          <p14:tracePt t="92953" x="4262438" y="3743325"/>
          <p14:tracePt t="92970" x="4252913" y="3738563"/>
          <p14:tracePt t="93000" x="4233863" y="3729038"/>
          <p14:tracePt t="93004" x="4219575" y="3724275"/>
          <p14:tracePt t="93014" x="4214813" y="3719513"/>
          <p14:tracePt t="93031" x="4205288" y="3714750"/>
          <p14:tracePt t="93035" x="4205288" y="3709988"/>
          <p14:tracePt t="93062" x="4195763" y="3700463"/>
          <p14:tracePt t="93067" x="4191000" y="3695700"/>
          <p14:tracePt t="93079" x="4181475" y="3681413"/>
          <p14:tracePt t="93091" x="4176713" y="3681413"/>
          <p14:tracePt t="93096" x="4171950" y="3671888"/>
          <p14:tracePt t="93106" x="4167188" y="3662363"/>
          <p14:tracePt t="93112" x="4157663" y="3652838"/>
          <p14:tracePt t="93115" x="4152900" y="3648075"/>
          <p14:tracePt t="93123" x="4148138" y="3638550"/>
          <p14:tracePt t="93140" x="4138613" y="3629025"/>
          <p14:tracePt t="93184" x="4105275" y="3562350"/>
          <p14:tracePt t="93234" x="4071938" y="3462338"/>
          <p14:tracePt t="93285" x="4043363" y="3328988"/>
          <p14:tracePt t="93332" x="4038600" y="3267075"/>
          <p14:tracePt t="93344" x="4038600" y="3248025"/>
          <p14:tracePt t="93401" x="4038600" y="3195638"/>
          <p14:tracePt t="93437" x="4048125" y="3162300"/>
          <p14:tracePt t="93484" x="4062413" y="3114675"/>
          <p14:tracePt t="93518" x="4062413" y="3090863"/>
          <p14:tracePt t="93547" x="4062413" y="3076575"/>
          <p14:tracePt t="93595" x="4062413" y="3067050"/>
          <p14:tracePt t="93626" x="4062413" y="3048000"/>
          <p14:tracePt t="93678" x="4062413" y="2995613"/>
          <p14:tracePt t="93728" x="4024313" y="2881313"/>
          <p14:tracePt t="93733" x="4019550" y="2871788"/>
          <p14:tracePt t="93745" x="4014788" y="2867025"/>
          <p14:tracePt t="93751" x="4010025" y="2857500"/>
          <p14:tracePt t="93756" x="4010025" y="2847975"/>
          <p14:tracePt t="93766" x="4005263" y="2843213"/>
          <p14:tracePt t="93769" x="4005263" y="2838450"/>
          <p14:tracePt t="93783" x="3995738" y="2819400"/>
          <p14:tracePt t="93817" x="3986213" y="2790825"/>
          <p14:tracePt t="93825" x="3981450" y="2786063"/>
          <p14:tracePt t="93831" x="3981450" y="2776538"/>
          <p14:tracePt t="93847" x="3976688" y="2767013"/>
          <p14:tracePt t="93859" x="3976688" y="2762250"/>
          <p14:tracePt t="93887" x="3967163" y="2743200"/>
          <p14:tracePt t="93890" x="3962400" y="2738438"/>
          <p14:tracePt t="93914" x="3957638" y="2724150"/>
          <p14:tracePt t="93921" x="3952875" y="2714625"/>
          <p14:tracePt t="93927" x="3952875" y="2709863"/>
          <p14:tracePt t="93937" x="3948113" y="2705100"/>
          <p14:tracePt t="93960" x="3948113" y="2695575"/>
          <p14:tracePt t="93986" x="3943350" y="2686050"/>
          <p14:tracePt t="94063" x="3943350" y="2681288"/>
          <p14:tracePt t="94217" x="3971925" y="2667000"/>
          <p14:tracePt t="94237" x="4029075" y="2657475"/>
          <p14:tracePt t="94282" x="4176713" y="2638425"/>
          <p14:tracePt t="94286" x="4205288" y="2638425"/>
          <p14:tracePt t="94296" x="4224338" y="2638425"/>
          <p14:tracePt t="94303" x="4233863" y="2633663"/>
          <p14:tracePt t="94357" x="4338638" y="2628900"/>
          <p14:tracePt t="94362" x="4367213" y="2628900"/>
          <p14:tracePt t="94377" x="4443413" y="2628900"/>
          <p14:tracePt t="94383" x="4486275" y="2619375"/>
          <p14:tracePt t="94394" x="4524375" y="2619375"/>
          <p14:tracePt t="94439" x="4648200" y="2605088"/>
          <p14:tracePt t="94455" x="4662488" y="2605088"/>
          <p14:tracePt t="94482" x="4724400" y="2595563"/>
          <p14:tracePt t="94529" x="4829175" y="2581275"/>
          <p14:tracePt t="94545" x="4886325" y="2571750"/>
          <p14:tracePt t="94613" x="5024438" y="2557463"/>
          <p14:tracePt t="94621" x="5157788" y="2557463"/>
          <p14:tracePt t="94629" x="5181600" y="2557463"/>
          <p14:tracePt t="94635" x="5210175" y="2557463"/>
          <p14:tracePt t="94641" x="5229225" y="2557463"/>
          <p14:tracePt t="94661" x="5272088" y="2557463"/>
          <p14:tracePt t="94669" x="5286375" y="2557463"/>
          <p14:tracePt t="94681" x="5291138" y="2557463"/>
          <p14:tracePt t="94688" x="5295900" y="2557463"/>
          <p14:tracePt t="94695" x="5305425" y="2557463"/>
          <p14:tracePt t="94705" x="5310188" y="2557463"/>
          <p14:tracePt t="94711" x="5314950" y="2557463"/>
          <p14:tracePt t="94717" x="5324475" y="2557463"/>
          <p14:tracePt t="94723" x="5338763" y="2557463"/>
          <p14:tracePt t="94733" x="5348288" y="2557463"/>
          <p14:tracePt t="94748" x="5372100" y="2557463"/>
          <p14:tracePt t="94751" x="5395913" y="2557463"/>
          <p14:tracePt t="94763" x="5405438" y="2557463"/>
          <p14:tracePt t="94780" x="5438775" y="2557463"/>
          <p14:tracePt t="94786" x="5457825" y="2557463"/>
          <p14:tracePt t="94792" x="5476875" y="2566988"/>
          <p14:tracePt t="94802" x="5500688" y="2566988"/>
          <p14:tracePt t="94809" x="5519738" y="2566988"/>
          <p14:tracePt t="94816" x="5534025" y="2566988"/>
          <p14:tracePt t="94822" x="5562600" y="2571750"/>
          <p14:tracePt t="94833" x="5610225" y="2571750"/>
          <p14:tracePt t="94846" x="5624513" y="2571750"/>
          <p14:tracePt t="94851" x="5638800" y="2571750"/>
          <p14:tracePt t="94860" x="5662613" y="2571750"/>
          <p14:tracePt t="94865" x="5676900" y="2576513"/>
          <p14:tracePt t="94880" x="5700713" y="2576513"/>
          <p14:tracePt t="94897" x="5724525" y="2581275"/>
          <p14:tracePt t="94920" x="5748338" y="2581275"/>
          <p14:tracePt t="94952" x="5791200" y="2581275"/>
          <p14:tracePt t="95481" x="5710238" y="2581275"/>
          <p14:tracePt t="95515" x="5629275" y="2581275"/>
          <p14:tracePt t="95520" x="5581650" y="2581275"/>
          <p14:tracePt t="95528" x="5557838" y="2581275"/>
          <p14:tracePt t="95532" x="5538788" y="2581275"/>
          <p14:tracePt t="95543" x="5519738" y="2581275"/>
          <p14:tracePt t="95562" x="5500688" y="2581275"/>
          <p14:tracePt t="95675" x="5319713" y="2581275"/>
          <p14:tracePt t="95686" x="5300663" y="2581275"/>
          <p14:tracePt t="95690" x="5281613" y="2581275"/>
          <p14:tracePt t="95695" x="5267325" y="2581275"/>
          <p14:tracePt t="95707" x="5257800" y="2581275"/>
          <p14:tracePt t="95739" x="5233988" y="2581275"/>
          <p14:tracePt t="95746" x="5224463" y="2581275"/>
          <p14:tracePt t="95750" x="5214938" y="2581275"/>
          <p14:tracePt t="95759" x="5200650" y="2581275"/>
          <p14:tracePt t="95765" x="5181600" y="2581275"/>
          <p14:tracePt t="95774" x="5162550" y="2581275"/>
          <p14:tracePt t="95799" x="5091113" y="2590800"/>
          <p14:tracePt t="95806" x="5076825" y="2590800"/>
          <p14:tracePt t="95812" x="5057775" y="2590800"/>
          <p14:tracePt t="95823" x="5029200" y="2590800"/>
          <p14:tracePt t="95836" x="5000625" y="2590800"/>
          <p14:tracePt t="95846" x="4972050" y="2590800"/>
          <p14:tracePt t="95859" x="4948238" y="2590800"/>
          <p14:tracePt t="95865" x="4933950" y="2590800"/>
          <p14:tracePt t="95872" x="4910138" y="2590800"/>
          <p14:tracePt t="95905" x="4810125" y="2590800"/>
          <p14:tracePt t="95911" x="4795838" y="2590800"/>
          <p14:tracePt t="95919" x="4767263" y="2590800"/>
          <p14:tracePt t="95924" x="4738688" y="2590800"/>
          <p14:tracePt t="95936" x="4681538" y="2590800"/>
          <p14:tracePt t="95946" x="4657725" y="2590800"/>
          <p14:tracePt t="95956" x="4629150" y="2590800"/>
          <p14:tracePt t="95959" x="4610100" y="2590800"/>
          <p14:tracePt t="95972" x="4586288" y="2590800"/>
          <p14:tracePt t="95978" x="4576763" y="2590800"/>
          <p14:tracePt t="95985" x="4557713" y="2590800"/>
          <p14:tracePt t="95998" x="4529138" y="2590800"/>
          <p14:tracePt t="96004" x="4505325" y="2590800"/>
          <p14:tracePt t="96018" x="4486275" y="2590800"/>
          <p14:tracePt t="96030" x="4452938" y="2590800"/>
          <p14:tracePt t="96037" x="4433888" y="2590800"/>
          <p14:tracePt t="96044" x="4405313" y="2590800"/>
          <p14:tracePt t="96050" x="4395788" y="2590800"/>
          <p14:tracePt t="96061" x="4367213" y="2590800"/>
          <p14:tracePt t="96065" x="4357688" y="2590800"/>
          <p14:tracePt t="96071" x="4329113" y="2590800"/>
          <p14:tracePt t="96091" x="4300538" y="2590800"/>
          <p14:tracePt t="96098" x="4271963" y="2590800"/>
          <p14:tracePt t="96104" x="4238625" y="2590800"/>
          <p14:tracePt t="96115" x="4181475" y="2590800"/>
          <p14:tracePt t="96126" x="4152900" y="2590800"/>
          <p14:tracePt t="96182" x="4014788" y="2590800"/>
          <p14:tracePt t="96217" x="3924300" y="2590800"/>
          <p14:tracePt t="96236" x="3914775" y="2590800"/>
          <p14:tracePt t="96266" x="3910013" y="2590800"/>
          <p14:tracePt t="96280" x="3895725" y="2590800"/>
          <p14:tracePt t="96304" x="3848100" y="2590800"/>
          <p14:tracePt t="96340" x="3838575" y="2586038"/>
          <p14:tracePt t="96621" x="3876675" y="2581275"/>
          <p14:tracePt t="96630" x="3886200" y="2576513"/>
          <p14:tracePt t="96646" x="3914775" y="2576513"/>
          <p14:tracePt t="96670" x="3948113" y="2571750"/>
          <p14:tracePt t="96672" x="3957638" y="2571750"/>
          <p14:tracePt t="96687" x="3986213" y="2571750"/>
          <p14:tracePt t="96698" x="4005263" y="2571750"/>
          <p14:tracePt t="96703" x="4029075" y="2571750"/>
          <p14:tracePt t="96714" x="4048125" y="2571750"/>
          <p14:tracePt t="96719" x="4071938" y="2571750"/>
          <p14:tracePt t="96753" x="4191000" y="2571750"/>
          <p14:tracePt t="96762" x="4219575" y="2571750"/>
          <p14:tracePt t="96776" x="4243388" y="2571750"/>
          <p14:tracePt t="96783" x="4281488" y="2571750"/>
          <p14:tracePt t="96800" x="4310063" y="2571750"/>
          <p14:tracePt t="96808" x="4333875" y="2571750"/>
          <p14:tracePt t="96825" x="4362450" y="2571750"/>
          <p14:tracePt t="96867" x="4452938" y="2566988"/>
          <p14:tracePt t="96876" x="4476750" y="2566988"/>
          <p14:tracePt t="96910" x="4524375" y="2566988"/>
          <p14:tracePt t="96911" x="4538663" y="2566988"/>
          <p14:tracePt t="96967" x="4614863" y="2566988"/>
          <p14:tracePt t="97017" x="4681538" y="2566988"/>
          <p14:tracePt t="97059" x="4719638" y="2562225"/>
          <p14:tracePt t="97135" x="4724400" y="2562225"/>
          <p14:tracePt t="97338" x="4719638" y="2562225"/>
          <p14:tracePt t="97386" x="4662488" y="2562225"/>
          <p14:tracePt t="97431" x="4567238" y="2562225"/>
          <p14:tracePt t="97449" x="4557713" y="2562225"/>
          <p14:tracePt t="97524" x="4510088" y="2562225"/>
          <p14:tracePt t="97528" x="4505325" y="2562225"/>
          <p14:tracePt t="97544" x="4495800" y="2562225"/>
          <p14:tracePt t="97549" x="4491038" y="2562225"/>
          <p14:tracePt t="97576" x="4486275" y="2562225"/>
          <p14:tracePt t="97655" x="4481513" y="2562225"/>
          <p14:tracePt t="97816" x="4476750" y="2562225"/>
          <p14:tracePt t="98124" x="4524375" y="2562225"/>
          <p14:tracePt t="98143" x="4572000" y="2562225"/>
          <p14:tracePt t="98154" x="4591050" y="2566988"/>
          <p14:tracePt t="98158" x="4614863" y="2566988"/>
          <p14:tracePt t="98173" x="4648200" y="2571750"/>
          <p14:tracePt t="98205" x="4705350" y="2576513"/>
          <p14:tracePt t="98207" x="4714875" y="2581275"/>
          <p14:tracePt t="98217" x="4724400" y="2581275"/>
          <p14:tracePt t="98230" x="4733925" y="2581275"/>
          <p14:tracePt t="98235" x="4743450" y="2581275"/>
          <p14:tracePt t="98268" x="4829175" y="2581275"/>
          <p14:tracePt t="98334" x="4962525" y="2581275"/>
          <p14:tracePt t="98380" x="4981575" y="2581275"/>
          <p14:tracePt t="98499" x="5000625" y="2581275"/>
          <p14:tracePt t="98516" x="5010150" y="2581275"/>
          <p14:tracePt t="98524" x="5014913" y="2581275"/>
          <p14:tracePt t="98549" x="5019675" y="2581275"/>
          <p14:tracePt t="98612" x="5038725" y="2586038"/>
          <p14:tracePt t="98617" x="5048250" y="2590800"/>
          <p14:tracePt t="98623" x="5057775" y="2590800"/>
          <p14:tracePt t="98630" x="5062538" y="2590800"/>
          <p14:tracePt t="98677" x="5148263" y="2605088"/>
          <p14:tracePt t="98704" x="5300663" y="2633663"/>
          <p14:tracePt t="98717" x="5329238" y="2638425"/>
          <p14:tracePt t="98768" x="5386388" y="2638425"/>
          <p14:tracePt t="98858" x="5376863" y="2638425"/>
          <p14:tracePt t="98874" x="5353050" y="2638425"/>
          <p14:tracePt t="98893" x="5276850" y="2638425"/>
          <p14:tracePt t="98910" x="5200650" y="2643188"/>
          <p14:tracePt t="98917" x="5153025" y="2643188"/>
          <p14:tracePt t="98921" x="5110163" y="2643188"/>
          <p14:tracePt t="98932" x="5053013" y="2643188"/>
          <p14:tracePt t="98942" x="5014913" y="2643188"/>
          <p14:tracePt t="98947" x="4976813" y="2643188"/>
          <p14:tracePt t="98954" x="4929188" y="2643188"/>
          <p14:tracePt t="98962" x="4900613" y="2643188"/>
          <p14:tracePt t="98997" x="4772025" y="2643188"/>
          <p14:tracePt t="99017" x="4752975" y="2643188"/>
          <p14:tracePt t="99023" x="4729163" y="2643188"/>
          <p14:tracePt t="99040" x="4710113" y="2643188"/>
          <p14:tracePt t="99046" x="4700588" y="2643188"/>
          <p14:tracePt t="99052" x="4691063" y="2643188"/>
          <p14:tracePt t="99060" x="4676775" y="2643188"/>
          <p14:tracePt t="99068" x="4662488" y="2643188"/>
          <p14:tracePt t="99075" x="4643438" y="2643188"/>
          <p14:tracePt t="99089" x="4610100" y="2643188"/>
          <p14:tracePt t="99094" x="4595813" y="2643188"/>
          <p14:tracePt t="99108" x="4533900" y="2643188"/>
          <p14:tracePt t="99121" x="4505325" y="2643188"/>
          <p14:tracePt t="99126" x="4486275" y="2643188"/>
          <p14:tracePt t="99139" x="4457700" y="2643188"/>
          <p14:tracePt t="99146" x="4429125" y="2643188"/>
          <p14:tracePt t="99152" x="4405313" y="2643188"/>
          <p14:tracePt t="99162" x="4395788" y="2643188"/>
          <p14:tracePt t="99173" x="4391025" y="2643188"/>
          <p14:tracePt t="99179" x="4386263" y="2643188"/>
          <p14:tracePt t="99198" x="4381500" y="2643188"/>
          <p14:tracePt t="99639" x="4319588" y="2652713"/>
          <p14:tracePt t="99644" x="4295775" y="2657475"/>
          <p14:tracePt t="99654" x="4262438" y="2662238"/>
          <p14:tracePt t="99660" x="4243388" y="2667000"/>
          <p14:tracePt t="99685" x="4210050" y="2671763"/>
          <p14:tracePt t="99691" x="4205288" y="2671763"/>
          <p14:tracePt t="99698" x="4205288" y="2676525"/>
          <p14:tracePt t="99763" x="4200525" y="2676525"/>
          <p14:tracePt t="99799" x="4176713" y="2690813"/>
          <p14:tracePt t="99811" x="4176713" y="2695575"/>
          <p14:tracePt t="99818" x="4171950" y="2695575"/>
          <p14:tracePt t="99820" x="4167188" y="2700338"/>
          <p14:tracePt t="99832" x="4162425" y="2705100"/>
          <p14:tracePt t="99857" x="4143375" y="2709863"/>
          <p14:tracePt t="99863" x="4133850" y="2719388"/>
          <p14:tracePt t="99870" x="4124325" y="2724150"/>
          <p14:tracePt t="99892" x="4076700" y="2747963"/>
          <p14:tracePt t="99917" x="4048125" y="2767013"/>
          <p14:tracePt t="99922" x="4038600" y="2771775"/>
          <p14:tracePt t="99928" x="4029075" y="2776538"/>
          <p14:tracePt t="99936" x="4019550" y="2776538"/>
          <p14:tracePt t="99940" x="4014788" y="2781300"/>
          <p14:tracePt t="99952" x="4010025" y="2786063"/>
          <p14:tracePt t="99956" x="4000500" y="2790825"/>
          <p14:tracePt t="99983" x="3995738" y="2795588"/>
          <p14:tracePt t="99987" x="3990975" y="2795588"/>
          <p14:tracePt t="99999" x="3986213" y="2800350"/>
          <p14:tracePt t="100005" x="3981450" y="2800350"/>
          <p14:tracePt t="100065" x="3952875" y="2828925"/>
          <p14:tracePt t="100068" x="3948113" y="2828925"/>
          <p14:tracePt t="100077" x="3938588" y="2833688"/>
          <p14:tracePt t="100094" x="3933825" y="2843213"/>
          <p14:tracePt t="100100" x="3929063" y="2847975"/>
          <p14:tracePt t="100109" x="3924300" y="2852738"/>
          <p14:tracePt t="100119" x="3919538" y="2857500"/>
          <p14:tracePt t="100138" x="3910013" y="2862263"/>
          <p14:tracePt t="100152" x="3910013" y="2871788"/>
          <p14:tracePt t="100187" x="3910013" y="2881313"/>
          <p14:tracePt t="100203" x="3905250" y="2890838"/>
          <p14:tracePt t="100220" x="3905250" y="2909888"/>
          <p14:tracePt t="100226" x="3905250" y="2914650"/>
          <p14:tracePt t="100236" x="3905250" y="2928938"/>
          <p14:tracePt t="100250" x="3905250" y="2947988"/>
          <p14:tracePt t="100271" x="3905250" y="3019425"/>
          <p14:tracePt t="100329" x="3905250" y="3109913"/>
          <p14:tracePt t="100347" x="3905250" y="3114675"/>
          <p14:tracePt t="100387" x="3910013" y="3138488"/>
          <p14:tracePt t="100489" x="3924300" y="3219450"/>
          <p14:tracePt t="100545" x="3967163" y="3400425"/>
          <p14:tracePt t="100565" x="3995738" y="3495675"/>
          <p14:tracePt t="100570" x="4005263" y="3514725"/>
          <p14:tracePt t="100579" x="4014788" y="3548063"/>
          <p14:tracePt t="100594" x="4033838" y="3600450"/>
          <p14:tracePt t="100601" x="4038600" y="3619500"/>
          <p14:tracePt t="100610" x="4043363" y="3648075"/>
          <p14:tracePt t="100626" x="4057650" y="3686175"/>
          <p14:tracePt t="100630" x="4067175" y="3714750"/>
          <p14:tracePt t="100653" x="4071938" y="3762375"/>
          <p14:tracePt t="100703" x="4138613" y="3929063"/>
          <p14:tracePt t="100708" x="4143375" y="3952875"/>
          <p14:tracePt t="100716" x="4148138" y="3967163"/>
          <p14:tracePt t="100737" x="4176713" y="4024313"/>
          <p14:tracePt t="100784" x="4181475" y="4029075"/>
          <p14:tracePt t="100811" x="4186238" y="4014788"/>
          <p14:tracePt t="100818" x="4191000" y="4005263"/>
          <p14:tracePt t="100831" x="4195763" y="4000500"/>
          <p14:tracePt t="100836" x="4195763" y="3995738"/>
          <p14:tracePt t="100844" x="4195763" y="3990975"/>
          <p14:tracePt t="100855" x="4200525" y="3981450"/>
          <p14:tracePt t="100863" x="4200525" y="3971925"/>
          <p14:tracePt t="100876" x="4205288" y="3957638"/>
          <p14:tracePt t="100882" x="4210050" y="3948113"/>
          <p14:tracePt t="100886" x="4219575" y="3919538"/>
          <p14:tracePt t="100894" x="4224338" y="3900488"/>
          <p14:tracePt t="100909" x="4229100" y="3857625"/>
          <p14:tracePt t="100919" x="4233863" y="3848100"/>
          <p14:tracePt t="100925" x="4238625" y="3829050"/>
          <p14:tracePt t="100935" x="4243388" y="3805238"/>
          <p14:tracePt t="100945" x="4243388" y="3795713"/>
          <p14:tracePt t="100952" x="4248150" y="3776663"/>
          <p14:tracePt t="100956" x="4257675" y="3767138"/>
          <p14:tracePt t="100960" x="4262438" y="3743325"/>
          <p14:tracePt t="100969" x="4271963" y="3719513"/>
          <p14:tracePt t="101000" x="4295775" y="3624263"/>
          <p14:tracePt t="101017" x="4310063" y="3590925"/>
          <p14:tracePt t="101064" x="4348163" y="3486150"/>
          <p14:tracePt t="101067" x="4357688" y="3462338"/>
          <p14:tracePt t="101088" x="4367213" y="3433763"/>
          <p14:tracePt t="101126" x="4386263" y="3400425"/>
          <p14:tracePt t="101141" x="4391025" y="3386138"/>
          <p14:tracePt t="101169" x="4391025" y="3381375"/>
          <p14:tracePt t="101438" x="4405313" y="3381375"/>
          <p14:tracePt t="101472" x="4538663" y="3395663"/>
          <p14:tracePt t="101514" x="4572000" y="3395663"/>
          <p14:tracePt t="101518" x="0" y="0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69" y="2219231"/>
            <a:ext cx="8611259" cy="4181569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5A67-8AFA-4F88-9E66-FBB222C98E26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DA5D-F1AD-49E9-B1F7-48168FF6755F}" type="slidenum">
              <a:rPr lang="en-US" altLang="zh-CN"/>
              <a:pPr/>
              <a:t>13</a:t>
            </a:fld>
            <a:endParaRPr lang="en-US" altLang="zh-CN"/>
          </a:p>
        </p:txBody>
      </p:sp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 </a:t>
            </a:r>
            <a:r>
              <a:rPr lang="zh-CN" altLang="en-US" dirty="0"/>
              <a:t>选择</a:t>
            </a:r>
            <a:r>
              <a:rPr lang="zh-CN" altLang="en-US" dirty="0" smtClean="0"/>
              <a:t>排序（续）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3912" y="266700"/>
            <a:ext cx="2771775" cy="201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pic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407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94"/>
    </mc:Choice>
    <mc:Fallback>
      <p:transition spd="slow" advTm="35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70" x="5095875" y="495300"/>
          <p14:tracePt t="5236" x="5095875" y="504825"/>
          <p14:tracePt t="5257" x="5095875" y="519113"/>
          <p14:tracePt t="5293" x="5024438" y="633413"/>
          <p14:tracePt t="5314" x="5005388" y="671513"/>
          <p14:tracePt t="5323" x="4995863" y="690563"/>
          <p14:tracePt t="5348" x="4981575" y="728663"/>
          <p14:tracePt t="5352" x="4976813" y="742950"/>
          <p14:tracePt t="5379" x="4962525" y="800100"/>
          <p14:tracePt t="5385" x="4962525" y="814388"/>
          <p14:tracePt t="5389" x="4953000" y="838200"/>
          <p14:tracePt t="5433" x="4914900" y="952500"/>
          <p14:tracePt t="5440" x="4910138" y="966788"/>
          <p14:tracePt t="5448" x="4905375" y="990600"/>
          <p14:tracePt t="5462" x="4900613" y="1009650"/>
          <p14:tracePt t="5469" x="4895850" y="1028700"/>
          <p14:tracePt t="5474" x="4891088" y="1042988"/>
          <p14:tracePt t="5484" x="4891088" y="1057275"/>
          <p14:tracePt t="5539" x="4848225" y="1209675"/>
          <p14:tracePt t="5544" x="4843463" y="1233488"/>
          <p14:tracePt t="5598" x="4829175" y="1362075"/>
          <p14:tracePt t="5602" x="4829175" y="1376363"/>
          <p14:tracePt t="5609" x="4829175" y="1395413"/>
          <p14:tracePt t="5617" x="4829175" y="1414463"/>
          <p14:tracePt t="5624" x="4829175" y="1428750"/>
          <p14:tracePt t="5641" x="4829175" y="1466850"/>
          <p14:tracePt t="5646" x="4829175" y="1481138"/>
          <p14:tracePt t="5659" x="4829175" y="1519238"/>
          <p14:tracePt t="5672" x="4829175" y="1538288"/>
          <p14:tracePt t="5678" x="4829175" y="1557338"/>
          <p14:tracePt t="5683" x="4829175" y="1571625"/>
          <p14:tracePt t="5693" x="4838700" y="1600200"/>
          <p14:tracePt t="5699" x="4843463" y="1614488"/>
          <p14:tracePt t="5708" x="4848225" y="1633538"/>
          <p14:tracePt t="5724" x="4857750" y="1676400"/>
          <p14:tracePt t="5729" x="4862513" y="1685925"/>
          <p14:tracePt t="5732" x="4872038" y="1709738"/>
          <p14:tracePt t="5745" x="4881563" y="1719263"/>
          <p14:tracePt t="5756" x="4895850" y="1747838"/>
          <p14:tracePt t="5766" x="4900613" y="1752600"/>
          <p14:tracePt t="5778" x="4910138" y="1766888"/>
          <p14:tracePt t="5789" x="4924425" y="1781175"/>
          <p14:tracePt t="5796" x="4933950" y="1790700"/>
          <p14:tracePt t="5802" x="4943475" y="1800225"/>
          <p14:tracePt t="5808" x="4948238" y="1804988"/>
          <p14:tracePt t="5818" x="4957763" y="1819275"/>
          <p14:tracePt t="5826" x="4967288" y="1824038"/>
          <p14:tracePt t="5843" x="4991100" y="1838325"/>
          <p14:tracePt t="5848" x="4995863" y="1843088"/>
          <p14:tracePt t="5859" x="5005388" y="1852613"/>
          <p14:tracePt t="5863" x="5010150" y="1857375"/>
          <p14:tracePt t="5867" x="5019675" y="1866900"/>
          <p14:tracePt t="5990" x="5243513" y="1952625"/>
          <p14:tracePt t="6127" x="5638800" y="2033588"/>
          <p14:tracePt t="6132" x="5662613" y="2033588"/>
          <p14:tracePt t="6148" x="5705475" y="2038350"/>
          <p14:tracePt t="6152" x="5724525" y="2043113"/>
          <p14:tracePt t="6172" x="5776913" y="2047875"/>
          <p14:tracePt t="6178" x="5810250" y="2052638"/>
          <p14:tracePt t="6194" x="5838825" y="2062163"/>
          <p14:tracePt t="6206" x="5986463" y="2081213"/>
          <p14:tracePt t="6240" x="6200775" y="2109788"/>
          <p14:tracePt t="6246" x="6243638" y="2114550"/>
          <p14:tracePt t="6258" x="6329363" y="2128838"/>
          <p14:tracePt t="6264" x="6372225" y="2128838"/>
          <p14:tracePt t="6286" x="6438900" y="2143125"/>
          <p14:tracePt t="6316" x="6572250" y="2147888"/>
          <p14:tracePt t="6319" x="6605588" y="2147888"/>
          <p14:tracePt t="6325" x="6643688" y="2147888"/>
          <p14:tracePt t="6333" x="6686550" y="2147888"/>
          <p14:tracePt t="6347" x="6734175" y="2147888"/>
          <p14:tracePt t="6351" x="6781800" y="2147888"/>
          <p14:tracePt t="6420" x="7191375" y="2114550"/>
          <p14:tracePt t="6463" x="7286625" y="2066925"/>
          <p14:tracePt t="6502" x="7324725" y="2019300"/>
          <p14:tracePt t="6549" x="7405688" y="1895475"/>
          <p14:tracePt t="6583" x="7443788" y="1785938"/>
          <p14:tracePt t="6592" x="7448550" y="1766888"/>
          <p14:tracePt t="6598" x="7462838" y="1738313"/>
          <p14:tracePt t="6604" x="7467600" y="1724025"/>
          <p14:tracePt t="6617" x="7481888" y="1676400"/>
          <p14:tracePt t="6621" x="7486650" y="1662113"/>
          <p14:tracePt t="6628" x="7491413" y="1624013"/>
          <p14:tracePt t="6635" x="7496175" y="1595438"/>
          <p14:tracePt t="6641" x="7505700" y="1576388"/>
          <p14:tracePt t="6649" x="7505700" y="1547813"/>
          <p14:tracePt t="6657" x="7505700" y="1543050"/>
          <p14:tracePt t="6667" x="7510463" y="1509713"/>
          <p14:tracePt t="6680" x="7510463" y="1481138"/>
          <p14:tracePt t="6721" x="7510463" y="1366838"/>
          <p14:tracePt t="6741" x="7496175" y="1314450"/>
          <p14:tracePt t="6745" x="7496175" y="1276350"/>
          <p14:tracePt t="6784" x="7472363" y="1162050"/>
          <p14:tracePt t="6795" x="7443788" y="1138238"/>
          <p14:tracePt t="6799" x="7424738" y="1104900"/>
          <p14:tracePt t="6885" x="7243763" y="933450"/>
          <p14:tracePt t="6888" x="7200900" y="909638"/>
          <p14:tracePt t="7000" x="6738938" y="681038"/>
          <p14:tracePt t="7034" x="6567488" y="585788"/>
          <p14:tracePt t="7114" x="6300788" y="433388"/>
          <p14:tracePt t="7162" x="6248400" y="414338"/>
          <p14:tracePt t="7204" x="6196013" y="409575"/>
          <p14:tracePt t="7219" x="6172200" y="404813"/>
          <p14:tracePt t="7251" x="6110288" y="390525"/>
          <p14:tracePt t="7268" x="6005513" y="376238"/>
          <p14:tracePt t="7301" x="5915025" y="361950"/>
          <p14:tracePt t="7307" x="5900738" y="361950"/>
          <p14:tracePt t="7317" x="5881688" y="357188"/>
          <p14:tracePt t="7335" x="5862638" y="357188"/>
          <p14:tracePt t="7365" x="5848350" y="352425"/>
          <p14:tracePt t="7450" x="5753100" y="357188"/>
          <p14:tracePt t="7454" x="5734050" y="361950"/>
          <p14:tracePt t="7492" x="5648325" y="371475"/>
          <p14:tracePt t="7499" x="5634038" y="371475"/>
          <p14:tracePt t="7511" x="5610225" y="371475"/>
          <p14:tracePt t="7520" x="5600700" y="376238"/>
          <p14:tracePt t="7528" x="5591175" y="376238"/>
          <p14:tracePt t="7550" x="5576888" y="376238"/>
          <p14:tracePt t="7600" x="5553075" y="385763"/>
          <p14:tracePt t="7605" x="5538788" y="385763"/>
          <p14:tracePt t="7611" x="5524500" y="390525"/>
          <p14:tracePt t="7617" x="5510213" y="395288"/>
          <p14:tracePt t="7632" x="5472113" y="404813"/>
          <p14:tracePt t="7680" x="5381625" y="423863"/>
          <p14:tracePt t="7685" x="5376863" y="423863"/>
          <p14:tracePt t="7694" x="5367338" y="428625"/>
          <p14:tracePt t="7710" x="5353050" y="433388"/>
          <p14:tracePt t="7757" x="5334000" y="442913"/>
          <p14:tracePt t="7764" x="5324475" y="442913"/>
          <p14:tracePt t="7775" x="5314950" y="452438"/>
          <p14:tracePt t="7788" x="5305425" y="457200"/>
          <p14:tracePt t="7797" x="5295900" y="461963"/>
          <p14:tracePt t="7803" x="5295900" y="466725"/>
          <p14:tracePt t="7832" x="5286375" y="471488"/>
          <p14:tracePt t="7869" x="5257800" y="485775"/>
          <p14:tracePt t="7897" x="5233988" y="504825"/>
          <p14:tracePt t="7959" x="5157788" y="552450"/>
          <p14:tracePt t="7977" x="5114925" y="571500"/>
          <p14:tracePt t="8022" x="5038725" y="628650"/>
          <p14:tracePt t="8040" x="5005388" y="652463"/>
          <p14:tracePt t="8067" x="4933950" y="719138"/>
          <p14:tracePt t="8101" x="4867275" y="781050"/>
          <p14:tracePt t="8128" x="4829175" y="814388"/>
          <p14:tracePt t="8162" x="4767263" y="885825"/>
          <p14:tracePt t="8166" x="4738688" y="919163"/>
          <p14:tracePt t="8220" x="4691063" y="990600"/>
          <p14:tracePt t="8258" x="4681538" y="1019175"/>
          <p14:tracePt t="8282" x="4676775" y="1023938"/>
          <p14:tracePt t="8367" x="4676775" y="1028700"/>
          <p14:tracePt t="8384" x="4667250" y="1062038"/>
          <p14:tracePt t="8431" x="4657725" y="1095375"/>
          <p14:tracePt t="8436" x="4657725" y="1100138"/>
          <p14:tracePt t="8446" x="4657725" y="1104900"/>
          <p14:tracePt t="8448" x="4657725" y="1109663"/>
          <p14:tracePt t="8469" x="4652963" y="1123950"/>
          <p14:tracePt t="8472" x="4652963" y="1128713"/>
          <p14:tracePt t="8492" x="4648200" y="1147763"/>
          <p14:tracePt t="8497" x="4648200" y="1157288"/>
          <p14:tracePt t="8504" x="4648200" y="1162050"/>
          <p14:tracePt t="8512" x="4648200" y="1171575"/>
          <p14:tracePt t="8525" x="4643438" y="1190625"/>
          <p14:tracePt t="8580" x="4633913" y="1262063"/>
          <p14:tracePt t="8585" x="4633913" y="1276350"/>
          <p14:tracePt t="8601" x="4629150" y="1295400"/>
          <p14:tracePt t="8646" x="4624388" y="1323975"/>
          <p14:tracePt t="8652" x="4624388" y="1328738"/>
          <p14:tracePt t="8816" x="4624388" y="1338263"/>
          <p14:tracePt t="8878" x="4614863" y="1381125"/>
          <p14:tracePt t="8910" x="4614863" y="1395413"/>
          <p14:tracePt t="8915" x="4614863" y="1400175"/>
          <p14:tracePt t="8925" x="4614863" y="1409700"/>
          <p14:tracePt t="8959" x="4614863" y="1428750"/>
          <p14:tracePt t="8968" x="4614863" y="1433513"/>
          <p14:tracePt t="8984" x="4614863" y="1447800"/>
          <p14:tracePt t="9021" x="4614863" y="1476375"/>
          <p14:tracePt t="9044" x="4614863" y="1490663"/>
          <p14:tracePt t="9079" x="4614863" y="1509713"/>
          <p14:tracePt t="9099" x="4614863" y="1514475"/>
          <p14:tracePt t="9131" x="4614863" y="1533525"/>
          <p14:tracePt t="9179" x="4624388" y="1585913"/>
          <p14:tracePt t="9203" x="4629150" y="1614488"/>
          <p14:tracePt t="9236" x="4652963" y="1695450"/>
          <p14:tracePt t="9257" x="4657725" y="1728788"/>
          <p14:tracePt t="9301" x="4672013" y="1790700"/>
          <p14:tracePt t="9319" x="4681538" y="1843088"/>
          <p14:tracePt t="9351" x="4686300" y="1857375"/>
          <p14:tracePt t="9385" x="4691063" y="1881188"/>
          <p14:tracePt t="9431" x="4695825" y="1890713"/>
          <p14:tracePt t="9452" x="4695825" y="1895475"/>
          <p14:tracePt t="9485" x="4710113" y="1919288"/>
          <p14:tracePt t="9507" x="4724400" y="1943100"/>
          <p14:tracePt t="9534" x="4743450" y="1976438"/>
          <p14:tracePt t="9572" x="4767263" y="2000250"/>
          <p14:tracePt t="9625" x="4772025" y="2005013"/>
          <p14:tracePt t="9661" x="4772025" y="2009775"/>
          <p14:tracePt t="9692" x="4776788" y="2009775"/>
          <p14:tracePt t="9709" x="4791075" y="2024063"/>
          <p14:tracePt t="9736" x="4805363" y="2038350"/>
          <p14:tracePt t="9761" x="4833938" y="2062163"/>
          <p14:tracePt t="9807" x="4857750" y="2085975"/>
          <p14:tracePt t="9848" x="4876800" y="2105025"/>
          <p14:tracePt t="9852" x="4886325" y="2109788"/>
          <p14:tracePt t="9878" x="4891088" y="2114550"/>
          <p14:tracePt t="9916" x="4905375" y="2133600"/>
          <p14:tracePt t="9944" x="5019675" y="2190750"/>
          <p14:tracePt t="9957" x="5076825" y="2209800"/>
          <p14:tracePt t="9963" x="5105400" y="2219325"/>
          <p14:tracePt t="9975" x="5129213" y="2233613"/>
          <p14:tracePt t="9981" x="5162550" y="2238375"/>
          <p14:tracePt t="10018" x="5229225" y="2271713"/>
          <p14:tracePt t="10024" x="5238750" y="2281238"/>
          <p14:tracePt t="10031" x="5253038" y="2286000"/>
          <p14:tracePt t="10041" x="5262563" y="2290763"/>
          <p14:tracePt t="10059" x="5310188" y="2300288"/>
          <p14:tracePt t="10065" x="5329238" y="2305050"/>
          <p14:tracePt t="10069" x="5353050" y="2305050"/>
          <p14:tracePt t="10080" x="5372100" y="2305050"/>
          <p14:tracePt t="10113" x="5453063" y="2305050"/>
          <p14:tracePt t="10118" x="5476875" y="2305050"/>
          <p14:tracePt t="10126" x="5491163" y="2305050"/>
          <p14:tracePt t="10136" x="5514975" y="2305050"/>
          <p14:tracePt t="10161" x="5572125" y="2300288"/>
          <p14:tracePt t="10167" x="5605463" y="2295525"/>
          <p14:tracePt t="10174" x="5653088" y="2286000"/>
          <p14:tracePt t="10180" x="5691188" y="2286000"/>
          <p14:tracePt t="10192" x="5748338" y="2281238"/>
          <p14:tracePt t="10197" x="5791200" y="2271713"/>
          <p14:tracePt t="10206" x="5848350" y="2266950"/>
          <p14:tracePt t="10217" x="5895975" y="2252663"/>
          <p14:tracePt t="10223" x="5938838" y="2252663"/>
          <p14:tracePt t="10231" x="5967413" y="2247900"/>
          <p14:tracePt t="10235" x="6015038" y="2247900"/>
          <p14:tracePt t="10252" x="6067425" y="2238375"/>
          <p14:tracePt t="10258" x="6096000" y="2233613"/>
          <p14:tracePt t="10301" x="6219825" y="2214563"/>
          <p14:tracePt t="10307" x="6291263" y="2209800"/>
          <p14:tracePt t="10313" x="6324600" y="2209800"/>
          <p14:tracePt t="10318" x="6357938" y="2200275"/>
          <p14:tracePt t="10326" x="6372225" y="2200275"/>
          <p14:tracePt t="10340" x="6419850" y="2190750"/>
          <p14:tracePt t="10348" x="6434138" y="2190750"/>
          <p14:tracePt t="10356" x="6453188" y="2185988"/>
          <p14:tracePt t="10365" x="6462713" y="2185988"/>
          <p14:tracePt t="10381" x="6496050" y="2176463"/>
          <p14:tracePt t="10384" x="6505575" y="2171700"/>
          <p14:tracePt t="10504" x="6757988" y="2090738"/>
          <p14:tracePt t="10510" x="6781800" y="2081213"/>
          <p14:tracePt t="10561" x="6881813" y="2033588"/>
          <p14:tracePt t="10567" x="6905625" y="2024063"/>
          <p14:tracePt t="10585" x="6938963" y="2000250"/>
          <p14:tracePt t="10603" x="6972300" y="1981200"/>
          <p14:tracePt t="10614" x="6986588" y="1976438"/>
          <p14:tracePt t="10620" x="6996113" y="1962150"/>
          <p14:tracePt t="10627" x="7005638" y="1952625"/>
          <p14:tracePt t="10665" x="7024688" y="1938338"/>
          <p14:tracePt t="10690" x="7048500" y="1905000"/>
          <p14:tracePt t="10718" x="7067550" y="1881188"/>
          <p14:tracePt t="10741" x="7119938" y="1785938"/>
          <p14:tracePt t="10780" x="7162800" y="1666875"/>
          <p14:tracePt t="10799" x="7177088" y="1590675"/>
          <p14:tracePt t="10817" x="7196138" y="1524000"/>
          <p14:tracePt t="10852" x="7219950" y="1366838"/>
          <p14:tracePt t="10899" x="7224713" y="1233488"/>
          <p14:tracePt t="10912" x="7224713" y="1176338"/>
          <p14:tracePt t="10961" x="7215188" y="995363"/>
          <p14:tracePt t="11007" x="7181850" y="871538"/>
          <p14:tracePt t="11025" x="7167563" y="838200"/>
          <p14:tracePt t="11082" x="7119938" y="685800"/>
          <p14:tracePt t="11118" x="7067550" y="585788"/>
          <p14:tracePt t="11156" x="7024688" y="509588"/>
          <p14:tracePt t="11209" x="6948488" y="447675"/>
          <p14:tracePt t="11234" x="6924675" y="428625"/>
          <p14:tracePt t="11269" x="6800850" y="385763"/>
          <p14:tracePt t="11273" x="6762750" y="381000"/>
          <p14:tracePt t="11290" x="6629400" y="347663"/>
          <p14:tracePt t="11318" x="6500813" y="323850"/>
          <p14:tracePt t="11333" x="6410325" y="309563"/>
          <p14:tracePt t="11343" x="6310313" y="295275"/>
          <p14:tracePt t="11368" x="6176963" y="290513"/>
          <p14:tracePt t="11375" x="6153150" y="290513"/>
          <p14:tracePt t="11385" x="6119813" y="290513"/>
          <p14:tracePt t="11389" x="6096000" y="290513"/>
          <p14:tracePt t="11401" x="6076950" y="290513"/>
          <p14:tracePt t="11409" x="6053138" y="290513"/>
          <p14:tracePt t="11414" x="6034088" y="290513"/>
          <p14:tracePt t="11419" x="6024563" y="290513"/>
          <p14:tracePt t="11427" x="6000750" y="290513"/>
          <p14:tracePt t="11442" x="5976938" y="290513"/>
          <p14:tracePt t="11461" x="5948363" y="290513"/>
          <p14:tracePt t="11466" x="5934075" y="290513"/>
          <p14:tracePt t="11479" x="5895975" y="300038"/>
          <p14:tracePt t="11500" x="5862638" y="319088"/>
          <p14:tracePt t="11536" x="5767388" y="342900"/>
          <p14:tracePt t="11540" x="5743575" y="347663"/>
          <p14:tracePt t="11550" x="5729288" y="357188"/>
          <p14:tracePt t="11567" x="5691188" y="366713"/>
          <p14:tracePt t="11611" x="5576888" y="404813"/>
          <p14:tracePt t="11618" x="5553075" y="409575"/>
          <p14:tracePt t="11622" x="5529263" y="419100"/>
          <p14:tracePt t="11643" x="5491163" y="438150"/>
          <p14:tracePt t="11649" x="5467350" y="447675"/>
          <p14:tracePt t="11657" x="5453063" y="461963"/>
          <p14:tracePt t="11663" x="5434013" y="466725"/>
          <p14:tracePt t="11665" x="5414963" y="481013"/>
          <p14:tracePt t="11677" x="5395913" y="490538"/>
          <p14:tracePt t="11682" x="5381625" y="500063"/>
          <p14:tracePt t="11693" x="5362575" y="514350"/>
          <p14:tracePt t="11697" x="5348288" y="523875"/>
          <p14:tracePt t="11708" x="5324475" y="542925"/>
          <p14:tracePt t="11727" x="5267325" y="590550"/>
          <p14:tracePt t="11753" x="5219700" y="638175"/>
          <p14:tracePt t="11763" x="5200650" y="657225"/>
          <p14:tracePt t="11783" x="5162550" y="690563"/>
          <p14:tracePt t="11803" x="5138738" y="728663"/>
          <p14:tracePt t="11809" x="5133975" y="747713"/>
          <p14:tracePt t="11815" x="5129213" y="757238"/>
          <p14:tracePt t="11826" x="5129213" y="771525"/>
          <p14:tracePt t="11847" x="5110163" y="819150"/>
          <p14:tracePt t="11857" x="5105400" y="838200"/>
          <p14:tracePt t="11869" x="5100638" y="871538"/>
          <p14:tracePt t="11898" x="5095875" y="942975"/>
          <p14:tracePt t="11928" x="5095875" y="971550"/>
          <p14:tracePt t="11944" x="5100638" y="1071563"/>
          <p14:tracePt t="11951" x="5114925" y="1104900"/>
          <p14:tracePt t="11973" x="5129213" y="1185863"/>
          <p14:tracePt t="11980" x="5133975" y="1223963"/>
          <p14:tracePt t="11995" x="5148263" y="1295400"/>
          <p14:tracePt t="12035" x="5186363" y="1423988"/>
          <p14:tracePt t="12043" x="5191125" y="1438275"/>
          <p14:tracePt t="12066" x="5200650" y="1452563"/>
          <p14:tracePt t="12097" x="5200650" y="1462088"/>
          <p14:tracePt t="12154" x="5205413" y="1476375"/>
          <p14:tracePt t="12182" x="5205413" y="1519238"/>
          <p14:tracePt t="12192" x="5205413" y="1538288"/>
          <p14:tracePt t="12209" x="5205413" y="1557338"/>
          <p14:tracePt t="12212" x="5200650" y="1566863"/>
          <p14:tracePt t="12234" x="5200650" y="1571625"/>
          <p14:tracePt t="12284" x="5167313" y="1624013"/>
          <p14:tracePt t="12300" x="5153025" y="1647825"/>
          <p14:tracePt t="12310" x="5138738" y="1657350"/>
          <p14:tracePt t="12315" x="5129213" y="1666875"/>
          <p14:tracePt t="12318" x="5114925" y="1676400"/>
          <p14:tracePt t="12332" x="5086350" y="1704975"/>
          <p14:tracePt t="12398" x="4953000" y="1814513"/>
          <p14:tracePt t="12401" x="4938713" y="1824038"/>
          <p14:tracePt t="12408" x="4924425" y="1833563"/>
          <p14:tracePt t="12425" x="4867275" y="1866900"/>
          <p14:tracePt t="12430" x="4824413" y="1881188"/>
          <p14:tracePt t="12474" x="4591050" y="1957388"/>
          <p14:tracePt t="12479" x="4552950" y="1971675"/>
          <p14:tracePt t="12491" x="4438650" y="2009775"/>
          <p14:tracePt t="12506" x="4348163" y="2033588"/>
          <p14:tracePt t="12550" x="4110038" y="2090738"/>
          <p14:tracePt t="12562" x="4019550" y="2114550"/>
          <p14:tracePt t="12625" x="3657600" y="2195513"/>
          <p14:tracePt t="12630" x="3619500" y="2205038"/>
          <p14:tracePt t="12634" x="3567113" y="2219325"/>
          <p14:tracePt t="12646" x="3538538" y="2224088"/>
          <p14:tracePt t="12650" x="3486150" y="2238375"/>
          <p14:tracePt t="12657" x="3438525" y="2243138"/>
          <p14:tracePt t="12667" x="3395663" y="2257425"/>
          <p14:tracePt t="12672" x="3328988" y="2276475"/>
          <p14:tracePt t="12683" x="3276600" y="2290763"/>
          <p14:tracePt t="12705" x="3128963" y="2328863"/>
          <p14:tracePt t="12711" x="3095625" y="2343150"/>
          <p14:tracePt t="12717" x="3033713" y="2366963"/>
          <p14:tracePt t="12727" x="3000375" y="2381250"/>
          <p14:tracePt t="12737" x="2962275" y="2390775"/>
          <p14:tracePt t="12752" x="2919413" y="2405063"/>
          <p14:tracePt t="12797" x="2733675" y="2466975"/>
          <p14:tracePt t="12800" x="2719388" y="2466975"/>
          <p14:tracePt t="12817" x="2633663" y="2486025"/>
          <p14:tracePt t="12822" x="2609850" y="2490788"/>
          <p14:tracePt t="12831" x="2571750" y="2500313"/>
          <p14:tracePt t="12862" x="2481263" y="2528888"/>
          <p14:tracePt t="12867" x="2476500" y="2528888"/>
          <p14:tracePt t="12878" x="2471738" y="2528888"/>
          <p14:tracePt t="12885" x="2466975" y="2533650"/>
          <p14:tracePt t="12939" x="2457450" y="2533650"/>
          <p14:tracePt t="12970" x="2414588" y="2547938"/>
          <p14:tracePt t="13020" x="2405063" y="2547938"/>
          <p14:tracePt t="13050" x="2395538" y="2552700"/>
          <p14:tracePt t="13066" x="2390775" y="2552700"/>
          <p14:tracePt t="13210" x="2381250" y="2566988"/>
          <p14:tracePt t="13226" x="2376488" y="2571750"/>
          <p14:tracePt t="13286" x="2362200" y="2605088"/>
          <p14:tracePt t="13448" x="2366963" y="2605088"/>
          <p14:tracePt t="13494" x="2409825" y="2614613"/>
          <p14:tracePt t="13501" x="2414588" y="2614613"/>
          <p14:tracePt t="13509" x="2419350" y="2619375"/>
          <p14:tracePt t="13515" x="2438400" y="2624138"/>
          <p14:tracePt t="13520" x="2443163" y="2628900"/>
          <p14:tracePt t="13535" x="2452688" y="2638425"/>
          <p14:tracePt t="13541" x="2471738" y="2638425"/>
          <p14:tracePt t="13595" x="2524125" y="2643188"/>
          <p14:tracePt t="13612" x="2528888" y="2643188"/>
          <p14:tracePt t="13725" x="2557463" y="2643188"/>
          <p14:tracePt t="13741" x="2576513" y="2643188"/>
          <p14:tracePt t="13747" x="2581275" y="2643188"/>
          <p14:tracePt t="13761" x="2586038" y="2643188"/>
          <p14:tracePt t="13835" x="2614613" y="2643188"/>
          <p14:tracePt t="13853" x="2643188" y="2643188"/>
          <p14:tracePt t="13898" x="2652713" y="2643188"/>
          <p14:tracePt t="16355" x="2833688" y="2643188"/>
          <p14:tracePt t="16364" x="2838450" y="2643188"/>
          <p14:tracePt t="16504" x="2833688" y="2643188"/>
          <p14:tracePt t="16554" x="2824163" y="2647950"/>
          <p14:tracePt t="16582" x="2752725" y="2667000"/>
          <p14:tracePt t="16587" x="2719388" y="2671763"/>
          <p14:tracePt t="16597" x="2681288" y="2681288"/>
          <p14:tracePt t="16605" x="2643188" y="2686050"/>
          <p14:tracePt t="16627" x="2524125" y="2686050"/>
          <p14:tracePt t="16632" x="2495550" y="2686050"/>
          <p14:tracePt t="16639" x="2457450" y="2686050"/>
          <p14:tracePt t="16652" x="2428875" y="2686050"/>
          <p14:tracePt t="16664" x="2376488" y="2686050"/>
          <p14:tracePt t="16673" x="2347913" y="2686050"/>
          <p14:tracePt t="16679" x="2324100" y="2686050"/>
          <p14:tracePt t="16686" x="2300288" y="2686050"/>
          <p14:tracePt t="16693" x="2276475" y="2686050"/>
          <p14:tracePt t="16753" x="2057400" y="2686050"/>
          <p14:tracePt t="16761" x="2028825" y="2686050"/>
          <p14:tracePt t="16769" x="2000250" y="2686050"/>
          <p14:tracePt t="16775" x="1985963" y="2686050"/>
          <p14:tracePt t="16784" x="1962150" y="2686050"/>
          <p14:tracePt t="16794" x="1947863" y="2686050"/>
          <p14:tracePt t="16802" x="1933575" y="2686050"/>
          <p14:tracePt t="16810" x="1924050" y="2686050"/>
          <p14:tracePt t="16816" x="1914525" y="2686050"/>
          <p14:tracePt t="16820" x="1905000" y="2686050"/>
          <p14:tracePt t="16834" x="1890713" y="2686050"/>
          <p14:tracePt t="16845" x="1881188" y="2686050"/>
          <p14:tracePt t="16851" x="1871663" y="2686050"/>
          <p14:tracePt t="16862" x="1862138" y="2686050"/>
          <p14:tracePt t="16868" x="1857375" y="2686050"/>
          <p14:tracePt t="16876" x="1847850" y="2686050"/>
          <p14:tracePt t="16882" x="1824038" y="2686050"/>
          <p14:tracePt t="16888" x="1814513" y="2686050"/>
          <p14:tracePt t="16957" x="1728788" y="2686050"/>
          <p14:tracePt t="16962" x="1719263" y="2686050"/>
          <p14:tracePt t="16974" x="1709738" y="2686050"/>
          <p14:tracePt t="16981" x="1695450" y="2686050"/>
          <p14:tracePt t="16987" x="1685925" y="2686050"/>
          <p14:tracePt t="16993" x="1676400" y="2686050"/>
          <p14:tracePt t="17001" x="1666875" y="2686050"/>
          <p14:tracePt t="17018" x="1652588" y="2690813"/>
          <p14:tracePt t="17023" x="1647825" y="2690813"/>
          <p14:tracePt t="17033" x="1643063" y="2690813"/>
          <p14:tracePt t="17049" x="1643063" y="2695575"/>
          <p14:tracePt t="17063" x="1628775" y="2695575"/>
          <p14:tracePt t="17126" x="1585913" y="2695575"/>
          <p14:tracePt t="17136" x="1576388" y="2695575"/>
          <p14:tracePt t="17195" x="1528763" y="2695575"/>
          <p14:tracePt t="17367" x="1519238" y="2657475"/>
          <p14:tracePt t="17382" x="1514475" y="2638425"/>
          <p14:tracePt t="17411" x="1514475" y="2628900"/>
          <p14:tracePt t="17429" x="1514475" y="2614613"/>
          <p14:tracePt t="17440" x="1514475" y="2605088"/>
          <p14:tracePt t="17491" x="1514475" y="2562225"/>
          <p14:tracePt t="17603" x="1514475" y="2547938"/>
          <p14:tracePt t="17630" x="1519238" y="2538413"/>
          <p14:tracePt t="17673" x="1533525" y="2519363"/>
          <p14:tracePt t="17698" x="1624013" y="2476500"/>
          <p14:tracePt t="17726" x="1747838" y="2447925"/>
          <p14:tracePt t="17737" x="1790700" y="2433638"/>
          <p14:tracePt t="17754" x="1890713" y="2409825"/>
          <p14:tracePt t="17791" x="2176463" y="2362200"/>
          <p14:tracePt t="17795" x="2243138" y="2352675"/>
          <p14:tracePt t="17804" x="2309813" y="2347913"/>
          <p14:tracePt t="17819" x="2424113" y="2328863"/>
          <p14:tracePt t="17843" x="2667000" y="2309813"/>
          <p14:tracePt t="17850" x="2743200" y="2300288"/>
          <p14:tracePt t="17867" x="2914650" y="2286000"/>
          <p14:tracePt t="17873" x="2981325" y="2276475"/>
          <p14:tracePt t="17882" x="3057525" y="2271713"/>
          <p14:tracePt t="17890" x="3133725" y="2262188"/>
          <p14:tracePt t="17896" x="3195638" y="2247900"/>
          <p14:tracePt t="17900" x="3243263" y="2238375"/>
          <p14:tracePt t="17925" x="3357563" y="2214563"/>
          <p14:tracePt t="17944" x="3400425" y="2195513"/>
          <p14:tracePt t="17957" x="3424238" y="2190750"/>
          <p14:tracePt t="17962" x="3457575" y="2185988"/>
          <p14:tracePt t="17967" x="3486150" y="2181225"/>
          <p14:tracePt t="17976" x="3529013" y="2171700"/>
          <p14:tracePt t="17993" x="3605213" y="2157413"/>
          <p14:tracePt t="17995" x="3667125" y="2143125"/>
          <p14:tracePt t="18024" x="3814763" y="2109788"/>
          <p14:tracePt t="18050" x="3933825" y="2076450"/>
          <p14:tracePt t="18071" x="3995738" y="2066925"/>
          <p14:tracePt t="18078" x="4014788" y="2062163"/>
          <p14:tracePt t="18102" x="4057650" y="2052638"/>
          <p14:tracePt t="18144" x="4105275" y="2043113"/>
          <p14:tracePt t="18150" x="4110038" y="2038350"/>
          <p14:tracePt t="18155" x="4114800" y="2038350"/>
          <p14:tracePt t="18165" x="4119563" y="2038350"/>
          <p14:tracePt t="18193" x="4148138" y="2033588"/>
          <p14:tracePt t="18197" x="4152900" y="2033588"/>
          <p14:tracePt t="18206" x="4167188" y="2033588"/>
          <p14:tracePt t="18213" x="4171950" y="2028825"/>
          <p14:tracePt t="18221" x="4191000" y="2028825"/>
          <p14:tracePt t="18237" x="4205288" y="2028825"/>
          <p14:tracePt t="18243" x="4229100" y="2028825"/>
          <p14:tracePt t="18249" x="4233863" y="2028825"/>
          <p14:tracePt t="18255" x="4257675" y="2024063"/>
          <p14:tracePt t="18272" x="4295775" y="2024063"/>
          <p14:tracePt t="18278" x="4324350" y="2019300"/>
          <p14:tracePt t="18284" x="4357688" y="2009775"/>
          <p14:tracePt t="18293" x="4367213" y="2009775"/>
          <p14:tracePt t="18301" x="4386263" y="2005013"/>
          <p14:tracePt t="18378" x="4481513" y="1981200"/>
          <p14:tracePt t="18413" x="4591050" y="1952625"/>
          <p14:tracePt t="18417" x="4619625" y="1947863"/>
          <p14:tracePt t="18436" x="4681538" y="1933575"/>
          <p14:tracePt t="18443" x="4714875" y="1928813"/>
          <p14:tracePt t="18451" x="4738688" y="1919288"/>
          <p14:tracePt t="18455" x="4752975" y="1914525"/>
          <p14:tracePt t="18463" x="4776788" y="1905000"/>
          <p14:tracePt t="18482" x="4805363" y="1895475"/>
          <p14:tracePt t="18517" x="4938713" y="1852613"/>
          <p14:tracePt t="18543" x="5062538" y="1814513"/>
          <p14:tracePt t="18577" x="5176838" y="1771650"/>
          <p14:tracePt t="18608" x="5248275" y="1733550"/>
          <p14:tracePt t="18651" x="5348288" y="1685925"/>
          <p14:tracePt t="18659" x="5357813" y="1681163"/>
          <p14:tracePt t="18669" x="5367338" y="1676400"/>
          <p14:tracePt t="18675" x="5376863" y="1671638"/>
          <p14:tracePt t="18685" x="5386388" y="1666875"/>
          <p14:tracePt t="18691" x="5395913" y="1662113"/>
          <p14:tracePt t="18697" x="5400675" y="1662113"/>
          <p14:tracePt t="18702" x="5405438" y="1657350"/>
          <p14:tracePt t="18719" x="5419725" y="1652588"/>
          <p14:tracePt t="18725" x="5429250" y="1647825"/>
          <p14:tracePt t="18737" x="5438775" y="1643063"/>
          <p14:tracePt t="18742" x="5448300" y="1638300"/>
          <p14:tracePt t="18748" x="5462588" y="1638300"/>
          <p14:tracePt t="18761" x="5472113" y="1633538"/>
          <p14:tracePt t="18770" x="5495925" y="1619250"/>
          <p14:tracePt t="18780" x="5505450" y="1619250"/>
          <p14:tracePt t="18790" x="5519738" y="1609725"/>
          <p14:tracePt t="18806" x="5572125" y="1585913"/>
          <p14:tracePt t="18833" x="5624513" y="1571625"/>
          <p14:tracePt t="18838" x="5686425" y="1552575"/>
          <p14:tracePt t="18847" x="5700713" y="1543050"/>
          <p14:tracePt t="18856" x="5734050" y="1533525"/>
          <p14:tracePt t="18857" x="5762625" y="1533525"/>
          <p14:tracePt t="18873" x="5795963" y="1528763"/>
          <p14:tracePt t="18880" x="5824538" y="1528763"/>
          <p14:tracePt t="18886" x="5843588" y="1519238"/>
          <p14:tracePt t="18893" x="5886450" y="1514475"/>
          <p14:tracePt t="18904" x="5929313" y="1509713"/>
          <p14:tracePt t="18915" x="5938838" y="1509713"/>
          <p14:tracePt t="18918" x="5967413" y="1509713"/>
          <p14:tracePt t="18927" x="5995988" y="1509713"/>
          <p14:tracePt t="18944" x="6048375" y="1504950"/>
          <p14:tracePt t="18960" x="6091238" y="1504950"/>
          <p14:tracePt t="18975" x="6143625" y="1504950"/>
          <p14:tracePt t="19023" x="6376988" y="1504950"/>
          <p14:tracePt t="19046" x="6415088" y="1495425"/>
          <p14:tracePt t="19067" x="6481763" y="1495425"/>
          <p14:tracePt t="19085" x="6543675" y="1495425"/>
          <p14:tracePt t="19132" x="6634163" y="1481138"/>
          <p14:tracePt t="19149" x="6657975" y="1476375"/>
          <p14:tracePt t="19174" x="6686550" y="1462088"/>
          <p14:tracePt t="19217" x="6772275" y="1443038"/>
          <p14:tracePt t="19222" x="6815138" y="1428750"/>
          <p14:tracePt t="19243" x="6829425" y="1419225"/>
          <p14:tracePt t="19268" x="6834188" y="1419225"/>
          <p14:tracePt t="19318" x="6862763" y="1409700"/>
          <p14:tracePt t="19348" x="6867525" y="1409700"/>
          <p14:tracePt t="19444" x="7024688" y="1433513"/>
          <p14:tracePt t="19468" x="7034213" y="1438275"/>
          <p14:tracePt t="19537" x="7038975" y="1447800"/>
          <p14:tracePt t="19586" x="7053263" y="1457325"/>
          <p14:tracePt t="19610" x="7067550" y="1471613"/>
          <p14:tracePt t="19618" x="7067550" y="1476375"/>
          <p14:tracePt t="19630" x="7072313" y="1485900"/>
          <p14:tracePt t="19646" x="7086600" y="1495425"/>
          <p14:tracePt t="19664" x="7105650" y="1514475"/>
          <p14:tracePt t="19686" x="7119938" y="1524000"/>
          <p14:tracePt t="19707" x="7143750" y="1552575"/>
          <p14:tracePt t="19723" x="7153275" y="1562100"/>
          <p14:tracePt t="19760" x="7167563" y="1585913"/>
          <p14:tracePt t="19768" x="7172325" y="1590675"/>
          <p14:tracePt t="19782" x="7177088" y="1604963"/>
          <p14:tracePt t="19806" x="7186613" y="1633538"/>
          <p14:tracePt t="19812" x="7191375" y="1643063"/>
          <p14:tracePt t="19821" x="7196138" y="1657350"/>
          <p14:tracePt t="19829" x="7200900" y="1666875"/>
          <p14:tracePt t="19845" x="7200900" y="1676400"/>
          <p14:tracePt t="19848" x="7200900" y="1685925"/>
          <p14:tracePt t="19858" x="7200900" y="1704975"/>
          <p14:tracePt t="19863" x="7205663" y="1709738"/>
          <p14:tracePt t="19878" x="7210425" y="1728788"/>
          <p14:tracePt t="19895" x="7210425" y="1733550"/>
          <p14:tracePt t="19908" x="7210425" y="1752600"/>
          <p14:tracePt t="19927" x="7210425" y="1771650"/>
          <p14:tracePt t="19967" x="7210425" y="1795463"/>
          <p14:tracePt t="20003" x="7210425" y="1871663"/>
          <p14:tracePt t="20033" x="7210425" y="1895475"/>
          <p14:tracePt t="20082" x="7205663" y="1943100"/>
          <p14:tracePt t="20102" x="7200900" y="1957388"/>
          <p14:tracePt t="20145" x="7177088" y="2024063"/>
          <p14:tracePt t="20176" x="7167563" y="2047875"/>
          <p14:tracePt t="20209" x="7148513" y="2100263"/>
          <p14:tracePt t="20237" x="7115175" y="2157413"/>
          <p14:tracePt t="20258" x="7105650" y="2176463"/>
          <p14:tracePt t="20300" x="7072313" y="2214563"/>
          <p14:tracePt t="20332" x="7034213" y="2257425"/>
          <p14:tracePt t="20365" x="6967538" y="2319338"/>
          <p14:tracePt t="20395" x="6891338" y="2376488"/>
          <p14:tracePt t="20442" x="6829425" y="2414588"/>
          <p14:tracePt t="20468" x="6729413" y="2457450"/>
          <p14:tracePt t="20503" x="6519863" y="2543175"/>
          <p14:tracePt t="20511" x="6486525" y="2557463"/>
          <p14:tracePt t="20567" x="6276975" y="2605088"/>
          <p14:tracePt t="20572" x="6257925" y="2609850"/>
          <p14:tracePt t="20582" x="6238875" y="2614613"/>
          <p14:tracePt t="20585" x="6210300" y="2624138"/>
          <p14:tracePt t="20611" x="6157913" y="2628900"/>
          <p14:tracePt t="20668" x="5991225" y="2643188"/>
          <p14:tracePt t="20690" x="5862638" y="2662238"/>
          <p14:tracePt t="20725" x="5676900" y="2700338"/>
          <p14:tracePt t="20750" x="5529263" y="2728913"/>
          <p14:tracePt t="20769" x="5400675" y="2762250"/>
          <p14:tracePt t="20777" x="5353050" y="2767013"/>
          <p14:tracePt t="20790" x="5233988" y="2795588"/>
          <p14:tracePt t="20797" x="5186363" y="2809875"/>
          <p14:tracePt t="20802" x="5133975" y="2824163"/>
          <p14:tracePt t="20807" x="5091113" y="2847975"/>
          <p14:tracePt t="20819" x="5048250" y="2862263"/>
          <p14:tracePt t="20824" x="5019675" y="2871788"/>
          <p14:tracePt t="20864" x="4819650" y="2947988"/>
          <p14:tracePt t="20869" x="4757738" y="2971800"/>
          <p14:tracePt t="20878" x="4710113" y="3000375"/>
          <p14:tracePt t="20884" x="4657725" y="3014663"/>
          <p14:tracePt t="20899" x="4538663" y="3067050"/>
          <p14:tracePt t="20906" x="4476750" y="3090863"/>
          <p14:tracePt t="20913" x="4410075" y="3114675"/>
          <p14:tracePt t="20920" x="4338638" y="3133725"/>
          <p14:tracePt t="20946" x="4124325" y="3214688"/>
          <p14:tracePt t="20988" x="3700463" y="3328988"/>
          <p14:tracePt t="20995" x="3633788" y="3343275"/>
          <p14:tracePt t="21033" x="3271838" y="3457575"/>
          <p14:tracePt t="21041" x="3219450" y="3471863"/>
          <p14:tracePt t="21094" x="2786063" y="3609975"/>
          <p14:tracePt t="21103" x="2714625" y="3633788"/>
          <p14:tracePt t="21148" x="2500313" y="3700463"/>
          <p14:tracePt t="21159" x="2409825" y="3714750"/>
          <p14:tracePt t="21164" x="2390775" y="3714750"/>
          <p14:tracePt t="21168" x="2338388" y="3719513"/>
          <p14:tracePt t="21185" x="2257425" y="3729038"/>
          <p14:tracePt t="21199" x="2176463" y="3729038"/>
          <p14:tracePt t="21224" x="2066925" y="3729038"/>
          <p14:tracePt t="21240" x="2009775" y="3719513"/>
          <p14:tracePt t="21291" x="1771650" y="3648075"/>
          <p14:tracePt t="21314" x="1662113" y="3624263"/>
          <p14:tracePt t="21349" x="1524000" y="3581400"/>
          <p14:tracePt t="21379" x="1509713" y="3552825"/>
          <p14:tracePt t="21395" x="1490663" y="3529013"/>
          <p14:tracePt t="21424" x="1485900" y="3514725"/>
          <p14:tracePt t="21443" x="1476375" y="3476625"/>
          <p14:tracePt t="21474" x="1476375" y="3305175"/>
          <p14:tracePt t="21478" x="1476375" y="3281363"/>
          <p14:tracePt t="21511" x="1481138" y="3181350"/>
          <p14:tracePt t="21512" x="1481138" y="3157538"/>
          <p14:tracePt t="21530" x="1481138" y="3114675"/>
          <p14:tracePt t="21538" x="1485900" y="3095625"/>
          <p14:tracePt t="21554" x="1490663" y="3062288"/>
          <p14:tracePt t="21582" x="1519238" y="2986088"/>
          <p14:tracePt t="21601" x="1533525" y="2957513"/>
          <p14:tracePt t="21631" x="1562100" y="2900363"/>
          <p14:tracePt t="21634" x="1571625" y="2886075"/>
          <p14:tracePt t="21661" x="1595438" y="2857500"/>
          <p14:tracePt t="21670" x="1604963" y="2847975"/>
          <p14:tracePt t="21677" x="1624013" y="2843213"/>
          <p14:tracePt t="21681" x="1638300" y="2833688"/>
          <p14:tracePt t="21709" x="1747838" y="2781300"/>
          <p14:tracePt t="21726" x="1814513" y="2757488"/>
          <p14:tracePt t="21800" x="2243138" y="2676525"/>
          <p14:tracePt t="21833" x="2400300" y="2662238"/>
          <p14:tracePt t="21835" x="2443163" y="2652713"/>
          <p14:tracePt t="21897" x="2576513" y="2652713"/>
          <p14:tracePt t="21949" x="2652713" y="2652713"/>
          <p14:tracePt t="21958" x="2676525" y="2652713"/>
          <p14:tracePt t="21963" x="2695575" y="2652713"/>
          <p14:tracePt t="22005" x="2828925" y="2652713"/>
          <p14:tracePt t="22012" x="2876550" y="2652713"/>
          <p14:tracePt t="22017" x="2890838" y="2652713"/>
          <p14:tracePt t="22023" x="2924175" y="2652713"/>
          <p14:tracePt t="22034" x="2947988" y="2652713"/>
          <p14:tracePt t="22038" x="2986088" y="2652713"/>
          <p14:tracePt t="22047" x="3033713" y="2652713"/>
          <p14:tracePt t="22065" x="3090863" y="2652713"/>
          <p14:tracePt t="22070" x="3138488" y="2652713"/>
          <p14:tracePt t="22080" x="3186113" y="2652713"/>
          <p14:tracePt t="22096" x="3224213" y="2652713"/>
          <p14:tracePt t="22127" x="3348038" y="2652713"/>
          <p14:tracePt t="22152" x="3386138" y="2652713"/>
          <p14:tracePt t="22162" x="3390900" y="2652713"/>
          <p14:tracePt t="22174" x="3395663" y="2652713"/>
          <p14:tracePt t="22277" x="3519488" y="2681288"/>
          <p14:tracePt t="22299" x="3619500" y="2695575"/>
          <p14:tracePt t="22319" x="3767138" y="2724150"/>
          <p14:tracePt t="22352" x="3910013" y="2747963"/>
          <p14:tracePt t="22355" x="3933825" y="2752725"/>
          <p14:tracePt t="22375" x="3952875" y="2757488"/>
          <p14:tracePt t="22398" x="4029075" y="2786063"/>
          <p14:tracePt t="22426" x="4076700" y="2809875"/>
          <p14:tracePt t="22443" x="4105275" y="2828925"/>
          <p14:tracePt t="22446" x="4110038" y="2828925"/>
          <p14:tracePt t="22458" x="4129088" y="2833688"/>
          <p14:tracePt t="22473" x="4143375" y="2852738"/>
          <p14:tracePt t="22517" x="4219575" y="2928938"/>
          <p14:tracePt t="22522" x="4243388" y="2962275"/>
          <p14:tracePt t="22533" x="4286250" y="3009900"/>
          <p14:tracePt t="22539" x="4314825" y="3043238"/>
          <p14:tracePt t="22547" x="4338638" y="3071813"/>
          <p14:tracePt t="22562" x="4357688" y="3095625"/>
          <p14:tracePt t="22587" x="4433888" y="3190875"/>
          <p14:tracePt t="22609" x="4471988" y="3262313"/>
          <p14:tracePt t="22617" x="4486275" y="3281363"/>
          <p14:tracePt t="22687" x="4572000" y="3500438"/>
          <p14:tracePt t="22691" x="4572000" y="3514725"/>
          <p14:tracePt t="22710" x="4581525" y="3567113"/>
          <p14:tracePt t="22723" x="4591050" y="3609975"/>
          <p14:tracePt t="22736" x="4595813" y="3643313"/>
          <p14:tracePt t="22817" x="4600575" y="3857625"/>
          <p14:tracePt t="22819" x="4600575" y="3862388"/>
          <p14:tracePt t="22867" x="4591050" y="3890963"/>
          <p14:tracePt t="22956" x="4557713" y="3900488"/>
          <p14:tracePt t="22974" x="4510088" y="3914775"/>
          <p14:tracePt t="23005" x="4391025" y="3938588"/>
          <p14:tracePt t="23019" x="4362450" y="3943350"/>
          <p14:tracePt t="23032" x="4324350" y="3948113"/>
          <p14:tracePt t="23121" x="4043363" y="3971925"/>
          <p14:tracePt t="23193" x="3619500" y="4014788"/>
          <p14:tracePt t="23222" x="3562350" y="4019550"/>
          <p14:tracePt t="23272" x="3433763" y="4019550"/>
          <p14:tracePt t="23289" x="3419475" y="4019550"/>
          <p14:tracePt t="23344" x="3200400" y="4019550"/>
          <p14:tracePt t="23352" x="3171825" y="4019550"/>
          <p14:tracePt t="23383" x="3119438" y="4019550"/>
          <p14:tracePt t="23427" x="3090863" y="4033838"/>
          <p14:tracePt t="23506" x="2909888" y="4100513"/>
          <p14:tracePt t="23642" x="2876550" y="4095750"/>
          <p14:tracePt t="23678" x="2814638" y="4067175"/>
          <p14:tracePt t="23683" x="2809875" y="4067175"/>
          <p14:tracePt t="23693" x="2805113" y="4067175"/>
          <p14:tracePt t="23696" x="2795588" y="4067175"/>
          <p14:tracePt t="23704" x="2771775" y="4067175"/>
          <p14:tracePt t="23711" x="2757488" y="4067175"/>
          <p14:tracePt t="23725" x="2705100" y="4067175"/>
          <p14:tracePt t="23788" x="2576513" y="4043363"/>
          <p14:tracePt t="23842" x="2509838" y="4043363"/>
          <p14:tracePt t="23897" x="2114550" y="4043363"/>
          <p14:tracePt t="23945" x="1938338" y="4043363"/>
          <p14:tracePt t="23952" x="1909763" y="4043363"/>
          <p14:tracePt t="23958" x="1885950" y="4048125"/>
          <p14:tracePt t="23969" x="1866900" y="4048125"/>
          <p14:tracePt t="23977" x="1828800" y="4048125"/>
          <p14:tracePt t="23981" x="1804988" y="4048125"/>
          <p14:tracePt t="23992" x="1785938" y="4048125"/>
          <p14:tracePt t="23995" x="1757363" y="4048125"/>
          <p14:tracePt t="24008" x="1743075" y="4048125"/>
          <p14:tracePt t="24041" x="1685925" y="4048125"/>
          <p14:tracePt t="24069" x="1633538" y="4048125"/>
          <p14:tracePt t="24093" x="1609725" y="4048125"/>
          <p14:tracePt t="24115" x="1571625" y="4048125"/>
          <p14:tracePt t="24147" x="1495425" y="4048125"/>
          <p14:tracePt t="24171" x="1452563" y="4048125"/>
          <p14:tracePt t="24183" x="1433513" y="4048125"/>
          <p14:tracePt t="24190" x="1414463" y="4048125"/>
          <p14:tracePt t="24196" x="1404938" y="4048125"/>
          <p14:tracePt t="24202" x="1381125" y="4048125"/>
          <p14:tracePt t="24210" x="1362075" y="4048125"/>
          <p14:tracePt t="24213" x="1352550" y="4048125"/>
          <p14:tracePt t="24261" x="1238250" y="4048125"/>
          <p14:tracePt t="24314" x="1209675" y="4048125"/>
          <p14:tracePt t="24364" x="1171575" y="4048125"/>
          <p14:tracePt t="24381" x="1162050" y="4048125"/>
          <p14:tracePt t="24426" x="1104900" y="4043363"/>
          <p14:tracePt t="24431" x="1100138" y="4043363"/>
          <p14:tracePt t="24475" x="1071563" y="4043363"/>
          <p14:tracePt t="24493" x="1038225" y="4043363"/>
          <p14:tracePt t="24501" x="1028700" y="4043363"/>
          <p14:tracePt t="24538" x="985838" y="4043363"/>
          <p14:tracePt t="24634" x="962025" y="4043363"/>
          <p14:tracePt t="24667" x="938213" y="4048125"/>
          <p14:tracePt t="24681" x="923925" y="4048125"/>
          <p14:tracePt t="24689" x="914400" y="4048125"/>
          <p14:tracePt t="24697" x="909638" y="4048125"/>
          <p14:tracePt t="24702" x="904875" y="4052888"/>
          <p14:tracePt t="24717" x="895350" y="4057650"/>
          <p14:tracePt t="24723" x="881063" y="4062413"/>
          <p14:tracePt t="24758" x="847725" y="4076700"/>
          <p14:tracePt t="24767" x="838200" y="4081463"/>
          <p14:tracePt t="24782" x="823913" y="4086225"/>
          <p14:tracePt t="24788" x="819150" y="4090988"/>
          <p14:tracePt t="24792" x="814388" y="4090988"/>
          <p14:tracePt t="24810" x="809625" y="4095750"/>
          <p14:tracePt t="24815" x="804863" y="4095750"/>
          <p14:tracePt t="24824" x="800100" y="4100513"/>
          <p14:tracePt t="24864" x="790575" y="4100513"/>
          <p14:tracePt t="25070" x="785813" y="4100513"/>
          <p14:tracePt t="25170" x="781050" y="4100513"/>
          <p14:tracePt t="25269" x="771525" y="4114800"/>
          <p14:tracePt t="25307" x="757238" y="4124325"/>
          <p14:tracePt t="25360" x="742950" y="4133850"/>
          <p14:tracePt t="25412" x="728663" y="4138613"/>
          <p14:tracePt t="25445" x="723900" y="4143375"/>
          <p14:tracePt t="25492" x="700088" y="4152900"/>
          <p14:tracePt t="25495" x="700088" y="4157663"/>
          <p14:tracePt t="25503" x="695325" y="4162425"/>
          <p14:tracePt t="25509" x="685800" y="4162425"/>
          <p14:tracePt t="25524" x="676275" y="4167188"/>
          <p14:tracePt t="25529" x="671513" y="4171950"/>
          <p14:tracePt t="25536" x="661988" y="4176713"/>
          <p14:tracePt t="25562" x="647700" y="4186238"/>
          <p14:tracePt t="25599" x="609600" y="4210050"/>
          <p14:tracePt t="25644" x="581025" y="4224338"/>
          <p14:tracePt t="25648" x="581025" y="4229100"/>
          <p14:tracePt t="25653" x="571500" y="4229100"/>
          <p14:tracePt t="25663" x="566738" y="4233863"/>
          <p14:tracePt t="25676" x="557213" y="4243388"/>
          <p14:tracePt t="25685" x="552450" y="4243388"/>
          <p14:tracePt t="25706" x="528638" y="4262438"/>
          <p14:tracePt t="25730" x="504825" y="4276725"/>
          <p14:tracePt t="25786" x="442913" y="4329113"/>
          <p14:tracePt t="25795" x="438150" y="4333875"/>
          <p14:tracePt t="25805" x="419100" y="4352925"/>
          <p14:tracePt t="25815" x="409575" y="4362450"/>
          <p14:tracePt t="25821" x="404813" y="4367213"/>
          <p14:tracePt t="25834" x="400050" y="4376738"/>
          <p14:tracePt t="25895" x="395288" y="4391025"/>
          <p14:tracePt t="25946" x="395288" y="4395788"/>
          <p14:tracePt t="25977" x="385763" y="4429125"/>
          <p14:tracePt t="25984" x="381000" y="4443413"/>
          <p14:tracePt t="26001" x="376238" y="4476750"/>
          <p14:tracePt t="26006" x="366713" y="4491038"/>
          <p14:tracePt t="26023" x="366713" y="4524375"/>
          <p14:tracePt t="26030" x="361950" y="4543425"/>
          <p14:tracePt t="26051" x="361950" y="4581525"/>
          <p14:tracePt t="26082" x="361950" y="4657725"/>
          <p14:tracePt t="26087" x="361950" y="4667250"/>
          <p14:tracePt t="26159" x="361950" y="4786313"/>
          <p14:tracePt t="26164" x="361950" y="4795838"/>
          <p14:tracePt t="26175" x="366713" y="4810125"/>
          <p14:tracePt t="26242" x="385763" y="4919663"/>
          <p14:tracePt t="26245" x="390525" y="4933950"/>
          <p14:tracePt t="26253" x="390525" y="4943475"/>
          <p14:tracePt t="26266" x="390525" y="4948238"/>
          <p14:tracePt t="26270" x="390525" y="4957763"/>
          <p14:tracePt t="26299" x="400050" y="5005388"/>
          <p14:tracePt t="26318" x="404813" y="5024438"/>
          <p14:tracePt t="26335" x="404813" y="5038725"/>
          <p14:tracePt t="26395" x="419100" y="5105400"/>
          <p14:tracePt t="26479" x="433388" y="5162550"/>
          <p14:tracePt t="26548" x="471488" y="5253038"/>
          <p14:tracePt t="26553" x="476250" y="5262563"/>
          <p14:tracePt t="26568" x="485775" y="5276850"/>
          <p14:tracePt t="26572" x="490538" y="5295900"/>
          <p14:tracePt t="26585" x="500063" y="5310188"/>
          <p14:tracePt t="26611" x="519113" y="5343525"/>
          <p14:tracePt t="26617" x="528638" y="5357813"/>
          <p14:tracePt t="26620" x="533400" y="5367338"/>
          <p14:tracePt t="26645" x="557213" y="5391150"/>
          <p14:tracePt t="26664" x="566738" y="5400675"/>
          <p14:tracePt t="26705" x="633413" y="5438775"/>
          <p14:tracePt t="26734" x="752475" y="5491163"/>
          <p14:tracePt t="26758" x="823913" y="5519738"/>
          <p14:tracePt t="26764" x="838200" y="5524500"/>
          <p14:tracePt t="26781" x="876300" y="5538788"/>
          <p14:tracePt t="26789" x="890588" y="5543550"/>
          <p14:tracePt t="26797" x="914400" y="5553075"/>
          <p14:tracePt t="26807" x="938213" y="5557838"/>
          <p14:tracePt t="26816" x="952500" y="5557838"/>
          <p14:tracePt t="26821" x="971550" y="5562600"/>
          <p14:tracePt t="26828" x="1004888" y="5562600"/>
          <p14:tracePt t="26833" x="1023938" y="5562600"/>
          <p14:tracePt t="26840" x="1052513" y="5567363"/>
          <p14:tracePt t="26862" x="1133475" y="5572125"/>
          <p14:tracePt t="26880" x="1204913" y="5581650"/>
          <p14:tracePt t="26883" x="1262063" y="5581650"/>
          <p14:tracePt t="26892" x="1328738" y="5586413"/>
          <p14:tracePt t="26910" x="1395413" y="5595938"/>
          <p14:tracePt t="26948" x="1781175" y="5634038"/>
          <p14:tracePt t="26953" x="1833563" y="5638800"/>
          <p14:tracePt t="26960" x="1890713" y="5648325"/>
          <p14:tracePt t="26976" x="1976438" y="5653088"/>
          <p14:tracePt t="26980" x="2028825" y="5657850"/>
          <p14:tracePt t="26990" x="2076450" y="5667375"/>
          <p14:tracePt t="26997" x="2133600" y="5672138"/>
          <p14:tracePt t="27007" x="2190750" y="5672138"/>
          <p14:tracePt t="27011" x="2238375" y="5672138"/>
          <p14:tracePt t="27023" x="2305050" y="5672138"/>
          <p14:tracePt t="27027" x="2362200" y="5672138"/>
          <p14:tracePt t="27035" x="2419350" y="5672138"/>
          <p14:tracePt t="27044" x="2505075" y="5672138"/>
          <p14:tracePt t="27051" x="2552700" y="5672138"/>
          <p14:tracePt t="27065" x="2695575" y="5672138"/>
          <p14:tracePt t="27070" x="2743200" y="5672138"/>
          <p14:tracePt t="27096" x="2933700" y="5672138"/>
          <p14:tracePt t="27114" x="3076575" y="5672138"/>
          <p14:tracePt t="27117" x="3171825" y="5672138"/>
          <p14:tracePt t="27161" x="3609975" y="5662613"/>
          <p14:tracePt t="27170" x="3676650" y="5662613"/>
          <p14:tracePt t="27180" x="3781425" y="5662613"/>
          <p14:tracePt t="27186" x="3848100" y="5662613"/>
          <p14:tracePt t="27195" x="3905250" y="5662613"/>
          <p14:tracePt t="27200" x="4000500" y="5662613"/>
          <p14:tracePt t="27210" x="4057650" y="5662613"/>
          <p14:tracePt t="27252" x="4524375" y="5662613"/>
          <p14:tracePt t="27261" x="4562475" y="5662613"/>
          <p14:tracePt t="27280" x="4738688" y="5662613"/>
          <p14:tracePt t="27314" x="5010150" y="5662613"/>
          <p14:tracePt t="27363" x="5362575" y="5672138"/>
          <p14:tracePt t="27369" x="5438775" y="5672138"/>
          <p14:tracePt t="27406" x="5614988" y="5681663"/>
          <p14:tracePt t="27411" x="5629275" y="5686425"/>
          <p14:tracePt t="27420" x="5648325" y="5686425"/>
          <p14:tracePt t="27425" x="5667375" y="5686425"/>
          <p14:tracePt t="27432" x="5681663" y="5686425"/>
          <p14:tracePt t="27455" x="5753100" y="5686425"/>
          <p14:tracePt t="27477" x="5886450" y="5686425"/>
          <p14:tracePt t="27521" x="6105525" y="5686425"/>
          <p14:tracePt t="27547" x="6138863" y="5686425"/>
          <p14:tracePt t="27552" x="6148388" y="5686425"/>
          <p14:tracePt t="27567" x="6157913" y="5686425"/>
          <p14:tracePt t="27599" x="6186488" y="5686425"/>
          <p14:tracePt t="27617" x="6205538" y="5686425"/>
          <p14:tracePt t="27629" x="6210300" y="5686425"/>
          <p14:tracePt t="27649" x="6229350" y="5686425"/>
          <p14:tracePt t="27678" x="6276975" y="5686425"/>
          <p14:tracePt t="27682" x="6296025" y="5686425"/>
          <p14:tracePt t="27707" x="6324600" y="5686425"/>
          <p14:tracePt t="27710" x="6329363" y="5686425"/>
          <p14:tracePt t="27801" x="6357938" y="5686425"/>
          <p14:tracePt t="27828" x="6367463" y="5686425"/>
          <p14:tracePt t="28071" x="6367463" y="5681663"/>
          <p14:tracePt t="28252" x="6372225" y="5667375"/>
          <p14:tracePt t="28258" x="6372225" y="5662613"/>
          <p14:tracePt t="28302" x="6381750" y="5619750"/>
          <p14:tracePt t="28316" x="6381750" y="5600700"/>
          <p14:tracePt t="28324" x="6386513" y="5586413"/>
          <p14:tracePt t="28331" x="6386513" y="5576888"/>
          <p14:tracePt t="28350" x="6391275" y="5548313"/>
          <p14:tracePt t="28361" x="6391275" y="5529263"/>
          <p14:tracePt t="28372" x="6396038" y="5505450"/>
          <p14:tracePt t="28380" x="6396038" y="5495925"/>
          <p14:tracePt t="28384" x="6396038" y="5486400"/>
          <p14:tracePt t="28402" x="6400800" y="5462588"/>
          <p14:tracePt t="28424" x="6400800" y="5429250"/>
          <p14:tracePt t="28432" x="6400800" y="5419725"/>
          <p14:tracePt t="28447" x="6400800" y="5410200"/>
          <p14:tracePt t="28473" x="6400800" y="5381625"/>
          <p14:tracePt t="28480" x="6400800" y="5372100"/>
          <p14:tracePt t="28523" x="6400800" y="5334000"/>
          <p14:tracePt t="28528" x="6400800" y="5324475"/>
          <p14:tracePt t="28537" x="6400800" y="5310188"/>
          <p14:tracePt t="28546" x="6400800" y="5300663"/>
          <p14:tracePt t="28550" x="6400800" y="5291138"/>
          <p14:tracePt t="28570" x="6400800" y="5267325"/>
          <p14:tracePt t="28611" x="6400800" y="5181600"/>
          <p14:tracePt t="28616" x="6400800" y="5172075"/>
          <p14:tracePt t="28641" x="6400800" y="5124450"/>
          <p14:tracePt t="28646" x="6400800" y="5114925"/>
          <p14:tracePt t="28665" x="6400800" y="5100638"/>
          <p14:tracePt t="28675" x="6396038" y="5048250"/>
          <p14:tracePt t="28685" x="6391275" y="5024438"/>
          <p14:tracePt t="28699" x="6386513" y="4995863"/>
          <p14:tracePt t="28709" x="6372225" y="4972050"/>
          <p14:tracePt t="28734" x="6343650" y="4919663"/>
          <p14:tracePt t="28740" x="6334125" y="4895850"/>
          <p14:tracePt t="28744" x="6324600" y="4876800"/>
          <p14:tracePt t="28756" x="6305550" y="4852988"/>
          <p14:tracePt t="28762" x="6296025" y="4843463"/>
          <p14:tracePt t="28783" x="6253163" y="4805363"/>
          <p14:tracePt t="28789" x="6248400" y="4800600"/>
          <p14:tracePt t="28798" x="6234113" y="4786313"/>
          <p14:tracePt t="28811" x="6224588" y="4781550"/>
          <p14:tracePt t="28817" x="6210300" y="4767263"/>
          <p14:tracePt t="28822" x="6196013" y="4757738"/>
          <p14:tracePt t="28825" x="6186488" y="4752975"/>
          <p14:tracePt t="28833" x="6162675" y="4743450"/>
          <p14:tracePt t="28848" x="6129338" y="4729163"/>
          <p14:tracePt t="28853" x="6115050" y="4729163"/>
          <p14:tracePt t="28864" x="6076950" y="4714875"/>
          <p14:tracePt t="28877" x="6029325" y="4714875"/>
          <p14:tracePt t="28894" x="5834063" y="4695825"/>
          <p14:tracePt t="28916" x="5748338" y="4686300"/>
          <p14:tracePt t="28941" x="5500688" y="4657725"/>
          <p14:tracePt t="28954" x="5414963" y="4648200"/>
          <p14:tracePt t="28964" x="5319713" y="4648200"/>
          <p14:tracePt t="28971" x="5262563" y="4638675"/>
          <p14:tracePt t="28979" x="5205413" y="4638675"/>
          <p14:tracePt t="28992" x="5148263" y="4638675"/>
          <p14:tracePt t="29034" x="4857750" y="4638675"/>
          <p14:tracePt t="29057" x="4733925" y="4638675"/>
          <p14:tracePt t="29066" x="4619625" y="4638675"/>
          <p14:tracePt t="29083" x="4562475" y="4638675"/>
          <p14:tracePt t="29096" x="4467225" y="4638675"/>
          <p14:tracePt t="29104" x="4419600" y="4643438"/>
          <p14:tracePt t="29124" x="4333875" y="4643438"/>
          <p14:tracePt t="29164" x="4138613" y="4648200"/>
          <p14:tracePt t="29212" x="3962400" y="4662488"/>
          <p14:tracePt t="29255" x="3762375" y="4662488"/>
          <p14:tracePt t="29260" x="3705225" y="4662488"/>
          <p14:tracePt t="29268" x="3638550" y="4662488"/>
          <p14:tracePt t="29285" x="3509963" y="4652963"/>
          <p14:tracePt t="29293" x="3443288" y="4652963"/>
          <p14:tracePt t="29331" x="3148013" y="4629150"/>
          <p14:tracePt t="29335" x="3071813" y="4624388"/>
          <p14:tracePt t="29384" x="2733675" y="4591050"/>
          <p14:tracePt t="29431" x="2438400" y="4576763"/>
          <p14:tracePt t="29470" x="2305050" y="4572000"/>
          <p14:tracePt t="29522" x="2247900" y="4572000"/>
          <p14:tracePt t="29543" x="2062163" y="4557713"/>
          <p14:tracePt t="29549" x="2005013" y="4557713"/>
          <p14:tracePt t="29558" x="1938338" y="4557713"/>
          <p14:tracePt t="29563" x="1871663" y="4548188"/>
          <p14:tracePt t="29570" x="1804988" y="4548188"/>
          <p14:tracePt t="29601" x="1581150" y="4533900"/>
          <p14:tracePt t="29646" x="1338263" y="4514850"/>
          <p14:tracePt t="29650" x="1295400" y="4514850"/>
          <p14:tracePt t="29679" x="1204913" y="4491038"/>
          <p14:tracePt t="29685" x="1185863" y="4486275"/>
          <p14:tracePt t="29690" x="1166813" y="4481513"/>
          <p14:tracePt t="29708" x="1138238" y="4457700"/>
          <p14:tracePt t="29710" x="1123950" y="4448175"/>
          <p14:tracePt t="29726" x="1090613" y="4419600"/>
          <p14:tracePt t="29742" x="1066800" y="4400550"/>
          <p14:tracePt t="29753" x="1047750" y="4381500"/>
          <p14:tracePt t="29766" x="1019175" y="4357688"/>
          <p14:tracePt t="29776" x="1009650" y="4338638"/>
          <p14:tracePt t="29788" x="990600" y="4310063"/>
          <p14:tracePt t="29801" x="971550" y="4262438"/>
          <p14:tracePt t="29833" x="923925" y="4176713"/>
          <p14:tracePt t="29851" x="890588" y="4119563"/>
          <p14:tracePt t="29877" x="838200" y="4005263"/>
          <p14:tracePt t="29885" x="828675" y="3981450"/>
          <p14:tracePt t="29898" x="804863" y="3929063"/>
          <p14:tracePt t="29940" x="771525" y="3790950"/>
          <p14:tracePt t="29959" x="757238" y="3709988"/>
          <p14:tracePt t="29968" x="752475" y="3676650"/>
          <p14:tracePt t="29985" x="752475" y="3638550"/>
          <p14:tracePt t="29990" x="752475" y="3614738"/>
          <p14:tracePt t="30000" x="752475" y="3590925"/>
          <p14:tracePt t="30005" x="752475" y="3576638"/>
          <p14:tracePt t="30017" x="752475" y="3548063"/>
          <p14:tracePt t="30053" x="771525" y="3443288"/>
          <p14:tracePt t="30058" x="790575" y="3414713"/>
          <p14:tracePt t="30077" x="819150" y="3371850"/>
          <p14:tracePt t="30113" x="885825" y="3252788"/>
          <p14:tracePt t="30118" x="895350" y="3228975"/>
          <p14:tracePt t="30127" x="914400" y="3205163"/>
          <p14:tracePt t="30143" x="928688" y="3171825"/>
          <p14:tracePt t="30168" x="957263" y="3143250"/>
          <p14:tracePt t="30207" x="981075" y="3128963"/>
          <p14:tracePt t="30256" x="1071563" y="3095625"/>
          <p14:tracePt t="30262" x="1100138" y="3086100"/>
          <p14:tracePt t="30267" x="1133475" y="3081338"/>
          <p14:tracePt t="30288" x="1219200" y="3062288"/>
          <p14:tracePt t="30299" x="1247775" y="3052763"/>
          <p14:tracePt t="30308" x="1271588" y="3048000"/>
          <p14:tracePt t="30313" x="1304925" y="3033713"/>
          <p14:tracePt t="30330" x="1366838" y="3005138"/>
          <p14:tracePt t="30334" x="1390650" y="3000375"/>
          <p14:tracePt t="30347" x="1433513" y="2986088"/>
          <p14:tracePt t="30351" x="1462088" y="2976563"/>
          <p14:tracePt t="30367" x="1514475" y="2962275"/>
          <p14:tracePt t="30390" x="1585913" y="2938463"/>
          <p14:tracePt t="30395" x="1600200" y="2933700"/>
          <p14:tracePt t="30412" x="1633538" y="2924175"/>
          <p14:tracePt t="30418" x="1643063" y="2924175"/>
          <p14:tracePt t="30429" x="1657350" y="2919413"/>
          <p14:tracePt t="30433" x="1666875" y="2914650"/>
          <p14:tracePt t="30438" x="1676400" y="2909888"/>
          <p14:tracePt t="30446" x="1685925" y="2909888"/>
          <p14:tracePt t="30458" x="1695450" y="2905125"/>
          <p14:tracePt t="30493" x="1747838" y="2881313"/>
          <p14:tracePt t="30507" x="1776413" y="2876550"/>
          <p14:tracePt t="30522" x="1795463" y="2867025"/>
          <p14:tracePt t="30529" x="1804988" y="2867025"/>
          <p14:tracePt t="30542" x="1814513" y="2862263"/>
          <p14:tracePt t="30551" x="1838325" y="2847975"/>
          <p14:tracePt t="30562" x="1847850" y="2843213"/>
          <p14:tracePt t="30589" x="1895475" y="2819400"/>
          <p14:tracePt t="30598" x="1909763" y="2809875"/>
          <p14:tracePt t="30609" x="1919288" y="2805113"/>
          <p14:tracePt t="30616" x="1928813" y="2795588"/>
          <p14:tracePt t="30621" x="1943100" y="2790825"/>
          <p14:tracePt t="30631" x="1962150" y="2776538"/>
          <p14:tracePt t="30634" x="1976438" y="2767013"/>
          <p14:tracePt t="30650" x="2009775" y="2757488"/>
          <p14:tracePt t="30675" x="2043113" y="2738438"/>
          <p14:tracePt t="30680" x="2052638" y="2733675"/>
          <p14:tracePt t="30692" x="2062163" y="2728913"/>
          <p14:tracePt t="30698" x="2081213" y="2724150"/>
          <p14:tracePt t="30704" x="2090738" y="2714625"/>
          <p14:tracePt t="30713" x="2100263" y="2709863"/>
          <p14:tracePt t="30717" x="2109788" y="2705100"/>
          <p14:tracePt t="30725" x="2119313" y="2705100"/>
          <p14:tracePt t="30741" x="2128838" y="2705100"/>
          <p14:tracePt t="30767" x="2166938" y="2700338"/>
          <p14:tracePt t="30775" x="2185988" y="2690813"/>
          <p14:tracePt t="30783" x="2200275" y="2690813"/>
          <p14:tracePt t="30791" x="2276475" y="2690813"/>
          <p14:tracePt t="30802" x="2290763" y="2690813"/>
          <p14:tracePt t="30807" x="2328863" y="2690813"/>
          <p14:tracePt t="30820" x="2371725" y="2690813"/>
          <p14:tracePt t="30877" x="2424113" y="2690813"/>
          <p14:tracePt t="30881" x="2428875" y="2690813"/>
          <p14:tracePt t="30898" x="2438400" y="2690813"/>
          <p14:tracePt t="30945" x="2509838" y="2690813"/>
          <p14:tracePt t="30952" x="2533650" y="2690813"/>
          <p14:tracePt t="30961" x="2543175" y="2690813"/>
          <p14:tracePt t="30966" x="2557463" y="2690813"/>
          <p14:tracePt t="30979" x="2581275" y="2690813"/>
          <p14:tracePt t="31005" x="2628900" y="2690813"/>
          <p14:tracePt t="31010" x="2643188" y="2690813"/>
          <p14:tracePt t="31019" x="2662238" y="2690813"/>
          <p14:tracePt t="31042" x="2709863" y="2690813"/>
          <p14:tracePt t="31083" x="2757488" y="2690813"/>
          <p14:tracePt t="31102" x="2771775" y="2690813"/>
          <p14:tracePt t="31134" x="2800350" y="2690813"/>
          <p14:tracePt t="31141" x="2809875" y="2690813"/>
          <p14:tracePt t="31147" x="2819400" y="2690813"/>
          <p14:tracePt t="31150" x="2824163" y="2690813"/>
          <p14:tracePt t="31176" x="2871788" y="2690813"/>
          <p14:tracePt t="31181" x="2895600" y="2690813"/>
          <p14:tracePt t="31188" x="2914650" y="2700338"/>
          <p14:tracePt t="31196" x="2938463" y="2705100"/>
          <p14:tracePt t="31226" x="3033713" y="2709863"/>
          <p14:tracePt t="31235" x="3048000" y="2709863"/>
          <p14:tracePt t="31248" x="3062288" y="2709863"/>
          <p14:tracePt t="31283" x="3119438" y="2709863"/>
          <p14:tracePt t="31286" x="3133725" y="2709863"/>
          <p14:tracePt t="31330" x="3209925" y="2709863"/>
          <p14:tracePt t="31333" x="3233738" y="2709863"/>
          <p14:tracePt t="31346" x="3248025" y="2709863"/>
          <p14:tracePt t="31352" x="3276600" y="2709863"/>
          <p14:tracePt t="31356" x="3290888" y="2709863"/>
          <p14:tracePt t="31363" x="3305175" y="2709863"/>
          <p14:tracePt t="31381" x="3319463" y="2709863"/>
          <p14:tracePt t="31384" x="3324225" y="2709863"/>
          <p14:tracePt t="31459" x="3324225" y="2719388"/>
          <p14:tracePt t="31487" x="3324225" y="2733675"/>
          <p14:tracePt t="31499" x="3324225" y="2738438"/>
          <p14:tracePt t="31511" x="3324225" y="2743200"/>
          <p14:tracePt t="31550" x="3314700" y="2752725"/>
          <p14:tracePt t="31556" x="3309938" y="2757488"/>
          <p14:tracePt t="31568" x="3305175" y="2767013"/>
          <p14:tracePt t="31573" x="3286125" y="2781300"/>
          <p14:tracePt t="31628" x="3233738" y="2824163"/>
          <p14:tracePt t="31658" x="3157538" y="2871788"/>
          <p14:tracePt t="31663" x="3124200" y="2890838"/>
          <p14:tracePt t="31695" x="3095625" y="2909888"/>
          <p14:tracePt t="31712" x="3067050" y="2924175"/>
          <p14:tracePt t="31752" x="2928938" y="2981325"/>
          <p14:tracePt t="31797" x="2857500" y="3019425"/>
          <p14:tracePt t="31818" x="2843213" y="3028950"/>
          <p14:tracePt t="31879" x="2757488" y="3033713"/>
          <p14:tracePt t="31888" x="2738438" y="3033713"/>
          <p14:tracePt t="31918" x="2662238" y="3048000"/>
          <p14:tracePt t="31941" x="2624138" y="3048000"/>
          <p14:tracePt t="31949" x="2609850" y="3048000"/>
          <p14:tracePt t="31960" x="2586038" y="3048000"/>
          <p14:tracePt t="31965" x="2566988" y="3048000"/>
          <p14:tracePt t="31969" x="2543175" y="3048000"/>
          <p14:tracePt t="31991" x="2481263" y="3048000"/>
          <p14:tracePt t="32020" x="2424113" y="3048000"/>
          <p14:tracePt t="32023" x="2405063" y="3048000"/>
          <p14:tracePt t="32044" x="2347913" y="3048000"/>
          <p14:tracePt t="32087" x="2176463" y="3019425"/>
          <p14:tracePt t="32091" x="2138363" y="3014663"/>
          <p14:tracePt t="32133" x="1914525" y="2971800"/>
          <p14:tracePt t="32166" x="1766888" y="2962275"/>
          <p14:tracePt t="32199" x="1662113" y="2962275"/>
          <p14:tracePt t="32209" x="1652588" y="2962275"/>
          <p14:tracePt t="32282" x="1643063" y="2971800"/>
          <p14:tracePt t="32302" x="1638300" y="2981325"/>
          <p14:tracePt t="32328" x="1624013" y="3019425"/>
          <p14:tracePt t="32337" x="1619250" y="3033713"/>
          <p14:tracePt t="32346" x="1614488" y="3052763"/>
          <p14:tracePt t="32362" x="1604963" y="3105150"/>
          <p14:tracePt t="32367" x="1604963" y="3119438"/>
          <p14:tracePt t="32378" x="1600200" y="3157538"/>
          <p14:tracePt t="32383" x="1600200" y="3171825"/>
          <p14:tracePt t="32400" x="1576388" y="3267075"/>
          <p14:tracePt t="32405" x="1576388" y="3281363"/>
          <p14:tracePt t="32415" x="1576388" y="3324225"/>
          <p14:tracePt t="32443" x="1562100" y="3500438"/>
          <p14:tracePt t="32447" x="1557338" y="3557588"/>
          <p14:tracePt t="32456" x="1547813" y="3614738"/>
          <p14:tracePt t="32487" x="1528763" y="3790950"/>
          <p14:tracePt t="32495" x="1514475" y="3838575"/>
          <p14:tracePt t="32536" x="1462088" y="4019550"/>
          <p14:tracePt t="32541" x="1438275" y="4076700"/>
          <p14:tracePt t="32564" x="1385888" y="4200525"/>
          <p14:tracePt t="32626" x="1252538" y="4572000"/>
          <p14:tracePt t="32630" x="1233488" y="4605338"/>
          <p14:tracePt t="32678" x="1190625" y="4738688"/>
          <p14:tracePt t="32724" x="1176338" y="4800600"/>
          <p14:tracePt t="32740" x="1176338" y="4814888"/>
          <p14:tracePt t="32769" x="1171575" y="4833938"/>
          <p14:tracePt t="32817" x="1171575" y="4838700"/>
          <p14:tracePt t="32882" x="1171575" y="4833938"/>
          <p14:tracePt t="32925" x="1290638" y="4776788"/>
          <p14:tracePt t="32929" x="1395413" y="4772025"/>
          <p14:tracePt t="32958" x="1895475" y="4714875"/>
          <p14:tracePt t="32966" x="2038350" y="4705350"/>
          <p14:tracePt t="32975" x="2166938" y="4691063"/>
          <p14:tracePt t="32990" x="2386013" y="4662488"/>
          <p14:tracePt t="33023" x="2709863" y="4624388"/>
          <p14:tracePt t="33026" x="2786063" y="4619625"/>
          <p14:tracePt t="33037" x="2847975" y="4610100"/>
          <p14:tracePt t="33053" x="2990850" y="4586288"/>
          <p14:tracePt t="33055" x="3038475" y="4581525"/>
          <p14:tracePt t="33066" x="3100388" y="4572000"/>
          <p14:tracePt t="33085" x="3200400" y="4552950"/>
          <p14:tracePt t="33087" x="3228975" y="4543425"/>
          <p14:tracePt t="33095" x="3262313" y="4538663"/>
          <p14:tracePt t="33103" x="3276600" y="4533900"/>
          <p14:tracePt t="33112" x="3286125" y="4533900"/>
          <p14:tracePt t="33128" x="3300413" y="4529138"/>
          <p14:tracePt t="33163" x="3348038" y="4505325"/>
          <p14:tracePt t="33189" x="3362325" y="4495800"/>
          <p14:tracePt t="33208" x="3376613" y="4491038"/>
          <p14:tracePt t="33250" x="3443288" y="4467225"/>
          <p14:tracePt t="33274" x="3509963" y="4448175"/>
          <p14:tracePt t="33291" x="3519488" y="4443413"/>
          <p14:tracePt t="33469" x="0" y="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30ACF-5156-45ED-B51D-1500191D799B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CBF221-2C1C-42EB-B720-83CE69421C78}" type="slidenum">
              <a:rPr lang="en-US" altLang="zh-CN"/>
              <a:pPr/>
              <a:t>14</a:t>
            </a:fld>
            <a:endParaRPr lang="en-US" altLang="zh-CN"/>
          </a:p>
        </p:txBody>
      </p:sp>
      <p:sp>
        <p:nvSpPr>
          <p:cNvPr id="136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5 </a:t>
            </a:r>
            <a:r>
              <a:rPr lang="zh-CN" altLang="en-US"/>
              <a:t>选择排序编程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/>
              <a:t>	void sort(int[ ] A, int lower, int upper)</a:t>
            </a:r>
          </a:p>
          <a:p>
            <a:pPr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/>
              <a:t>	//@requires 0 &lt;= lower &amp;&amp; lower &lt;= upper &amp;&amp; upper &lt;= \length(A);</a:t>
            </a:r>
          </a:p>
          <a:p>
            <a:pPr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/>
              <a:t>	//@ensures is_sorted(A, lower, upper);</a:t>
            </a:r>
          </a:p>
          <a:p>
            <a:pPr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/>
              <a:t>	</a:t>
            </a:r>
            <a:r>
              <a:rPr lang="zh-CN" altLang="en-US" sz="2400"/>
              <a:t>用以下辅助函数：</a:t>
            </a:r>
          </a:p>
          <a:p>
            <a:pPr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400"/>
              <a:t>	</a:t>
            </a:r>
            <a:r>
              <a:rPr lang="en-US" altLang="zh-CN" sz="2400"/>
              <a:t>1. is_sorted(A, lower, upper) </a:t>
            </a:r>
          </a:p>
          <a:p>
            <a:pPr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/>
              <a:t>	2. le_seg(x, A, lower, upper) </a:t>
            </a:r>
          </a:p>
          <a:p>
            <a:pPr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/>
              <a:t>	3. le_segs(A, lower1, upper1, lower2, upper2) </a:t>
            </a:r>
          </a:p>
          <a:p>
            <a:pPr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/>
              <a:t>	4. swap(A, i, j) </a:t>
            </a:r>
          </a:p>
          <a:p>
            <a:pPr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400"/>
              <a:t>	5. min_index(A, lower, upper) </a:t>
            </a:r>
          </a:p>
        </p:txBody>
      </p:sp>
      <p:pic>
        <p:nvPicPr>
          <p:cNvPr id="3" name="音频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032"/>
    </mc:Choice>
    <mc:Fallback>
      <p:transition spd="slow" advTm="234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3380" x="4438650" y="3424238"/>
          <p14:tracePt t="23680" x="4038600" y="3019425"/>
          <p14:tracePt t="23684" x="4019550" y="2995613"/>
          <p14:tracePt t="23702" x="3957638" y="2928938"/>
          <p14:tracePt t="23726" x="3862388" y="2824163"/>
          <p14:tracePt t="23751" x="3800475" y="2757488"/>
          <p14:tracePt t="23764" x="3781425" y="2733675"/>
          <p14:tracePt t="23771" x="3767138" y="2714625"/>
          <p14:tracePt t="23778" x="3757613" y="2705100"/>
          <p14:tracePt t="23782" x="3738563" y="2690813"/>
          <p14:tracePt t="23794" x="3714750" y="2662238"/>
          <p14:tracePt t="23815" x="3690938" y="2643188"/>
          <p14:tracePt t="23821" x="3681413" y="2633663"/>
          <p14:tracePt t="23823" x="3676650" y="2628900"/>
          <p14:tracePt t="23835" x="3671888" y="2624138"/>
          <p14:tracePt t="23875" x="3652838" y="2609850"/>
          <p14:tracePt t="23880" x="3643313" y="2600325"/>
          <p14:tracePt t="23883" x="3633788" y="2595563"/>
          <p14:tracePt t="23895" x="3629025" y="2590800"/>
          <p14:tracePt t="23924" x="3543300" y="2524125"/>
          <p14:tracePt t="23929" x="3509963" y="2505075"/>
          <p14:tracePt t="23963" x="3319463" y="2381250"/>
          <p14:tracePt t="23998" x="3086100" y="2233613"/>
          <p14:tracePt t="24018" x="2986088" y="2190750"/>
          <p14:tracePt t="24036" x="2876550" y="2143125"/>
          <p14:tracePt t="24066" x="2809875" y="2124075"/>
          <p14:tracePt t="24069" x="2790825" y="2114550"/>
          <p14:tracePt t="24073" x="2767013" y="2109788"/>
          <p14:tracePt t="24097" x="2719388" y="2090738"/>
          <p14:tracePt t="24127" x="2628900" y="2071688"/>
          <p14:tracePt t="24130" x="2595563" y="2057400"/>
          <p14:tracePt t="24144" x="2581275" y="2052638"/>
          <p14:tracePt t="24146" x="2552700" y="2047875"/>
          <p14:tracePt t="24163" x="2519363" y="2033588"/>
          <p14:tracePt t="24209" x="2333625" y="1966913"/>
          <p14:tracePt t="24213" x="2300288" y="1947863"/>
          <p14:tracePt t="24233" x="2233613" y="1919288"/>
          <p14:tracePt t="24272" x="2128838" y="1881188"/>
          <p14:tracePt t="24276" x="2109788" y="1871663"/>
          <p14:tracePt t="24316" x="2038350" y="1847850"/>
          <p14:tracePt t="24320" x="2019300" y="1847850"/>
          <p14:tracePt t="24377" x="1971675" y="1828800"/>
          <p14:tracePt t="24392" x="1962150" y="1824038"/>
          <p14:tracePt t="24427" x="1933575" y="1814513"/>
          <p14:tracePt t="24444" x="1871663" y="1766888"/>
          <p14:tracePt t="24459" x="1852613" y="1757363"/>
          <p14:tracePt t="24463" x="1843088" y="1752600"/>
          <p14:tracePt t="24502" x="1795463" y="1724025"/>
          <p14:tracePt t="24508" x="1785938" y="1719263"/>
          <p14:tracePt t="24515" x="1781175" y="1714500"/>
          <p14:tracePt t="24530" x="1776413" y="1709738"/>
          <p14:tracePt t="24611" x="1766888" y="1709738"/>
          <p14:tracePt t="24679" x="1743075" y="1700213"/>
          <p14:tracePt t="24692" x="1738313" y="1695450"/>
          <p14:tracePt t="24696" x="1733550" y="1695450"/>
          <p14:tracePt t="24706" x="1728788" y="1690688"/>
          <p14:tracePt t="24932" x="1728788" y="1685925"/>
          <p14:tracePt t="24957" x="1738313" y="1685925"/>
          <p14:tracePt t="24992" x="1757363" y="1681163"/>
          <p14:tracePt t="24998" x="1762125" y="1681163"/>
          <p14:tracePt t="25014" x="1766888" y="1676400"/>
          <p14:tracePt t="25047" x="1781175" y="1671638"/>
          <p14:tracePt t="25092" x="1800225" y="1671638"/>
          <p14:tracePt t="25098" x="1804988" y="1671638"/>
          <p14:tracePt t="25112" x="1809750" y="1671638"/>
          <p14:tracePt t="25156" x="1847850" y="1671638"/>
          <p14:tracePt t="25161" x="1871663" y="1666875"/>
          <p14:tracePt t="25203" x="1909763" y="1666875"/>
          <p14:tracePt t="25222" x="1938338" y="1666875"/>
          <p14:tracePt t="25245" x="1957388" y="1666875"/>
          <p14:tracePt t="25257" x="1966913" y="1666875"/>
          <p14:tracePt t="25317" x="1990725" y="1666875"/>
          <p14:tracePt t="25332" x="1995488" y="1666875"/>
          <p14:tracePt t="25492" x="1971675" y="1666875"/>
          <p14:tracePt t="25498" x="1962150" y="1666875"/>
          <p14:tracePt t="25516" x="1933575" y="1666875"/>
          <p14:tracePt t="25533" x="1895475" y="1666875"/>
          <p14:tracePt t="25549" x="1828800" y="1666875"/>
          <p14:tracePt t="25566" x="1771650" y="1666875"/>
          <p14:tracePt t="25592" x="1666875" y="1662113"/>
          <p14:tracePt t="25599" x="1643063" y="1662113"/>
          <p14:tracePt t="25603" x="1600200" y="1657350"/>
          <p14:tracePt t="25612" x="1576388" y="1657350"/>
          <p14:tracePt t="25624" x="1509713" y="1647825"/>
          <p14:tracePt t="25633" x="1481138" y="1647825"/>
          <p14:tracePt t="25646" x="1447800" y="1643063"/>
          <p14:tracePt t="25649" x="1419225" y="1643063"/>
          <p14:tracePt t="25655" x="1390650" y="1638300"/>
          <p14:tracePt t="25664" x="1366838" y="1638300"/>
          <p14:tracePt t="25705" x="1266825" y="1624013"/>
          <p14:tracePt t="25709" x="1247775" y="1624013"/>
          <p14:tracePt t="25727" x="1214438" y="1624013"/>
          <p14:tracePt t="25764" x="1128713" y="1619250"/>
          <p14:tracePt t="25768" x="1114425" y="1619250"/>
          <p14:tracePt t="25781" x="1090613" y="1619250"/>
          <p14:tracePt t="25789" x="1085850" y="1619250"/>
          <p14:tracePt t="25798" x="1071563" y="1619250"/>
          <p14:tracePt t="25813" x="1052513" y="1619250"/>
          <p14:tracePt t="25819" x="1033463" y="1619250"/>
          <p14:tracePt t="25830" x="1014413" y="1619250"/>
          <p14:tracePt t="25839" x="1000125" y="1619250"/>
          <p14:tracePt t="25840" x="990600" y="1619250"/>
          <p14:tracePt t="25863" x="971550" y="1619250"/>
          <p14:tracePt t="25894" x="952500" y="1619250"/>
          <p14:tracePt t="25962" x="947738" y="1619250"/>
          <p14:tracePt t="26113" x="952500" y="1619250"/>
          <p14:tracePt t="26159" x="966788" y="1619250"/>
          <p14:tracePt t="26177" x="995363" y="1619250"/>
          <p14:tracePt t="26182" x="1023938" y="1619250"/>
          <p14:tracePt t="26188" x="1042988" y="1619250"/>
          <p14:tracePt t="26198" x="1081088" y="1619250"/>
          <p14:tracePt t="26205" x="1119188" y="1619250"/>
          <p14:tracePt t="26212" x="1147763" y="1619250"/>
          <p14:tracePt t="26226" x="1200150" y="1619250"/>
          <p14:tracePt t="26273" x="1414463" y="1628775"/>
          <p14:tracePt t="26276" x="1452563" y="1628775"/>
          <p14:tracePt t="26285" x="1490663" y="1628775"/>
          <p14:tracePt t="26302" x="1552575" y="1643063"/>
          <p14:tracePt t="26307" x="1571625" y="1647825"/>
          <p14:tracePt t="26314" x="1585913" y="1647825"/>
          <p14:tracePt t="26323" x="1595438" y="1647825"/>
          <p14:tracePt t="26334" x="1609725" y="1652588"/>
          <p14:tracePt t="26338" x="1624013" y="1652588"/>
          <p14:tracePt t="26346" x="1638300" y="1652588"/>
          <p14:tracePt t="26359" x="1657350" y="1657350"/>
          <p14:tracePt t="26394" x="1757363" y="1666875"/>
          <p14:tracePt t="26399" x="1790700" y="1666875"/>
          <p14:tracePt t="26439" x="1862138" y="1676400"/>
          <p14:tracePt t="26445" x="1881188" y="1676400"/>
          <p14:tracePt t="26452" x="1890713" y="1681163"/>
          <p14:tracePt t="26461" x="1900238" y="1681163"/>
          <p14:tracePt t="26463" x="1924050" y="1690688"/>
          <p14:tracePt t="26475" x="1928813" y="1690688"/>
          <p14:tracePt t="26516" x="2043113" y="1695450"/>
          <p14:tracePt t="26521" x="2047875" y="1695450"/>
          <p14:tracePt t="26524" x="2052638" y="1695450"/>
          <p14:tracePt t="26610" x="2066925" y="1695450"/>
          <p14:tracePt t="26628" x="2085975" y="1695450"/>
          <p14:tracePt t="26633" x="2100263" y="1695450"/>
          <p14:tracePt t="26638" x="2114550" y="1695450"/>
          <p14:tracePt t="26648" x="2124075" y="1695450"/>
          <p14:tracePt t="26656" x="2128838" y="1695450"/>
          <p14:tracePt t="26664" x="2143125" y="1695450"/>
          <p14:tracePt t="26668" x="2152650" y="1695450"/>
          <p14:tracePt t="26708" x="2195513" y="1695450"/>
          <p14:tracePt t="26711" x="2214563" y="1695450"/>
          <p14:tracePt t="26733" x="2252663" y="1695450"/>
          <p14:tracePt t="26764" x="2324100" y="1695450"/>
          <p14:tracePt t="26821" x="2414588" y="1695450"/>
          <p14:tracePt t="26844" x="2481263" y="1690688"/>
          <p14:tracePt t="26880" x="2576513" y="1690688"/>
          <p14:tracePt t="26884" x="2590800" y="1685925"/>
          <p14:tracePt t="26900" x="2633663" y="1685925"/>
          <p14:tracePt t="26914" x="2686050" y="1685925"/>
          <p14:tracePt t="26930" x="2738438" y="1681163"/>
          <p14:tracePt t="26940" x="2767013" y="1681163"/>
          <p14:tracePt t="26956" x="2843213" y="1676400"/>
          <p14:tracePt t="26959" x="2867025" y="1676400"/>
          <p14:tracePt t="26999" x="2938463" y="1671638"/>
          <p14:tracePt t="27008" x="2943225" y="1671638"/>
          <p14:tracePt t="27050" x="2967038" y="1666875"/>
          <p14:tracePt t="27055" x="2976563" y="1666875"/>
          <p14:tracePt t="27082" x="3033713" y="1652588"/>
          <p14:tracePt t="27096" x="3057525" y="1643063"/>
          <p14:tracePt t="27132" x="3109913" y="1624013"/>
          <p14:tracePt t="27177" x="3143250" y="1604963"/>
          <p14:tracePt t="27207" x="3152775" y="1600200"/>
          <p14:tracePt t="27347" x="3152775" y="1585913"/>
          <p14:tracePt t="27373" x="3152775" y="1581150"/>
          <p14:tracePt t="27397" x="3152775" y="1571625"/>
          <p14:tracePt t="27437" x="3143250" y="1538288"/>
          <p14:tracePt t="27443" x="3138488" y="1533525"/>
          <p14:tracePt t="27460" x="3133725" y="1519238"/>
          <p14:tracePt t="27463" x="3119438" y="1514475"/>
          <p14:tracePt t="27498" x="3114675" y="1504950"/>
          <p14:tracePt t="27504" x="3109913" y="1504950"/>
          <p14:tracePt t="27507" x="3109913" y="1500188"/>
          <p14:tracePt t="27563" x="3024188" y="1447800"/>
          <p14:tracePt t="27568" x="3000375" y="1438275"/>
          <p14:tracePt t="27573" x="2981325" y="1428750"/>
          <p14:tracePt t="27610" x="2919413" y="1400175"/>
          <p14:tracePt t="27615" x="2909888" y="1395413"/>
          <p14:tracePt t="27619" x="2900363" y="1390650"/>
          <p14:tracePt t="27626" x="2895600" y="1385888"/>
          <p14:tracePt t="27643" x="2886075" y="1381125"/>
          <p14:tracePt t="27688" x="2852738" y="1366838"/>
          <p14:tracePt t="27713" x="2795588" y="1352550"/>
          <p14:tracePt t="27723" x="2743200" y="1343025"/>
          <p14:tracePt t="27737" x="2719388" y="1333500"/>
          <p14:tracePt t="27742" x="2690813" y="1328738"/>
          <p14:tracePt t="27770" x="2614613" y="1304925"/>
          <p14:tracePt t="27781" x="2609850" y="1304925"/>
          <p14:tracePt t="27832" x="2586038" y="1304925"/>
          <p14:tracePt t="27846" x="2562225" y="1304925"/>
          <p14:tracePt t="27877" x="2538413" y="1304925"/>
          <p14:tracePt t="27949" x="2519363" y="1304925"/>
          <p14:tracePt t="27954" x="2509838" y="1304925"/>
          <p14:tracePt t="27958" x="2505075" y="1304925"/>
          <p14:tracePt t="27983" x="2490788" y="1309688"/>
          <p14:tracePt t="27997" x="2481263" y="1314450"/>
          <p14:tracePt t="28014" x="2471738" y="1319213"/>
          <p14:tracePt t="28064" x="2462213" y="1328738"/>
          <p14:tracePt t="28081" x="2457450" y="1328738"/>
          <p14:tracePt t="28098" x="2438400" y="1343025"/>
          <p14:tracePt t="28110" x="2428875" y="1357313"/>
          <p14:tracePt t="28115" x="2414588" y="1366838"/>
          <p14:tracePt t="28128" x="2400300" y="1381125"/>
          <p14:tracePt t="28147" x="2390775" y="1390650"/>
          <p14:tracePt t="28209" x="2381250" y="1404938"/>
          <p14:tracePt t="28224" x="2381250" y="1409700"/>
          <p14:tracePt t="28253" x="2381250" y="1419225"/>
          <p14:tracePt t="28266" x="2381250" y="1433513"/>
          <p14:tracePt t="28294" x="2381250" y="1457325"/>
          <p14:tracePt t="28329" x="2381250" y="1481138"/>
          <p14:tracePt t="28360" x="2386013" y="1519238"/>
          <p14:tracePt t="28390" x="2405063" y="1543050"/>
          <p14:tracePt t="28421" x="2414588" y="1547813"/>
          <p14:tracePt t="28438" x="2462213" y="1571625"/>
          <p14:tracePt t="28454" x="2514600" y="1595438"/>
          <p14:tracePt t="28464" x="2528888" y="1600200"/>
          <p14:tracePt t="28466" x="2543175" y="1604963"/>
          <p14:tracePt t="28474" x="2552700" y="1604963"/>
          <p14:tracePt t="28485" x="2571750" y="1609725"/>
          <p14:tracePt t="28492" x="2586038" y="1614488"/>
          <p14:tracePt t="28497" x="2600325" y="1619250"/>
          <p14:tracePt t="28505" x="2619375" y="1624013"/>
          <p14:tracePt t="28519" x="2647950" y="1633538"/>
          <p14:tracePt t="28525" x="2662238" y="1643063"/>
          <p14:tracePt t="28565" x="2733675" y="1652588"/>
          <p14:tracePt t="28573" x="2752725" y="1652588"/>
          <p14:tracePt t="28581" x="2762250" y="1657350"/>
          <p14:tracePt t="28597" x="2790825" y="1657350"/>
          <p14:tracePt t="28602" x="2800350" y="1662113"/>
          <p14:tracePt t="28612" x="2814638" y="1662113"/>
          <p14:tracePt t="28617" x="2828925" y="1662113"/>
          <p14:tracePt t="28625" x="2857500" y="1662113"/>
          <p14:tracePt t="28643" x="2919413" y="1662113"/>
          <p14:tracePt t="28648" x="2957513" y="1662113"/>
          <p14:tracePt t="28655" x="2995613" y="1662113"/>
          <p14:tracePt t="28665" x="3024188" y="1662113"/>
          <p14:tracePt t="28708" x="3176588" y="1662113"/>
          <p14:tracePt t="28751" x="3252788" y="1657350"/>
          <p14:tracePt t="28757" x="3257550" y="1657350"/>
          <p14:tracePt t="28767" x="3262313" y="1652588"/>
          <p14:tracePt t="28775" x="3267075" y="1652588"/>
          <p14:tracePt t="29642" x="3257550" y="1652588"/>
          <p14:tracePt t="29685" x="3252788" y="1652588"/>
          <p14:tracePt t="29733" x="3248025" y="1652588"/>
          <p14:tracePt t="29749" x="3238500" y="1652588"/>
          <p14:tracePt t="29754" x="3233738" y="1652588"/>
          <p14:tracePt t="29773" x="3233738" y="1657350"/>
          <p14:tracePt t="30241" x="3233738" y="1662113"/>
          <p14:tracePt t="30282" x="3233738" y="1666875"/>
          <p14:tracePt t="30437" x="3233738" y="1671638"/>
          <p14:tracePt t="30459" x="3233738" y="1676400"/>
          <p14:tracePt t="31628" x="3233738" y="1681163"/>
          <p14:tracePt t="31646" x="3228975" y="1685925"/>
          <p14:tracePt t="31677" x="3224213" y="1695450"/>
          <p14:tracePt t="31707" x="3224213" y="1700213"/>
          <p14:tracePt t="31743" x="3200400" y="1709738"/>
          <p14:tracePt t="31771" x="3186113" y="1724025"/>
          <p14:tracePt t="31774" x="3176588" y="1728788"/>
          <p14:tracePt t="31783" x="3162300" y="1733550"/>
          <p14:tracePt t="31797" x="3133725" y="1747838"/>
          <p14:tracePt t="31817" x="3105150" y="1757363"/>
          <p14:tracePt t="31831" x="3071813" y="1771650"/>
          <p14:tracePt t="31869" x="2990850" y="1800225"/>
          <p14:tracePt t="31878" x="2981325" y="1804988"/>
          <p14:tracePt t="31881" x="2967038" y="1809750"/>
          <p14:tracePt t="31887" x="2957513" y="1814513"/>
          <p14:tracePt t="31895" x="2947988" y="1828800"/>
          <p14:tracePt t="31912" x="2924175" y="1838325"/>
          <p14:tracePt t="31916" x="2905125" y="1843088"/>
          <p14:tracePt t="31943" x="2871788" y="1857375"/>
          <p14:tracePt t="31945" x="2862263" y="1862138"/>
          <p14:tracePt t="31954" x="2843213" y="1871663"/>
          <p14:tracePt t="31961" x="2843213" y="1876425"/>
          <p14:tracePt t="31976" x="2828925" y="1881188"/>
          <p14:tracePt t="31994" x="2790825" y="1895475"/>
          <p14:tracePt t="32003" x="2781300" y="1900238"/>
          <p14:tracePt t="32018" x="2762250" y="1905000"/>
          <p14:tracePt t="32023" x="2752725" y="1905000"/>
          <p14:tracePt t="32030" x="2738438" y="1909763"/>
          <p14:tracePt t="32044" x="2728913" y="1914525"/>
          <p14:tracePt t="32049" x="2719388" y="1914525"/>
          <p14:tracePt t="32069" x="2681288" y="1924050"/>
          <p14:tracePt t="32076" x="2662238" y="1924050"/>
          <p14:tracePt t="32084" x="2643188" y="1924050"/>
          <p14:tracePt t="32099" x="2614613" y="1924050"/>
          <p14:tracePt t="32111" x="2605088" y="1924050"/>
          <p14:tracePt t="32117" x="2576513" y="1924050"/>
          <p14:tracePt t="32123" x="2547938" y="1924050"/>
          <p14:tracePt t="32128" x="2528888" y="1924050"/>
          <p14:tracePt t="32134" x="2500313" y="1924050"/>
          <p14:tracePt t="32146" x="2486025" y="1924050"/>
          <p14:tracePt t="32148" x="2443163" y="1924050"/>
          <p14:tracePt t="32157" x="2405063" y="1928813"/>
          <p14:tracePt t="32171" x="2386013" y="1928813"/>
          <p14:tracePt t="32176" x="2352675" y="1928813"/>
          <p14:tracePt t="32181" x="2300288" y="1933575"/>
          <p14:tracePt t="32190" x="2262188" y="1933575"/>
          <p14:tracePt t="32199" x="2252663" y="1933575"/>
          <p14:tracePt t="32205" x="2219325" y="1943100"/>
          <p14:tracePt t="32208" x="2176463" y="1943100"/>
          <p14:tracePt t="32247" x="2071688" y="1947863"/>
          <p14:tracePt t="32265" x="2052638" y="1947863"/>
          <p14:tracePt t="32297" x="2009775" y="1947863"/>
          <p14:tracePt t="32302" x="2000250" y="1947863"/>
          <p14:tracePt t="32343" x="1919288" y="1933575"/>
          <p14:tracePt t="32395" x="1795463" y="1890713"/>
          <p14:tracePt t="32436" x="1704975" y="1847850"/>
          <p14:tracePt t="32453" x="1671638" y="1838325"/>
          <p14:tracePt t="32498" x="1633538" y="1819275"/>
          <p14:tracePt t="32503" x="1609725" y="1809750"/>
          <p14:tracePt t="32548" x="1552575" y="1781175"/>
          <p14:tracePt t="32577" x="1538288" y="1776413"/>
          <p14:tracePt t="32642" x="1538288" y="1771650"/>
          <p14:tracePt t="32657" x="1538288" y="1766888"/>
          <p14:tracePt t="32690" x="1585913" y="1743075"/>
          <p14:tracePt t="32696" x="1590675" y="1743075"/>
          <p14:tracePt t="32708" x="1600200" y="1743075"/>
          <p14:tracePt t="32715" x="1609725" y="1738313"/>
          <p14:tracePt t="32721" x="1614488" y="1738313"/>
          <p14:tracePt t="32735" x="1628775" y="1733550"/>
          <p14:tracePt t="32744" x="1638300" y="1733550"/>
          <p14:tracePt t="32755" x="1647825" y="1728788"/>
          <p14:tracePt t="32760" x="1666875" y="1728788"/>
          <p14:tracePt t="32765" x="1676400" y="1728788"/>
          <p14:tracePt t="32772" x="1690688" y="1728788"/>
          <p14:tracePt t="32780" x="1709738" y="1719263"/>
          <p14:tracePt t="32797" x="1757363" y="1719263"/>
          <p14:tracePt t="32802" x="1804988" y="1719263"/>
          <p14:tracePt t="32833" x="1995488" y="1719263"/>
          <p14:tracePt t="32847" x="2062163" y="1719263"/>
          <p14:tracePt t="32879" x="2138363" y="1719263"/>
          <p14:tracePt t="32884" x="2147888" y="1719263"/>
          <p14:tracePt t="32927" x="2214563" y="1719263"/>
          <p14:tracePt t="32929" x="2233613" y="1719263"/>
          <p14:tracePt t="32961" x="2328863" y="1719263"/>
          <p14:tracePt t="33002" x="2514600" y="1719263"/>
          <p14:tracePt t="33006" x="2562225" y="1719263"/>
          <p14:tracePt t="33020" x="2643188" y="1719263"/>
          <p14:tracePt t="33047" x="2719388" y="1714500"/>
          <p14:tracePt t="33051" x="2743200" y="1714500"/>
          <p14:tracePt t="33064" x="2790825" y="1709738"/>
          <p14:tracePt t="33092" x="2857500" y="1704975"/>
          <p14:tracePt t="33101" x="2886075" y="1704975"/>
          <p14:tracePt t="33106" x="2895600" y="1704975"/>
          <p14:tracePt t="33112" x="2900363" y="1704975"/>
          <p14:tracePt t="33121" x="2909888" y="1704975"/>
          <p14:tracePt t="33125" x="2914650" y="1704975"/>
          <p14:tracePt t="33141" x="2919413" y="1700213"/>
          <p14:tracePt t="33193" x="2924175" y="1700213"/>
          <p14:tracePt t="33219" x="2952750" y="1695450"/>
          <p14:tracePt t="33249" x="3014663" y="1681163"/>
          <p14:tracePt t="33253" x="3033713" y="1681163"/>
          <p14:tracePt t="33297" x="3095625" y="1662113"/>
          <p14:tracePt t="33329" x="3148013" y="1643063"/>
          <p14:tracePt t="33348" x="3152775" y="1633538"/>
          <p14:tracePt t="33504" x="3143250" y="1633538"/>
          <p14:tracePt t="33519" x="3128963" y="1633538"/>
          <p14:tracePt t="33550" x="3067050" y="1633538"/>
          <p14:tracePt t="33554" x="3052763" y="1633538"/>
          <p14:tracePt t="33597" x="2938463" y="1633538"/>
          <p14:tracePt t="33616" x="2871788" y="1633538"/>
          <p14:tracePt t="33659" x="2728913" y="1633538"/>
          <p14:tracePt t="33665" x="2714625" y="1633538"/>
          <p14:tracePt t="33671" x="2690813" y="1633538"/>
          <p14:tracePt t="33680" x="2676525" y="1633538"/>
          <p14:tracePt t="33706" x="2633663" y="1633538"/>
          <p14:tracePt t="33725" x="2605088" y="1633538"/>
          <p14:tracePt t="33737" x="2590800" y="1633538"/>
          <p14:tracePt t="33764" x="2543175" y="1633538"/>
          <p14:tracePt t="33805" x="2481263" y="1633538"/>
          <p14:tracePt t="33811" x="2471738" y="1633538"/>
          <p14:tracePt t="34297" x="2476500" y="1633538"/>
          <p14:tracePt t="34331" x="2528888" y="1633538"/>
          <p14:tracePt t="34347" x="2557463" y="1633538"/>
          <p14:tracePt t="34362" x="2595563" y="1633538"/>
          <p14:tracePt t="34372" x="2609850" y="1633538"/>
          <p14:tracePt t="34394" x="2681288" y="1633538"/>
          <p14:tracePt t="34399" x="2700338" y="1633538"/>
          <p14:tracePt t="34408" x="2724150" y="1633538"/>
          <p14:tracePt t="34414" x="2747963" y="1633538"/>
          <p14:tracePt t="34443" x="2871788" y="1633538"/>
          <p14:tracePt t="34457" x="2900363" y="1633538"/>
          <p14:tracePt t="34460" x="2924175" y="1633538"/>
          <p14:tracePt t="34476" x="2981325" y="1633538"/>
          <p14:tracePt t="34486" x="3000375" y="1633538"/>
          <p14:tracePt t="34498" x="3043238" y="1633538"/>
          <p14:tracePt t="34532" x="3119438" y="1633538"/>
          <p14:tracePt t="34537" x="3133725" y="1633538"/>
          <p14:tracePt t="34541" x="3148013" y="1633538"/>
          <p14:tracePt t="34549" x="3162300" y="1633538"/>
          <p14:tracePt t="34566" x="3195638" y="1633538"/>
          <p14:tracePt t="34573" x="3209925" y="1633538"/>
          <p14:tracePt t="34585" x="3228975" y="1633538"/>
          <p14:tracePt t="34613" x="3309938" y="1633538"/>
          <p14:tracePt t="34631" x="3348038" y="1633538"/>
          <p14:tracePt t="34662" x="3362325" y="1633538"/>
          <p14:tracePt t="34680" x="3371850" y="1633538"/>
          <p14:tracePt t="34719" x="3390900" y="1633538"/>
          <p14:tracePt t="34724" x="3400425" y="1633538"/>
          <p14:tracePt t="34738" x="3414713" y="1633538"/>
          <p14:tracePt t="34765" x="3419475" y="1633538"/>
          <p14:tracePt t="34812" x="3433763" y="1633538"/>
          <p14:tracePt t="34825" x="3448050" y="1633538"/>
          <p14:tracePt t="34863" x="3471863" y="1633538"/>
          <p14:tracePt t="34890" x="3486150" y="1633538"/>
          <p14:tracePt t="34896" x="3490913" y="1633538"/>
          <p14:tracePt t="34902" x="3500438" y="1633538"/>
          <p14:tracePt t="34928" x="3509963" y="1633538"/>
          <p14:tracePt t="34961" x="3552825" y="1633538"/>
          <p14:tracePt t="34985" x="3567113" y="1633538"/>
          <p14:tracePt t="35014" x="3605213" y="1633538"/>
          <p14:tracePt t="35094" x="3776663" y="1633538"/>
          <p14:tracePt t="35102" x="3790950" y="1633538"/>
          <p14:tracePt t="35111" x="3805238" y="1633538"/>
          <p14:tracePt t="35118" x="3824288" y="1633538"/>
          <p14:tracePt t="35125" x="3838575" y="1633538"/>
          <p14:tracePt t="35129" x="3852863" y="1633538"/>
          <p14:tracePt t="35134" x="3871913" y="1633538"/>
          <p14:tracePt t="35142" x="3881438" y="1633538"/>
          <p14:tracePt t="35149" x="3905250" y="1633538"/>
          <p14:tracePt t="35163" x="3914775" y="1633538"/>
          <p14:tracePt t="35169" x="3924300" y="1633538"/>
          <p14:tracePt t="35174" x="3933825" y="1633538"/>
          <p14:tracePt t="35285" x="3962400" y="1633538"/>
          <p14:tracePt t="35299" x="3967163" y="1633538"/>
          <p14:tracePt t="35550" x="3962400" y="1633538"/>
          <p14:tracePt t="35582" x="3948113" y="1633538"/>
          <p14:tracePt t="35610" x="3924300" y="1633538"/>
          <p14:tracePt t="35615" x="3910013" y="1633538"/>
          <p14:tracePt t="35627" x="3895725" y="1633538"/>
          <p14:tracePt t="35632" x="3890963" y="1633538"/>
          <p14:tracePt t="35637" x="3871913" y="1633538"/>
          <p14:tracePt t="35644" x="3852863" y="1633538"/>
          <p14:tracePt t="35658" x="3843338" y="1633538"/>
          <p14:tracePt t="35663" x="3819525" y="1633538"/>
          <p14:tracePt t="35705" x="3738563" y="1633538"/>
          <p14:tracePt t="35724" x="3733800" y="1633538"/>
          <p14:tracePt t="35736" x="3719513" y="1633538"/>
          <p14:tracePt t="35805" x="3595688" y="1633538"/>
          <p14:tracePt t="35845" x="3590925" y="1633538"/>
          <p14:tracePt t="35890" x="3581400" y="1633538"/>
          <p14:tracePt t="35897" x="3576638" y="1633538"/>
          <p14:tracePt t="36091" x="3581400" y="1633538"/>
          <p14:tracePt t="36114" x="3600450" y="1633538"/>
          <p14:tracePt t="36129" x="3609975" y="1628775"/>
          <p14:tracePt t="36133" x="3619500" y="1628775"/>
          <p14:tracePt t="36141" x="3629025" y="1628775"/>
          <p14:tracePt t="36147" x="3638550" y="1624013"/>
          <p14:tracePt t="36160" x="3648075" y="1624013"/>
          <p14:tracePt t="36166" x="3662363" y="1624013"/>
          <p14:tracePt t="36171" x="3676650" y="1624013"/>
          <p14:tracePt t="36196" x="3757613" y="1624013"/>
          <p14:tracePt t="36198" x="3786188" y="1624013"/>
          <p14:tracePt t="36207" x="3805238" y="1624013"/>
          <p14:tracePt t="36225" x="3857625" y="1624013"/>
          <p14:tracePt t="36228" x="3871913" y="1624013"/>
          <p14:tracePt t="36237" x="3886200" y="1624013"/>
          <p14:tracePt t="36252" x="3905250" y="1624013"/>
          <p14:tracePt t="36263" x="3910013" y="1624013"/>
          <p14:tracePt t="36274" x="3919538" y="1624013"/>
          <p14:tracePt t="36329" x="3952875" y="1624013"/>
          <p14:tracePt t="36334" x="3957638" y="1624013"/>
          <p14:tracePt t="36399" x="3962400" y="1624013"/>
          <p14:tracePt t="36438" x="4010025" y="1624013"/>
          <p14:tracePt t="36444" x="4019550" y="1624013"/>
          <p14:tracePt t="36447" x="4024313" y="1624013"/>
          <p14:tracePt t="36456" x="4033838" y="1624013"/>
          <p14:tracePt t="36462" x="4043363" y="1624013"/>
          <p14:tracePt t="36477" x="4052888" y="1624013"/>
          <p14:tracePt t="36513" x="4057650" y="1624013"/>
          <p14:tracePt t="36583" x="4076700" y="1624013"/>
          <p14:tracePt t="36749" x="4090988" y="1624013"/>
          <p14:tracePt t="36766" x="4114800" y="1624013"/>
          <p14:tracePt t="36770" x="4138613" y="1624013"/>
          <p14:tracePt t="36790" x="4205288" y="1624013"/>
          <p14:tracePt t="36795" x="4233863" y="1624013"/>
          <p14:tracePt t="36803" x="4300538" y="1624013"/>
          <p14:tracePt t="36806" x="4348163" y="1624013"/>
          <p14:tracePt t="36820" x="4424363" y="1633538"/>
          <p14:tracePt t="36826" x="4471988" y="1633538"/>
          <p14:tracePt t="36829" x="4519613" y="1633538"/>
          <p14:tracePt t="36836" x="4581525" y="1643063"/>
          <p14:tracePt t="36844" x="4619625" y="1643063"/>
          <p14:tracePt t="36859" x="4695825" y="1647825"/>
          <p14:tracePt t="36869" x="4719638" y="1647825"/>
          <p14:tracePt t="36877" x="4738688" y="1647825"/>
          <p14:tracePt t="36894" x="4805363" y="1652588"/>
          <p14:tracePt t="36899" x="4829175" y="1652588"/>
          <p14:tracePt t="36910" x="4862513" y="1652588"/>
          <p14:tracePt t="36914" x="4895850" y="1652588"/>
          <p14:tracePt t="36919" x="4924425" y="1652588"/>
          <p14:tracePt t="36928" x="4972050" y="1652588"/>
          <p14:tracePt t="36959" x="5067300" y="1662113"/>
          <p14:tracePt t="36990" x="5129213" y="1662113"/>
          <p14:tracePt t="37019" x="5176838" y="1662113"/>
          <p14:tracePt t="37024" x="5186363" y="1662113"/>
          <p14:tracePt t="37046" x="5238750" y="1662113"/>
          <p14:tracePt t="37076" x="5310188" y="1662113"/>
          <p14:tracePt t="37082" x="5324475" y="1662113"/>
          <p14:tracePt t="37101" x="5343525" y="1662113"/>
          <p14:tracePt t="37119" x="5372100" y="1652588"/>
          <p14:tracePt t="37126" x="5381625" y="1652588"/>
          <p14:tracePt t="37130" x="5405438" y="1647825"/>
          <p14:tracePt t="37186" x="5619750" y="1633538"/>
          <p14:tracePt t="37190" x="5634038" y="1633538"/>
          <p14:tracePt t="37216" x="5676900" y="1633538"/>
          <p14:tracePt t="37221" x="5681663" y="1633538"/>
          <p14:tracePt t="37428" x="5662613" y="1633538"/>
          <p14:tracePt t="37442" x="5610225" y="1647825"/>
          <p14:tracePt t="37464" x="5505450" y="1657350"/>
          <p14:tracePt t="37483" x="5391150" y="1690688"/>
          <p14:tracePt t="37487" x="5329238" y="1695450"/>
          <p14:tracePt t="37492" x="5233988" y="1709738"/>
          <p14:tracePt t="37495" x="5167313" y="1719263"/>
          <p14:tracePt t="37506" x="5100638" y="1733550"/>
          <p14:tracePt t="37522" x="4914900" y="1757363"/>
          <p14:tracePt t="37535" x="4733925" y="1776413"/>
          <p14:tracePt t="37554" x="4543425" y="1781175"/>
          <p14:tracePt t="37559" x="4457700" y="1790700"/>
          <p14:tracePt t="37568" x="4352925" y="1795463"/>
          <p14:tracePt t="37580" x="4200525" y="1804988"/>
          <p14:tracePt t="37586" x="4095750" y="1814513"/>
          <p14:tracePt t="37599" x="4019550" y="1828800"/>
          <p14:tracePt t="37605" x="3938588" y="1838325"/>
          <p14:tracePt t="37610" x="3833813" y="1852613"/>
          <p14:tracePt t="37621" x="3757613" y="1866900"/>
          <p14:tracePt t="37627" x="3633788" y="1885950"/>
          <p14:tracePt t="37642" x="3452813" y="1909763"/>
          <p14:tracePt t="37646" x="3371850" y="1919288"/>
          <p14:tracePt t="37659" x="3295650" y="1924050"/>
          <p14:tracePt t="37664" x="3257550" y="1933575"/>
          <p14:tracePt t="37675" x="3148013" y="1947863"/>
          <p14:tracePt t="37680" x="3052763" y="1962150"/>
          <p14:tracePt t="37721" x="2762250" y="2000250"/>
          <p14:tracePt t="37726" x="2728913" y="2005013"/>
          <p14:tracePt t="37729" x="2671763" y="2014538"/>
          <p14:tracePt t="37765" x="2524125" y="2038350"/>
          <p14:tracePt t="37769" x="2466975" y="2047875"/>
          <p14:tracePt t="37774" x="2443163" y="2052638"/>
          <p14:tracePt t="37799" x="2286000" y="2071688"/>
          <p14:tracePt t="37819" x="2157413" y="2090738"/>
          <p14:tracePt t="37827" x="2109788" y="2100263"/>
          <p14:tracePt t="37839" x="2090738" y="2100263"/>
          <p14:tracePt t="37846" x="2057400" y="2105025"/>
          <p14:tracePt t="37853" x="2043113" y="2105025"/>
          <p14:tracePt t="37864" x="2009775" y="2109788"/>
          <p14:tracePt t="37879" x="1933575" y="2119313"/>
          <p14:tracePt t="37891" x="1900238" y="2124075"/>
          <p14:tracePt t="37939" x="1733550" y="2143125"/>
          <p14:tracePt t="37959" x="1671638" y="2147888"/>
          <p14:tracePt t="37973" x="1609725" y="2157413"/>
          <p14:tracePt t="38034" x="1481138" y="2176463"/>
          <p14:tracePt t="38038" x="1471613" y="2176463"/>
          <p14:tracePt t="38085" x="1428750" y="2176463"/>
          <p14:tracePt t="38126" x="1333500" y="2176463"/>
          <p14:tracePt t="38159" x="1271588" y="2176463"/>
          <p14:tracePt t="38203" x="1257300" y="2176463"/>
          <p14:tracePt t="38220" x="1228725" y="2176463"/>
          <p14:tracePt t="38269" x="1200150" y="2176463"/>
          <p14:tracePt t="38341" x="1157288" y="2176463"/>
          <p14:tracePt t="38358" x="1138238" y="2171700"/>
          <p14:tracePt t="38393" x="1095375" y="2162175"/>
          <p14:tracePt t="38397" x="1090613" y="2162175"/>
          <p14:tracePt t="38687" x="1100138" y="2162175"/>
          <p14:tracePt t="38731" x="1109663" y="2162175"/>
          <p14:tracePt t="38790" x="1185863" y="2162175"/>
          <p14:tracePt t="38800" x="1209675" y="2162175"/>
          <p14:tracePt t="38806" x="1243013" y="2162175"/>
          <p14:tracePt t="38813" x="1290638" y="2162175"/>
          <p14:tracePt t="38829" x="1338263" y="2162175"/>
          <p14:tracePt t="38873" x="1438275" y="2162175"/>
          <p14:tracePt t="38893" x="1476375" y="2162175"/>
          <p14:tracePt t="38912" x="1533525" y="2162175"/>
          <p14:tracePt t="38915" x="1562100" y="2162175"/>
          <p14:tracePt t="38937" x="1643063" y="2166938"/>
          <p14:tracePt t="38955" x="1719263" y="2166938"/>
          <p14:tracePt t="38961" x="1771650" y="2171700"/>
          <p14:tracePt t="38985" x="1857375" y="2171700"/>
          <p14:tracePt t="39015" x="1933575" y="2176463"/>
          <p14:tracePt t="39065" x="2124075" y="2185988"/>
          <p14:tracePt t="39073" x="2152650" y="2185988"/>
          <p14:tracePt t="39080" x="2181225" y="2185988"/>
          <p14:tracePt t="39092" x="2219325" y="2185988"/>
          <p14:tracePt t="39127" x="2386013" y="2190750"/>
          <p14:tracePt t="39131" x="2433638" y="2190750"/>
          <p14:tracePt t="39157" x="2509838" y="2190750"/>
          <p14:tracePt t="39174" x="2590800" y="2190750"/>
          <p14:tracePt t="39178" x="2628900" y="2190750"/>
          <p14:tracePt t="39190" x="2667000" y="2190750"/>
          <p14:tracePt t="39207" x="2743200" y="2190750"/>
          <p14:tracePt t="39240" x="2852738" y="2190750"/>
          <p14:tracePt t="39243" x="2871788" y="2190750"/>
          <p14:tracePt t="39266" x="2914650" y="2190750"/>
          <p14:tracePt t="39312" x="3033713" y="2190750"/>
          <p14:tracePt t="39330" x="3090863" y="2190750"/>
          <p14:tracePt t="39367" x="3205163" y="2190750"/>
          <p14:tracePt t="39406" x="3281363" y="2190750"/>
          <p14:tracePt t="39441" x="3390900" y="2181225"/>
          <p14:tracePt t="39485" x="3433763" y="2181225"/>
          <p14:tracePt t="39515" x="3476625" y="2176463"/>
          <p14:tracePt t="39567" x="3505200" y="2171700"/>
          <p14:tracePt t="39895" x="3500438" y="2171700"/>
          <p14:tracePt t="39910" x="3486150" y="2171700"/>
          <p14:tracePt t="39937" x="3433763" y="2171700"/>
          <p14:tracePt t="39961" x="3395663" y="2171700"/>
          <p14:tracePt t="39966" x="3381375" y="2171700"/>
          <p14:tracePt t="39975" x="3357563" y="2171700"/>
          <p14:tracePt t="39994" x="3305175" y="2171700"/>
          <p14:tracePt t="40030" x="3252788" y="2171700"/>
          <p14:tracePt t="40035" x="3243263" y="2171700"/>
          <p14:tracePt t="40040" x="3233738" y="2171700"/>
          <p14:tracePt t="40053" x="3209925" y="2171700"/>
          <p14:tracePt t="40104" x="3133725" y="2171700"/>
          <p14:tracePt t="40114" x="3119438" y="2171700"/>
          <p14:tracePt t="40125" x="3109913" y="2171700"/>
          <p14:tracePt t="40141" x="3095625" y="2171700"/>
          <p14:tracePt t="40145" x="3090863" y="2171700"/>
          <p14:tracePt t="40174" x="3086100" y="2171700"/>
          <p14:tracePt t="40393" x="3109913" y="2162175"/>
          <p14:tracePt t="40409" x="3119438" y="2162175"/>
          <p14:tracePt t="40414" x="3148013" y="2162175"/>
          <p14:tracePt t="40422" x="3167063" y="2157413"/>
          <p14:tracePt t="40428" x="3186113" y="2157413"/>
          <p14:tracePt t="40431" x="3219450" y="2157413"/>
          <p14:tracePt t="40453" x="3276600" y="2147888"/>
          <p14:tracePt t="40460" x="3333750" y="2147888"/>
          <p14:tracePt t="40467" x="3348038" y="2147888"/>
          <p14:tracePt t="40483" x="3371850" y="2143125"/>
          <p14:tracePt t="40501" x="3400425" y="2143125"/>
          <p14:tracePt t="40522" x="3429000" y="2143125"/>
          <p14:tracePt t="40526" x="3443288" y="2143125"/>
          <p14:tracePt t="40548" x="3452813" y="2143125"/>
          <p14:tracePt t="40566" x="3481388" y="2143125"/>
          <p14:tracePt t="40581" x="3486150" y="2143125"/>
          <p14:tracePt t="40638" x="3495675" y="2143125"/>
          <p14:tracePt t="40659" x="3500438" y="2143125"/>
          <p14:tracePt t="40745" x="3529013" y="2143125"/>
          <p14:tracePt t="41198" x="3481388" y="2152650"/>
          <p14:tracePt t="41221" x="3419475" y="2176463"/>
          <p14:tracePt t="41226" x="3400425" y="2181225"/>
          <p14:tracePt t="41237" x="3376613" y="2185988"/>
          <p14:tracePt t="41244" x="3357563" y="2185988"/>
          <p14:tracePt t="41246" x="3333750" y="2195513"/>
          <p14:tracePt t="41254" x="3319463" y="2200275"/>
          <p14:tracePt t="41272" x="3300413" y="2205038"/>
          <p14:tracePt t="41351" x="3267075" y="2205038"/>
          <p14:tracePt t="41358" x="3252788" y="2205038"/>
          <p14:tracePt t="41394" x="3209925" y="2209800"/>
          <p14:tracePt t="41572" x="3348038" y="2190750"/>
          <p14:tracePt t="41613" x="3538538" y="2185988"/>
          <p14:tracePt t="41644" x="3757613" y="2185988"/>
          <p14:tracePt t="41662" x="3843338" y="2185988"/>
          <p14:tracePt t="41678" x="3867150" y="2185988"/>
          <p14:tracePt t="41691" x="3886200" y="2185988"/>
          <p14:tracePt t="41708" x="3890963" y="2185988"/>
          <p14:tracePt t="41768" x="4129088" y="2185988"/>
          <p14:tracePt t="41773" x="4186238" y="2185988"/>
          <p14:tracePt t="41796" x="4329113" y="2185988"/>
          <p14:tracePt t="41816" x="4557713" y="2185988"/>
          <p14:tracePt t="41847" x="4772025" y="2185988"/>
          <p14:tracePt t="41904" x="5219700" y="2162175"/>
          <p14:tracePt t="41909" x="5276850" y="2162175"/>
          <p14:tracePt t="41925" x="5386388" y="2157413"/>
          <p14:tracePt t="41930" x="5443538" y="2157413"/>
          <p14:tracePt t="41940" x="5491163" y="2157413"/>
          <p14:tracePt t="41951" x="5548313" y="2157413"/>
          <p14:tracePt t="41957" x="5605463" y="2157413"/>
          <p14:tracePt t="41964" x="5653088" y="2157413"/>
          <p14:tracePt t="41970" x="5719763" y="2157413"/>
          <p14:tracePt t="41979" x="5795963" y="2157413"/>
          <p14:tracePt t="41984" x="5862638" y="2157413"/>
          <p14:tracePt t="41992" x="5919788" y="2157413"/>
          <p14:tracePt t="42005" x="6043613" y="2157413"/>
          <p14:tracePt t="42020" x="6148388" y="2147888"/>
          <p14:tracePt t="42063" x="6262688" y="2143125"/>
          <p14:tracePt t="42104" x="6334125" y="2128838"/>
          <p14:tracePt t="42129" x="6419850" y="2119313"/>
          <p14:tracePt t="42134" x="6434138" y="2119313"/>
          <p14:tracePt t="42141" x="6457950" y="2119313"/>
          <p14:tracePt t="42161" x="6524625" y="2114550"/>
          <p14:tracePt t="42181" x="6567488" y="2114550"/>
          <p14:tracePt t="42186" x="6610350" y="2114550"/>
          <p14:tracePt t="42194" x="6648450" y="2114550"/>
          <p14:tracePt t="42209" x="6705600" y="2114550"/>
          <p14:tracePt t="42255" x="6981825" y="2114550"/>
          <p14:tracePt t="42262" x="7010400" y="2114550"/>
          <p14:tracePt t="42269" x="7024688" y="2114550"/>
          <p14:tracePt t="42275" x="7038975" y="2114550"/>
          <p14:tracePt t="42285" x="7062788" y="2114550"/>
          <p14:tracePt t="42292" x="7072313" y="2114550"/>
          <p14:tracePt t="42311" x="7105650" y="2114550"/>
          <p14:tracePt t="42361" x="7253288" y="2114550"/>
          <p14:tracePt t="42366" x="7277100" y="2114550"/>
          <p14:tracePt t="42371" x="7296150" y="2114550"/>
          <p14:tracePt t="42406" x="7339013" y="2114550"/>
          <p14:tracePt t="42411" x="7353300" y="2114550"/>
          <p14:tracePt t="42425" x="7381875" y="2114550"/>
          <p14:tracePt t="42446" x="7581900" y="2114550"/>
          <p14:tracePt t="42455" x="7648575" y="2119313"/>
          <p14:tracePt t="42487" x="7815263" y="2124075"/>
          <p14:tracePt t="42491" x="7843838" y="2124075"/>
          <p14:tracePt t="42536" x="7877175" y="2128838"/>
          <p14:tracePt t="42704" x="7872413" y="2128838"/>
          <p14:tracePt t="42734" x="7853363" y="2133600"/>
          <p14:tracePt t="42742" x="7848600" y="2138363"/>
          <p14:tracePt t="42765" x="7739063" y="2162175"/>
          <p14:tracePt t="42771" x="7700963" y="2171700"/>
          <p14:tracePt t="42775" x="7648575" y="2176463"/>
          <p14:tracePt t="42792" x="7534275" y="2190750"/>
          <p14:tracePt t="42800" x="7458075" y="2200275"/>
          <p14:tracePt t="42806" x="7405688" y="2205038"/>
          <p14:tracePt t="42813" x="7358063" y="2214563"/>
          <p14:tracePt t="42827" x="7281863" y="2219325"/>
          <p14:tracePt t="42831" x="7234238" y="2228850"/>
          <p14:tracePt t="42847" x="7124700" y="2233613"/>
          <p14:tracePt t="42864" x="7048500" y="2243138"/>
          <p14:tracePt t="42901" x="6929438" y="2252663"/>
          <p14:tracePt t="42909" x="6886575" y="2257425"/>
          <p14:tracePt t="42922" x="6810375" y="2257425"/>
          <p14:tracePt t="42954" x="6648450" y="2266950"/>
          <p14:tracePt t="42959" x="6581775" y="2266950"/>
          <p14:tracePt t="42976" x="6505575" y="2266950"/>
          <p14:tracePt t="43000" x="6415088" y="2266950"/>
          <p14:tracePt t="43005" x="6386513" y="2266950"/>
          <p14:tracePt t="43010" x="6376988" y="2266950"/>
          <p14:tracePt t="43031" x="6324600" y="2266950"/>
          <p14:tracePt t="43036" x="6281738" y="2266950"/>
          <p14:tracePt t="43039" x="6234113" y="2266950"/>
          <p14:tracePt t="43081" x="5943600" y="2271713"/>
          <p14:tracePt t="43087" x="5857875" y="2281238"/>
          <p14:tracePt t="43097" x="5772150" y="2281238"/>
          <p14:tracePt t="43106" x="5743575" y="2286000"/>
          <p14:tracePt t="43114" x="5605463" y="2295525"/>
          <p14:tracePt t="43124" x="5514975" y="2295525"/>
          <p14:tracePt t="43136" x="5357813" y="2309813"/>
          <p14:tracePt t="43145" x="5257800" y="2309813"/>
          <p14:tracePt t="43152" x="5214938" y="2309813"/>
          <p14:tracePt t="43159" x="5119688" y="2314575"/>
          <p14:tracePt t="43171" x="5091113" y="2324100"/>
          <p14:tracePt t="43176" x="4995863" y="2328863"/>
          <p14:tracePt t="43191" x="4876800" y="2343150"/>
          <p14:tracePt t="43222" x="4619625" y="2366963"/>
          <p14:tracePt t="43225" x="4591050" y="2366963"/>
          <p14:tracePt t="43254" x="4405313" y="2381250"/>
          <p14:tracePt t="43269" x="4252913" y="2390775"/>
          <p14:tracePt t="43273" x="4138613" y="2390775"/>
          <p14:tracePt t="43282" x="4090988" y="2390775"/>
          <p14:tracePt t="43287" x="3971925" y="2400300"/>
          <p14:tracePt t="43301" x="3781425" y="2409825"/>
          <p14:tracePt t="43334" x="3467100" y="2424113"/>
          <p14:tracePt t="43360" x="3381375" y="2433638"/>
          <p14:tracePt t="43365" x="3262313" y="2438400"/>
          <p14:tracePt t="43383" x="3176588" y="2443163"/>
          <p14:tracePt t="43408" x="3052763" y="2457450"/>
          <p14:tracePt t="43426" x="2919413" y="2466975"/>
          <p14:tracePt t="43453" x="2724150" y="2481263"/>
          <p14:tracePt t="43466" x="2667000" y="2490788"/>
          <p14:tracePt t="43509" x="2381250" y="2505075"/>
          <p14:tracePt t="43514" x="2324100" y="2505075"/>
          <p14:tracePt t="43522" x="2257425" y="2505075"/>
          <p14:tracePt t="43535" x="2119313" y="2509838"/>
          <p14:tracePt t="43565" x="2005013" y="2509838"/>
          <p14:tracePt t="43584" x="1909763" y="2519363"/>
          <p14:tracePt t="43631" x="1676400" y="2528888"/>
          <p14:tracePt t="43645" x="1638300" y="2528888"/>
          <p14:tracePt t="43646" x="1590675" y="2538413"/>
          <p14:tracePt t="43690" x="1419225" y="2552700"/>
          <p14:tracePt t="43695" x="1381125" y="2557463"/>
          <p14:tracePt t="43736" x="1200150" y="2586038"/>
          <p14:tracePt t="43744" x="1171575" y="2590800"/>
          <p14:tracePt t="43782" x="1109663" y="2605088"/>
          <p14:tracePt t="43800" x="1104900" y="2605088"/>
          <p14:tracePt t="43957" x="1123950" y="2605088"/>
          <p14:tracePt t="44002" x="1138238" y="2605088"/>
          <p14:tracePt t="44025" x="1223963" y="2590800"/>
          <p14:tracePt t="44048" x="1333500" y="2590800"/>
          <p14:tracePt t="44055" x="1390650" y="2590800"/>
          <p14:tracePt t="44060" x="1447800" y="2590800"/>
          <p14:tracePt t="44085" x="1619250" y="2590800"/>
          <p14:tracePt t="44092" x="1685925" y="2590800"/>
          <p14:tracePt t="44102" x="1733550" y="2590800"/>
          <p14:tracePt t="44111" x="1800225" y="2590800"/>
          <p14:tracePt t="44130" x="1971675" y="2590800"/>
          <p14:tracePt t="44137" x="2028825" y="2590800"/>
          <p14:tracePt t="44147" x="2066925" y="2590800"/>
          <p14:tracePt t="44150" x="2105025" y="2590800"/>
          <p14:tracePt t="44161" x="2147888" y="2590800"/>
          <p14:tracePt t="44177" x="2181225" y="2590800"/>
          <p14:tracePt t="44180" x="2190750" y="2590800"/>
          <p14:tracePt t="44192" x="2195513" y="2590800"/>
          <p14:tracePt t="44206" x="2200275" y="2590800"/>
          <p14:tracePt t="44241" x="2243138" y="2586038"/>
          <p14:tracePt t="44247" x="2257425" y="2586038"/>
          <p14:tracePt t="44254" x="2276475" y="2586038"/>
          <p14:tracePt t="44266" x="2295525" y="2586038"/>
          <p14:tracePt t="44272" x="2309813" y="2586038"/>
          <p14:tracePt t="44283" x="2328863" y="2586038"/>
          <p14:tracePt t="44293" x="2338388" y="2586038"/>
          <p14:tracePt t="44315" x="2347913" y="2586038"/>
          <p14:tracePt t="44335" x="2357438" y="2586038"/>
          <p14:tracePt t="44342" x="2362200" y="2586038"/>
          <p14:tracePt t="44347" x="2366963" y="2586038"/>
          <p14:tracePt t="44352" x="2371725" y="2586038"/>
          <p14:tracePt t="44365" x="2381250" y="2581275"/>
          <p14:tracePt t="44369" x="2386013" y="2581275"/>
          <p14:tracePt t="44393" x="2400300" y="2581275"/>
          <p14:tracePt t="44518" x="2395538" y="2581275"/>
          <p14:tracePt t="44531" x="2386013" y="2581275"/>
          <p14:tracePt t="44564" x="2247900" y="2581275"/>
          <p14:tracePt t="44569" x="2219325" y="2581275"/>
          <p14:tracePt t="44580" x="2152650" y="2581275"/>
          <p14:tracePt t="44588" x="2076450" y="2581275"/>
          <p14:tracePt t="44590" x="2038350" y="2581275"/>
          <p14:tracePt t="44627" x="1862138" y="2581275"/>
          <p14:tracePt t="44632" x="1819275" y="2581275"/>
          <p14:tracePt t="44645" x="1781175" y="2581275"/>
          <p14:tracePt t="44660" x="1738313" y="2581275"/>
          <p14:tracePt t="44672" x="1714500" y="2581275"/>
          <p14:tracePt t="44678" x="1700213" y="2576513"/>
          <p14:tracePt t="44721" x="1504950" y="2566988"/>
          <p14:tracePt t="44726" x="1476375" y="2562225"/>
          <p14:tracePt t="44772" x="1409700" y="2562225"/>
          <p14:tracePt t="44814" x="1404938" y="2562225"/>
          <p14:tracePt t="44913" x="1419225" y="2562225"/>
          <p14:tracePt t="44972" x="1828800" y="2543175"/>
          <p14:tracePt t="44978" x="1909763" y="2543175"/>
          <p14:tracePt t="44992" x="2071688" y="2543175"/>
          <p14:tracePt t="45007" x="2224088" y="2543175"/>
          <p14:tracePt t="45028" x="2405063" y="2543175"/>
          <p14:tracePt t="45059" x="2605088" y="2543175"/>
          <p14:tracePt t="45064" x="2657475" y="2543175"/>
          <p14:tracePt t="45075" x="2695575" y="2543175"/>
          <p14:tracePt t="45086" x="2714625" y="2543175"/>
          <p14:tracePt t="45094" x="2733675" y="2538413"/>
          <p14:tracePt t="45104" x="2743200" y="2538413"/>
          <p14:tracePt t="45112" x="2747963" y="2538413"/>
          <p14:tracePt t="45203" x="2757488" y="2538413"/>
          <p14:tracePt t="45741" x="2714625" y="2552700"/>
          <p14:tracePt t="45765" x="2686050" y="2562225"/>
          <p14:tracePt t="45773" x="2676525" y="2562225"/>
          <p14:tracePt t="45780" x="2671763" y="2566988"/>
          <p14:tracePt t="45802" x="2662238" y="2566988"/>
          <p14:tracePt t="45812" x="2657475" y="2566988"/>
          <p14:tracePt t="45818" x="2647950" y="2571750"/>
          <p14:tracePt t="45824" x="2643188" y="2571750"/>
          <p14:tracePt t="45831" x="2638425" y="2571750"/>
          <p14:tracePt t="45844" x="2628900" y="2571750"/>
          <p14:tracePt t="45846" x="2609850" y="2571750"/>
          <p14:tracePt t="45877" x="2562225" y="2571750"/>
          <p14:tracePt t="45887" x="2552700" y="2571750"/>
          <p14:tracePt t="45892" x="2547938" y="2571750"/>
          <p14:tracePt t="45907" x="2533650" y="2571750"/>
          <p14:tracePt t="45943" x="2447925" y="2566988"/>
          <p14:tracePt t="45952" x="2424113" y="2566988"/>
          <p14:tracePt t="45961" x="2386013" y="2557463"/>
          <p14:tracePt t="45967" x="2357438" y="2552700"/>
          <p14:tracePt t="45974" x="2324100" y="2547938"/>
          <p14:tracePt t="45988" x="2276475" y="2538413"/>
          <p14:tracePt t="46024" x="2181225" y="2528888"/>
          <p14:tracePt t="46045" x="2157413" y="2524125"/>
          <p14:tracePt t="46062" x="2133600" y="2524125"/>
          <p14:tracePt t="46065" x="2124075" y="2524125"/>
          <p14:tracePt t="46071" x="2109788" y="2519363"/>
          <p14:tracePt t="46080" x="2100263" y="2519363"/>
          <p14:tracePt t="46096" x="2071688" y="2519363"/>
          <p14:tracePt t="46103" x="2062163" y="2519363"/>
          <p14:tracePt t="46113" x="2043113" y="2519363"/>
          <p14:tracePt t="46118" x="2033588" y="2514600"/>
          <p14:tracePt t="46122" x="2024063" y="2514600"/>
          <p14:tracePt t="46143" x="2019300" y="2514600"/>
          <p14:tracePt t="46172" x="2005013" y="2514600"/>
          <p14:tracePt t="46179" x="2000250" y="2514600"/>
          <p14:tracePt t="46182" x="1990725" y="2514600"/>
          <p14:tracePt t="46217" x="1957388" y="2514600"/>
          <p14:tracePt t="46222" x="1938338" y="2514600"/>
          <p14:tracePt t="46239" x="1928813" y="2514600"/>
          <p14:tracePt t="46242" x="1914525" y="2514600"/>
          <p14:tracePt t="46262" x="1905000" y="2514600"/>
          <p14:tracePt t="46297" x="1900238" y="2514600"/>
          <p14:tracePt t="46353" x="1871663" y="2514600"/>
          <p14:tracePt t="46392" x="1809750" y="2514600"/>
          <p14:tracePt t="46438" x="1771650" y="2514600"/>
          <p14:tracePt t="46461" x="1733550" y="2514600"/>
          <p14:tracePt t="46549" x="1566863" y="2566988"/>
          <p14:tracePt t="46558" x="1562100" y="2571750"/>
          <p14:tracePt t="46586" x="1538288" y="2586038"/>
          <p14:tracePt t="46594" x="1538288" y="2590800"/>
          <p14:tracePt t="46629" x="1514475" y="2614613"/>
          <p14:tracePt t="46631" x="1504950" y="2619375"/>
          <p14:tracePt t="46644" x="1495425" y="2624138"/>
          <p14:tracePt t="46648" x="1490663" y="2628900"/>
          <p14:tracePt t="46656" x="1481138" y="2633663"/>
          <p14:tracePt t="46672" x="1466850" y="2647950"/>
          <p14:tracePt t="46678" x="1457325" y="2652713"/>
          <p14:tracePt t="46689" x="1443038" y="2657475"/>
          <p14:tracePt t="46694" x="1438275" y="2662238"/>
          <p14:tracePt t="46709" x="1414463" y="2671763"/>
          <p14:tracePt t="46722" x="1395413" y="2681288"/>
          <p14:tracePt t="46737" x="1381125" y="2686050"/>
          <p14:tracePt t="46747" x="1371600" y="2690813"/>
          <p14:tracePt t="46753" x="1362075" y="2695575"/>
          <p14:tracePt t="46761" x="1357313" y="2695575"/>
          <p14:tracePt t="46767" x="1347788" y="2700338"/>
          <p14:tracePt t="46783" x="1338263" y="2700338"/>
          <p14:tracePt t="46830" x="1271588" y="2719388"/>
          <p14:tracePt t="46836" x="1257300" y="2724150"/>
          <p14:tracePt t="46846" x="1247775" y="2724150"/>
          <p14:tracePt t="46882" x="1190625" y="2733675"/>
          <p14:tracePt t="46889" x="1181100" y="2733675"/>
          <p14:tracePt t="46896" x="1171575" y="2733675"/>
          <p14:tracePt t="46912" x="1147763" y="2738438"/>
          <p14:tracePt t="46921" x="1133475" y="2738438"/>
          <p14:tracePt t="46926" x="1123950" y="2738438"/>
          <p14:tracePt t="46935" x="1114425" y="2743200"/>
          <p14:tracePt t="46943" x="1104900" y="2743200"/>
          <p14:tracePt t="46959" x="1076325" y="2747963"/>
          <p14:tracePt t="46963" x="1062038" y="2747963"/>
          <p14:tracePt t="46971" x="1052513" y="2752725"/>
          <p14:tracePt t="46981" x="1042988" y="2752725"/>
          <p14:tracePt t="46989" x="1028700" y="2752725"/>
          <p14:tracePt t="46999" x="1023938" y="2752725"/>
          <p14:tracePt t="47005" x="1014413" y="2752725"/>
          <p14:tracePt t="47011" x="1009650" y="2752725"/>
          <p14:tracePt t="47035" x="995363" y="2757488"/>
          <p14:tracePt t="47039" x="990600" y="2757488"/>
          <p14:tracePt t="47094" x="976313" y="2762250"/>
          <p14:tracePt t="47100" x="971550" y="2767013"/>
          <p14:tracePt t="47151" x="923925" y="2790825"/>
          <p14:tracePt t="47188" x="895350" y="2809875"/>
          <p14:tracePt t="47393" x="895350" y="2819400"/>
          <p14:tracePt t="47411" x="895350" y="2824163"/>
          <p14:tracePt t="47414" x="895350" y="2828925"/>
          <p14:tracePt t="47454" x="895350" y="2838450"/>
          <p14:tracePt t="47459" x="900113" y="2843213"/>
          <p14:tracePt t="47533" x="909638" y="2867025"/>
          <p14:tracePt t="47539" x="914400" y="2876550"/>
          <p14:tracePt t="47558" x="923925" y="2886075"/>
          <p14:tracePt t="47564" x="928688" y="2895600"/>
          <p14:tracePt t="47573" x="928688" y="2900363"/>
          <p14:tracePt t="47600" x="947738" y="2928938"/>
          <p14:tracePt t="47612" x="952500" y="2933700"/>
          <p14:tracePt t="47618" x="952500" y="2943225"/>
          <p14:tracePt t="47624" x="957263" y="2947988"/>
          <p14:tracePt t="47633" x="962025" y="2957513"/>
          <p14:tracePt t="47638" x="966788" y="2962275"/>
          <p14:tracePt t="47646" x="976313" y="2967038"/>
          <p14:tracePt t="47662" x="981075" y="2976563"/>
          <p14:tracePt t="47713" x="985838" y="2981325"/>
          <p14:tracePt t="47863" x="990600" y="2981325"/>
          <p14:tracePt t="47886" x="1004888" y="2986088"/>
          <p14:tracePt t="47923" x="1100138" y="3000375"/>
          <p14:tracePt t="47928" x="1109663" y="3000375"/>
          <p14:tracePt t="47976" x="1166813" y="3019425"/>
          <p14:tracePt t="48064" x="1233488" y="3033713"/>
          <p14:tracePt t="48072" x="1238250" y="3033713"/>
          <p14:tracePt t="48125" x="1266825" y="3038475"/>
          <p14:tracePt t="48144" x="1285875" y="3038475"/>
          <p14:tracePt t="48146" x="1295400" y="3038475"/>
          <p14:tracePt t="48176" x="1343025" y="3043238"/>
          <p14:tracePt t="48204" x="1376363" y="3048000"/>
          <p14:tracePt t="48208" x="1390650" y="3048000"/>
          <p14:tracePt t="48249" x="1495425" y="3062288"/>
          <p14:tracePt t="48255" x="1519238" y="3062288"/>
          <p14:tracePt t="48260" x="1533525" y="3062288"/>
          <p14:tracePt t="48272" x="1566863" y="3062288"/>
          <p14:tracePt t="48278" x="1590675" y="3062288"/>
          <p14:tracePt t="48297" x="1662113" y="3062288"/>
          <p14:tracePt t="48303" x="1685925" y="3062288"/>
          <p14:tracePt t="48319" x="1719263" y="3062288"/>
          <p14:tracePt t="48329" x="1743075" y="3062288"/>
          <p14:tracePt t="48336" x="1757363" y="3062288"/>
          <p14:tracePt t="48451" x="2071688" y="3038475"/>
          <p14:tracePt t="48455" x="2085975" y="3038475"/>
          <p14:tracePt t="48461" x="2105025" y="3038475"/>
          <p14:tracePt t="48476" x="2143125" y="3038475"/>
          <p14:tracePt t="48519" x="2276475" y="3038475"/>
          <p14:tracePt t="48523" x="2324100" y="3038475"/>
          <p14:tracePt t="48530" x="2362200" y="3038475"/>
          <p14:tracePt t="48545" x="2409825" y="3038475"/>
          <p14:tracePt t="48553" x="2466975" y="3038475"/>
          <p14:tracePt t="48565" x="2514600" y="3038475"/>
          <p14:tracePt t="48569" x="2562225" y="3038475"/>
          <p14:tracePt t="48609" x="2628900" y="3038475"/>
          <p14:tracePt t="48613" x="2643188" y="3038475"/>
          <p14:tracePt t="48656" x="2705100" y="3028950"/>
          <p14:tracePt t="48688" x="2771775" y="3028950"/>
          <p14:tracePt t="48719" x="2895600" y="3028950"/>
          <p14:tracePt t="48749" x="3090863" y="3028950"/>
          <p14:tracePt t="48753" x="3128963" y="3028950"/>
          <p14:tracePt t="48770" x="3205163" y="3028950"/>
          <p14:tracePt t="48780" x="3248025" y="3028950"/>
          <p14:tracePt t="48788" x="3295650" y="3028950"/>
          <p14:tracePt t="48802" x="3381375" y="3028950"/>
          <p14:tracePt t="48806" x="3419475" y="3028950"/>
          <p14:tracePt t="48847" x="3595688" y="3028950"/>
          <p14:tracePt t="48868" x="3729038" y="3028950"/>
          <p14:tracePt t="48948" x="4262438" y="3028950"/>
          <p14:tracePt t="48960" x="4367213" y="3028950"/>
          <p14:tracePt t="48992" x="4595813" y="3028950"/>
          <p14:tracePt t="48998" x="4652963" y="3028950"/>
          <p14:tracePt t="49011" x="4700588" y="3028950"/>
          <p14:tracePt t="49019" x="4819650" y="3028950"/>
          <p14:tracePt t="49023" x="4867275" y="3028950"/>
          <p14:tracePt t="49035" x="4924425" y="3028950"/>
          <p14:tracePt t="49080" x="5200650" y="3028950"/>
          <p14:tracePt t="49085" x="5257800" y="3028950"/>
          <p14:tracePt t="49116" x="5434013" y="3028950"/>
          <p14:tracePt t="49126" x="5462588" y="3028950"/>
          <p14:tracePt t="49131" x="5500688" y="3028950"/>
          <p14:tracePt t="49140" x="5538788" y="3028950"/>
          <p14:tracePt t="49145" x="5562600" y="3028950"/>
          <p14:tracePt t="49159" x="5610225" y="3028950"/>
          <p14:tracePt t="49187" x="5657850" y="3028950"/>
          <p14:tracePt t="49207" x="5676900" y="3028950"/>
          <p14:tracePt t="49224" x="5686425" y="3028950"/>
          <p14:tracePt t="49238" x="5695950" y="3028950"/>
          <p14:tracePt t="49282" x="5734050" y="3028950"/>
          <p14:tracePt t="49303" x="5772150" y="3028950"/>
          <p14:tracePt t="49313" x="5781675" y="3028950"/>
          <p14:tracePt t="49318" x="5800725" y="3028950"/>
          <p14:tracePt t="49329" x="5805488" y="3028950"/>
          <p14:tracePt t="49334" x="5819775" y="3024188"/>
          <p14:tracePt t="49365" x="5872163" y="3024188"/>
          <p14:tracePt t="49408" x="6067425" y="3009900"/>
          <p14:tracePt t="49425" x="6105525" y="3009900"/>
          <p14:tracePt t="49444" x="6148388" y="3009900"/>
          <p14:tracePt t="49467" x="6157913" y="3009900"/>
          <p14:tracePt t="49495" x="6181725" y="3009900"/>
          <p14:tracePt t="49535" x="6257925" y="3005138"/>
          <p14:tracePt t="49554" x="6276975" y="3000375"/>
          <p14:tracePt t="49609" x="6357938" y="2986088"/>
          <p14:tracePt t="49628" x="6381750" y="2981325"/>
          <p14:tracePt t="49665" x="6386513" y="2976563"/>
          <p14:tracePt t="49895" x="6362700" y="2976563"/>
          <p14:tracePt t="49911" x="6300788" y="2976563"/>
          <p14:tracePt t="49945" x="6100763" y="2981325"/>
          <p14:tracePt t="49952" x="6062663" y="2981325"/>
          <p14:tracePt t="49957" x="6015038" y="2981325"/>
          <p14:tracePt t="49968" x="5981700" y="2981325"/>
          <p14:tracePt t="49974" x="5962650" y="2981325"/>
          <p14:tracePt t="49978" x="5934075" y="2981325"/>
          <p14:tracePt t="49986" x="5919788" y="2981325"/>
          <p14:tracePt t="50002" x="5895975" y="2981325"/>
          <p14:tracePt t="50007" x="5886450" y="2981325"/>
          <p14:tracePt t="50031" x="5867400" y="2981325"/>
          <p14:tracePt t="50048" x="5843588" y="2981325"/>
          <p14:tracePt t="50054" x="5815013" y="2981325"/>
          <p14:tracePt t="50069" x="5781675" y="2981325"/>
          <p14:tracePt t="50073" x="5753100" y="2981325"/>
          <p14:tracePt t="50092" x="5715000" y="2981325"/>
          <p14:tracePt t="50101" x="5695950" y="2981325"/>
          <p14:tracePt t="50116" x="5657850" y="2981325"/>
          <p14:tracePt t="50122" x="5643563" y="2981325"/>
          <p14:tracePt t="50130" x="5638800" y="2981325"/>
          <p14:tracePt t="50136" x="5629275" y="2981325"/>
          <p14:tracePt t="50159" x="5619750" y="2981325"/>
          <p14:tracePt t="50179" x="5614988" y="2981325"/>
          <p14:tracePt t="50219" x="5529263" y="2981325"/>
          <p14:tracePt t="50239" x="5486400" y="2981325"/>
          <p14:tracePt t="50243" x="5472113" y="2981325"/>
          <p14:tracePt t="50246" x="5448300" y="2981325"/>
          <p14:tracePt t="50264" x="5419725" y="2981325"/>
          <p14:tracePt t="50314" x="5329238" y="2981325"/>
          <p14:tracePt t="50319" x="5305425" y="2981325"/>
          <p14:tracePt t="50323" x="5281613" y="2986088"/>
          <p14:tracePt t="50331" x="5262563" y="2986088"/>
          <p14:tracePt t="50349" x="5205413" y="2990850"/>
          <p14:tracePt t="50378" x="5119688" y="2995613"/>
          <p14:tracePt t="50384" x="5100638" y="2995613"/>
          <p14:tracePt t="50394" x="5076825" y="2995613"/>
          <p14:tracePt t="50438" x="4972050" y="2995613"/>
          <p14:tracePt t="50497" x="4805363" y="3009900"/>
          <p14:tracePt t="50514" x="4738688" y="3009900"/>
          <p14:tracePt t="50531" x="4691063" y="3019425"/>
          <p14:tracePt t="50579" x="4519613" y="3019425"/>
          <p14:tracePt t="50598" x="4438650" y="3024188"/>
          <p14:tracePt t="50631" x="4305300" y="3024188"/>
          <p14:tracePt t="50673" x="4210050" y="3024188"/>
          <p14:tracePt t="50693" x="4143375" y="3024188"/>
          <p14:tracePt t="50731" x="4019550" y="3024188"/>
          <p14:tracePt t="50788" x="3905250" y="3024188"/>
          <p14:tracePt t="50843" x="3900488" y="3024188"/>
          <p14:tracePt t="51382" x="3929063" y="3024188"/>
          <p14:tracePt t="51421" x="4033838" y="3019425"/>
          <p14:tracePt t="51457" x="4100513" y="3019425"/>
          <p14:tracePt t="51503" x="4224338" y="3019425"/>
          <p14:tracePt t="51609" x="4229100" y="3019425"/>
          <p14:tracePt t="51775" x="4238625" y="3005138"/>
          <p14:tracePt t="51804" x="4243388" y="3005138"/>
          <p14:tracePt t="51956" x="4243388" y="2986088"/>
          <p14:tracePt t="51976" x="4248150" y="2976563"/>
          <p14:tracePt t="52001" x="4248150" y="2967038"/>
          <p14:tracePt t="52018" x="4248150" y="2957513"/>
          <p14:tracePt t="52064" x="4248150" y="2952750"/>
          <p14:tracePt t="52285" x="4248150" y="2947988"/>
          <p14:tracePt t="52330" x="4248150" y="2938463"/>
          <p14:tracePt t="52391" x="4248150" y="2924175"/>
          <p14:tracePt t="52789" x="4243388" y="2924175"/>
          <p14:tracePt t="52831" x="4233863" y="2924175"/>
          <p14:tracePt t="52837" x="4219575" y="2938463"/>
          <p14:tracePt t="52860" x="4210050" y="2947988"/>
          <p14:tracePt t="52896" x="4110038" y="3000375"/>
          <p14:tracePt t="52942" x="3995738" y="3043238"/>
          <p14:tracePt t="52949" x="3962400" y="3057525"/>
          <p14:tracePt t="52956" x="3943350" y="3062288"/>
          <p14:tracePt t="52962" x="3919538" y="3067050"/>
          <p14:tracePt t="52975" x="3890963" y="3071813"/>
          <p14:tracePt t="52982" x="3867150" y="3081338"/>
          <p14:tracePt t="52988" x="3843338" y="3086100"/>
          <p14:tracePt t="53002" x="3781425" y="3095625"/>
          <p14:tracePt t="53009" x="3752850" y="3105150"/>
          <p14:tracePt t="53019" x="3729038" y="3109913"/>
          <p14:tracePt t="53025" x="3700463" y="3109913"/>
          <p14:tracePt t="53032" x="3676650" y="3109913"/>
          <p14:tracePt t="53038" x="3657600" y="3114675"/>
          <p14:tracePt t="53044" x="3633788" y="3114675"/>
          <p14:tracePt t="53057" x="3619500" y="3114675"/>
          <p14:tracePt t="53063" x="3590925" y="3114675"/>
          <p14:tracePt t="53074" x="3548063" y="3114675"/>
          <p14:tracePt t="53091" x="3495675" y="3114675"/>
          <p14:tracePt t="53105" x="3481388" y="3114675"/>
          <p14:tracePt t="53126" x="3400425" y="3114675"/>
          <p14:tracePt t="53137" x="3381375" y="3114675"/>
          <p14:tracePt t="53147" x="3362325" y="3114675"/>
          <p14:tracePt t="53163" x="3319463" y="3114675"/>
          <p14:tracePt t="53178" x="3271838" y="3114675"/>
          <p14:tracePt t="53181" x="3252788" y="3114675"/>
          <p14:tracePt t="53253" x="3100388" y="3114675"/>
          <p14:tracePt t="53258" x="3086100" y="3114675"/>
          <p14:tracePt t="53271" x="3043238" y="3114675"/>
          <p14:tracePt t="53285" x="3009900" y="3114675"/>
          <p14:tracePt t="53291" x="2986088" y="3114675"/>
          <p14:tracePt t="53347" x="2867025" y="3114675"/>
          <p14:tracePt t="53378" x="2819400" y="3114675"/>
          <p14:tracePt t="53381" x="2814638" y="3114675"/>
          <p14:tracePt t="53394" x="2805113" y="3114675"/>
          <p14:tracePt t="53398" x="2800350" y="3114675"/>
          <p14:tracePt t="53415" x="2786063" y="3114675"/>
          <p14:tracePt t="53453" x="2776538" y="3114675"/>
          <p14:tracePt t="53646" x="2709863" y="3109913"/>
          <p14:tracePt t="53661" x="2681288" y="3105150"/>
          <p14:tracePt t="53676" x="2667000" y="3100388"/>
          <p14:tracePt t="53718" x="2643188" y="3095625"/>
          <p14:tracePt t="54207" x="2643188" y="3090863"/>
          <p14:tracePt t="54282" x="2657475" y="3081338"/>
          <p14:tracePt t="54288" x="2662238" y="3081338"/>
          <p14:tracePt t="54345" x="2719388" y="3067050"/>
          <p14:tracePt t="54379" x="2786063" y="3057525"/>
          <p14:tracePt t="54392" x="2790825" y="3057525"/>
          <p14:tracePt t="54480" x="2809875" y="3057525"/>
          <p14:tracePt t="54487" x="2819400" y="3057525"/>
          <p14:tracePt t="54494" x="2828925" y="3057525"/>
          <p14:tracePt t="54507" x="2847975" y="3057525"/>
          <p14:tracePt t="54520" x="2862263" y="3052763"/>
          <p14:tracePt t="54526" x="2871788" y="3052763"/>
          <p14:tracePt t="54532" x="2881313" y="3052763"/>
          <p14:tracePt t="54539" x="2890838" y="3052763"/>
          <p14:tracePt t="54545" x="2895600" y="3052763"/>
          <p14:tracePt t="54564" x="2905125" y="3052763"/>
          <p14:tracePt t="54570" x="2909888" y="3052763"/>
          <p14:tracePt t="54579" x="2914650" y="3052763"/>
          <p14:tracePt t="54598" x="2933700" y="3048000"/>
          <p14:tracePt t="54639" x="2986088" y="3048000"/>
          <p14:tracePt t="54644" x="3009900" y="3048000"/>
          <p14:tracePt t="54660" x="3038475" y="3048000"/>
          <p14:tracePt t="54694" x="3076575" y="3048000"/>
          <p14:tracePt t="54722" x="3086100" y="3048000"/>
          <p14:tracePt t="54784" x="3176588" y="3048000"/>
          <p14:tracePt t="54790" x="3190875" y="3048000"/>
          <p14:tracePt t="54799" x="3233738" y="3048000"/>
          <p14:tracePt t="54807" x="3252788" y="3048000"/>
          <p14:tracePt t="54821" x="3300413" y="3048000"/>
          <p14:tracePt t="54835" x="3314700" y="3048000"/>
          <p14:tracePt t="54844" x="3362325" y="3048000"/>
          <p14:tracePt t="54885" x="3476625" y="3052763"/>
          <p14:tracePt t="54897" x="3514725" y="3052763"/>
          <p14:tracePt t="54911" x="3567113" y="3062288"/>
          <p14:tracePt t="54930" x="3595688" y="3062288"/>
          <p14:tracePt t="54939" x="3605213" y="3062288"/>
          <p14:tracePt t="54954" x="3662363" y="3062288"/>
          <p14:tracePt t="54976" x="3714750" y="3062288"/>
          <p14:tracePt t="54982" x="3743325" y="3062288"/>
          <p14:tracePt t="54992" x="3757613" y="3062288"/>
          <p14:tracePt t="54998" x="3781425" y="3062288"/>
          <p14:tracePt t="55022" x="3805238" y="3062288"/>
          <p14:tracePt t="55031" x="3810000" y="3062288"/>
          <p14:tracePt t="55112" x="3838575" y="3062288"/>
          <p14:tracePt t="55131" x="3848100" y="3062288"/>
          <p14:tracePt t="55585" x="3852863" y="3062288"/>
          <p14:tracePt t="55603" x="3862388" y="3057525"/>
          <p14:tracePt t="55614" x="3867150" y="3057525"/>
          <p14:tracePt t="55620" x="3876675" y="3052763"/>
          <p14:tracePt t="55628" x="3886200" y="3052763"/>
          <p14:tracePt t="55633" x="3900488" y="3048000"/>
          <p14:tracePt t="55648" x="3962400" y="3033713"/>
          <p14:tracePt t="55657" x="4010025" y="3033713"/>
          <p14:tracePt t="55674" x="4114800" y="3028950"/>
          <p14:tracePt t="55679" x="4186238" y="3019425"/>
          <p14:tracePt t="55687" x="4214813" y="3019425"/>
          <p14:tracePt t="55705" x="4291013" y="3019425"/>
          <p14:tracePt t="55710" x="4319588" y="3019425"/>
          <p14:tracePt t="55722" x="4352925" y="3019425"/>
          <p14:tracePt t="55739" x="4376738" y="3019425"/>
          <p14:tracePt t="55744" x="4386263" y="3019425"/>
          <p14:tracePt t="55756" x="4395788" y="3019425"/>
          <p14:tracePt t="55762" x="4400550" y="3019425"/>
          <p14:tracePt t="55785" x="4405313" y="3019425"/>
          <p14:tracePt t="55804" x="4429125" y="3019425"/>
          <p14:tracePt t="55829" x="4433888" y="3019425"/>
          <p14:tracePt t="55862" x="4471988" y="3019425"/>
          <p14:tracePt t="55864" x="4491038" y="3019425"/>
          <p14:tracePt t="55880" x="4543425" y="3019425"/>
          <p14:tracePt t="55904" x="4657725" y="3019425"/>
          <p14:tracePt t="55920" x="4705350" y="3019425"/>
          <p14:tracePt t="55925" x="4743450" y="3019425"/>
          <p14:tracePt t="55943" x="4781550" y="3019425"/>
          <p14:tracePt t="55962" x="4800600" y="3019425"/>
          <p14:tracePt t="56301" x="4795838" y="3019425"/>
          <p14:tracePt t="56343" x="4700588" y="3005138"/>
          <p14:tracePt t="56369" x="4672013" y="3000375"/>
          <p14:tracePt t="56376" x="4667250" y="3000375"/>
          <p14:tracePt t="56394" x="4662488" y="3000375"/>
          <p14:tracePt t="56745" x="4686300" y="3000375"/>
          <p14:tracePt t="56784" x="4772025" y="3000375"/>
          <p14:tracePt t="56788" x="4786313" y="3000375"/>
          <p14:tracePt t="56799" x="4800600" y="3000375"/>
          <p14:tracePt t="56804" x="4824413" y="3000375"/>
          <p14:tracePt t="56814" x="4833938" y="3000375"/>
          <p14:tracePt t="56819" x="4862513" y="3000375"/>
          <p14:tracePt t="56834" x="4891088" y="3000375"/>
          <p14:tracePt t="56838" x="4905375" y="3000375"/>
          <p14:tracePt t="56863" x="4933950" y="3000375"/>
          <p14:tracePt t="56880" x="4943475" y="3000375"/>
          <p14:tracePt t="56900" x="4962525" y="2995613"/>
          <p14:tracePt t="56911" x="4967288" y="2995613"/>
          <p14:tracePt t="56915" x="4981575" y="2995613"/>
          <p14:tracePt t="56942" x="5000625" y="2995613"/>
          <p14:tracePt t="56976" x="5091113" y="2995613"/>
          <p14:tracePt t="56982" x="5100638" y="2995613"/>
          <p14:tracePt t="57084" x="5138738" y="2995613"/>
          <p14:tracePt t="57090" x="5148263" y="2995613"/>
          <p14:tracePt t="57102" x="5153025" y="2995613"/>
          <p14:tracePt t="57111" x="5172075" y="2995613"/>
          <p14:tracePt t="57119" x="5181600" y="2995613"/>
          <p14:tracePt t="57132" x="5210175" y="2995613"/>
          <p14:tracePt t="57161" x="5267325" y="2995613"/>
          <p14:tracePt t="57166" x="5291138" y="2995613"/>
          <p14:tracePt t="57168" x="5305425" y="2995613"/>
          <p14:tracePt t="57182" x="5319713" y="2995613"/>
          <p14:tracePt t="57184" x="5329238" y="2995613"/>
          <p14:tracePt t="57224" x="5362575" y="2995613"/>
          <p14:tracePt t="57280" x="5372100" y="2995613"/>
          <p14:tracePt t="57301" x="5381625" y="2995613"/>
          <p14:tracePt t="57331" x="5391150" y="2995613"/>
          <p14:tracePt t="57349" x="5395913" y="2995613"/>
          <p14:tracePt t="57397" x="5429250" y="2995613"/>
          <p14:tracePt t="57438" x="5457825" y="2995613"/>
          <p14:tracePt t="57463" x="5481638" y="2995613"/>
          <p14:tracePt t="57472" x="5491163" y="2995613"/>
          <p14:tracePt t="57486" x="5514975" y="2995613"/>
          <p14:tracePt t="57522" x="5610225" y="2995613"/>
          <p14:tracePt t="57531" x="5619750" y="2995613"/>
          <p14:tracePt t="57540" x="5634038" y="2995613"/>
          <p14:tracePt t="57554" x="5653088" y="2995613"/>
          <p14:tracePt t="57559" x="5657850" y="2990850"/>
          <p14:tracePt t="57571" x="5667375" y="2990850"/>
          <p14:tracePt t="57578" x="5672138" y="2990850"/>
          <p14:tracePt t="57588" x="5686425" y="2990850"/>
          <p14:tracePt t="57600" x="5705475" y="2990850"/>
          <p14:tracePt t="57603" x="5715000" y="2990850"/>
          <p14:tracePt t="57612" x="5734050" y="2990850"/>
          <p14:tracePt t="57618" x="5753100" y="2990850"/>
          <p14:tracePt t="57689" x="5834063" y="2990850"/>
          <p14:tracePt t="57932" x="5853113" y="2990850"/>
          <p14:tracePt t="58004" x="5872163" y="2990850"/>
          <p14:tracePt t="58160" x="5876925" y="2990850"/>
          <p14:tracePt t="58178" x="5910263" y="2990850"/>
          <p14:tracePt t="58237" x="5953125" y="2990850"/>
          <p14:tracePt t="58314" x="5972175" y="2990850"/>
          <p14:tracePt t="58330" x="5991225" y="2990850"/>
          <p14:tracePt t="58406" x="6029325" y="2990850"/>
          <p14:tracePt t="58426" x="6038850" y="2990850"/>
          <p14:tracePt t="58437" x="6053138" y="2990850"/>
          <p14:tracePt t="58467" x="6081713" y="2986088"/>
          <p14:tracePt t="58485" x="6091238" y="2986088"/>
          <p14:tracePt t="58674" x="6096000" y="2986088"/>
          <p14:tracePt t="58694" x="6100763" y="2986088"/>
          <p14:tracePt t="58979" x="6096000" y="2986088"/>
          <p14:tracePt t="59030" x="5981700" y="3024188"/>
          <p14:tracePt t="59041" x="5967413" y="3028950"/>
          <p14:tracePt t="59045" x="5948363" y="3028950"/>
          <p14:tracePt t="59052" x="5929313" y="3033713"/>
          <p14:tracePt t="59067" x="5876925" y="3043238"/>
          <p14:tracePt t="59080" x="5848350" y="3048000"/>
          <p14:tracePt t="59087" x="5824538" y="3048000"/>
          <p14:tracePt t="59096" x="5795963" y="3052763"/>
          <p14:tracePt t="59111" x="5748338" y="3057525"/>
          <p14:tracePt t="59119" x="5729288" y="3062288"/>
          <p14:tracePt t="59125" x="5705475" y="3062288"/>
          <p14:tracePt t="59130" x="5691188" y="3067050"/>
          <p14:tracePt t="59135" x="5676900" y="3067050"/>
          <p14:tracePt t="59143" x="5653088" y="3076575"/>
          <p14:tracePt t="59158" x="5624513" y="3076575"/>
          <p14:tracePt t="59168" x="5610225" y="3081338"/>
          <p14:tracePt t="59172" x="5586413" y="3081338"/>
          <p14:tracePt t="59181" x="5562600" y="3086100"/>
          <p14:tracePt t="59190" x="5543550" y="3086100"/>
          <p14:tracePt t="59204" x="5491163" y="3090863"/>
          <p14:tracePt t="59212" x="5472113" y="3090863"/>
          <p14:tracePt t="59239" x="5391150" y="3114675"/>
          <p14:tracePt t="59297" x="5238750" y="3148013"/>
          <p14:tracePt t="59302" x="5219700" y="3148013"/>
          <p14:tracePt t="59319" x="5157788" y="3152775"/>
          <p14:tracePt t="59345" x="5038725" y="3157538"/>
          <p14:tracePt t="59351" x="5000625" y="3157538"/>
          <p14:tracePt t="59359" x="4981575" y="3157538"/>
          <p14:tracePt t="59371" x="4957763" y="3157538"/>
          <p14:tracePt t="59406" x="4857750" y="3157538"/>
          <p14:tracePt t="59411" x="4805363" y="3157538"/>
          <p14:tracePt t="59444" x="4652963" y="3148013"/>
          <p14:tracePt t="59471" x="4524375" y="3143250"/>
          <p14:tracePt t="59489" x="4462463" y="3133725"/>
          <p14:tracePt t="59516" x="4395788" y="3133725"/>
          <p14:tracePt t="59520" x="4343400" y="3128963"/>
          <p14:tracePt t="59525" x="4286250" y="3128963"/>
          <p14:tracePt t="59550" x="4176713" y="3124200"/>
          <p14:tracePt t="59555" x="4100513" y="3124200"/>
          <p14:tracePt t="59600" x="3910013" y="3105150"/>
          <p14:tracePt t="59610" x="3890963" y="3105150"/>
          <p14:tracePt t="59615" x="3867150" y="3100388"/>
          <p14:tracePt t="59645" x="3824288" y="3095625"/>
          <p14:tracePt t="59660" x="3800475" y="3090863"/>
          <p14:tracePt t="59686" x="3790950" y="3090863"/>
          <p14:tracePt t="59703" x="3786188" y="3090863"/>
          <p14:tracePt t="59764" x="3733800" y="3090863"/>
          <p14:tracePt t="59780" x="3643313" y="3086100"/>
          <p14:tracePt t="59828" x="3486150" y="3062288"/>
          <p14:tracePt t="59832" x="3476625" y="3057525"/>
          <p14:tracePt t="59860" x="3452813" y="3057525"/>
          <p14:tracePt t="59875" x="3443288" y="3057525"/>
          <p14:tracePt t="59880" x="3438525" y="3057525"/>
          <p14:tracePt t="59884" x="3429000" y="3057525"/>
          <p14:tracePt t="59895" x="3419475" y="3057525"/>
          <p14:tracePt t="59909" x="3400425" y="3057525"/>
          <p14:tracePt t="59938" x="3376613" y="3057525"/>
          <p14:tracePt t="60425" x="3381375" y="3052763"/>
          <p14:tracePt t="60447" x="3462338" y="3038475"/>
          <p14:tracePt t="60458" x="3486150" y="3033713"/>
          <p14:tracePt t="60462" x="3514725" y="3033713"/>
          <p14:tracePt t="60474" x="3533775" y="3028950"/>
          <p14:tracePt t="60482" x="3576638" y="3024188"/>
          <p14:tracePt t="60490" x="3605213" y="3024188"/>
          <p14:tracePt t="60495" x="3643313" y="3024188"/>
          <p14:tracePt t="60502" x="3690938" y="3014663"/>
          <p14:tracePt t="60511" x="3738563" y="3014663"/>
          <p14:tracePt t="60517" x="3790950" y="3009900"/>
          <p14:tracePt t="60534" x="3905250" y="3000375"/>
          <p14:tracePt t="60540" x="3952875" y="3000375"/>
          <p14:tracePt t="60552" x="4071938" y="2986088"/>
          <p14:tracePt t="60564" x="4110038" y="2981325"/>
          <p14:tracePt t="60568" x="4157663" y="2981325"/>
          <p14:tracePt t="60579" x="4200525" y="2971800"/>
          <p14:tracePt t="60594" x="4267200" y="2967038"/>
          <p14:tracePt t="60599" x="4300538" y="2962275"/>
          <p14:tracePt t="60611" x="4314825" y="2962275"/>
          <p14:tracePt t="60622" x="4352925" y="2947988"/>
          <p14:tracePt t="60628" x="4362450" y="2947988"/>
          <p14:tracePt t="60633" x="4371975" y="2943225"/>
          <p14:tracePt t="60643" x="4381500" y="2938463"/>
          <p14:tracePt t="60649" x="4391025" y="2938463"/>
          <p14:tracePt t="60686" x="4414838" y="2928938"/>
          <p14:tracePt t="60692" x="4424363" y="2919413"/>
          <p14:tracePt t="60696" x="4443413" y="2914650"/>
          <p14:tracePt t="60730" x="4500563" y="2857500"/>
          <p14:tracePt t="60735" x="4514850" y="2843213"/>
          <p14:tracePt t="60744" x="4519613" y="2833688"/>
          <p14:tracePt t="60751" x="4533900" y="2824163"/>
          <p14:tracePt t="60773" x="4557713" y="2776538"/>
          <p14:tracePt t="60798" x="4576763" y="2728913"/>
          <p14:tracePt t="60804" x="4576763" y="2709863"/>
          <p14:tracePt t="60809" x="4581525" y="2700338"/>
          <p14:tracePt t="60819" x="4581525" y="2690813"/>
          <p14:tracePt t="60823" x="4581525" y="2676525"/>
          <p14:tracePt t="60843" x="4586288" y="2652713"/>
          <p14:tracePt t="60899" x="4586288" y="2547938"/>
          <p14:tracePt t="60931" x="4572000" y="2466975"/>
          <p14:tracePt t="60970" x="4548188" y="2347913"/>
          <p14:tracePt t="60975" x="4543425" y="2328863"/>
          <p14:tracePt t="60987" x="4533900" y="2262188"/>
          <p14:tracePt t="60998" x="4524375" y="2247900"/>
          <p14:tracePt t="61015" x="4514850" y="2185988"/>
          <p14:tracePt t="61022" x="4500563" y="2152650"/>
          <p14:tracePt t="61027" x="4495800" y="2143125"/>
          <p14:tracePt t="61038" x="4486275" y="2114550"/>
          <p14:tracePt t="61046" x="4471988" y="2081213"/>
          <p14:tracePt t="61066" x="4462463" y="2057400"/>
          <p14:tracePt t="61129" x="4405313" y="1962150"/>
          <p14:tracePt t="61161" x="4400550" y="1962150"/>
          <p14:tracePt t="61189" x="4395788" y="1962150"/>
          <p14:tracePt t="61205" x="4362450" y="1943100"/>
          <p14:tracePt t="61223" x="4305300" y="1928813"/>
          <p14:tracePt t="61228" x="4267200" y="1919288"/>
          <p14:tracePt t="61288" x="3962400" y="1819275"/>
          <p14:tracePt t="61327" x="3881438" y="1762125"/>
          <p14:tracePt t="61335" x="3867150" y="1757363"/>
          <p14:tracePt t="61346" x="3857625" y="1752600"/>
          <p14:tracePt t="61371" x="3843338" y="1738313"/>
          <p14:tracePt t="61384" x="3838575" y="1733550"/>
          <p14:tracePt t="61489" x="3833813" y="1733550"/>
          <p14:tracePt t="61551" x="3824288" y="1719263"/>
          <p14:tracePt t="61579" x="3819525" y="1704975"/>
          <p14:tracePt t="61597" x="3814763" y="1704975"/>
          <p14:tracePt t="61621" x="3810000" y="1700213"/>
          <p14:tracePt t="61643" x="3795713" y="1690688"/>
          <p14:tracePt t="61658" x="3790950" y="1685925"/>
          <p14:tracePt t="61677" x="3786188" y="1681163"/>
          <p14:tracePt t="61704" x="3762375" y="1671638"/>
          <p14:tracePt t="61747" x="3752850" y="1671638"/>
          <p14:tracePt t="61771" x="3748088" y="1671638"/>
          <p14:tracePt t="61797" x="3709988" y="1671638"/>
          <p14:tracePt t="61802" x="3690938" y="1671638"/>
          <p14:tracePt t="61814" x="3671888" y="1671638"/>
          <p14:tracePt t="61861" x="3590925" y="1671638"/>
          <p14:tracePt t="62100" x="3590925" y="1666875"/>
          <p14:tracePt t="62123" x="3590925" y="1662113"/>
          <p14:tracePt t="62145" x="3605213" y="1652588"/>
          <p14:tracePt t="62162" x="3619500" y="1647825"/>
          <p14:tracePt t="62204" x="3719513" y="1624013"/>
          <p14:tracePt t="62210" x="3748088" y="1614488"/>
          <p14:tracePt t="62219" x="3781425" y="1609725"/>
          <p14:tracePt t="62232" x="3800475" y="1604963"/>
          <p14:tracePt t="62234" x="3838575" y="1604963"/>
          <p14:tracePt t="62239" x="3871913" y="1604963"/>
          <p14:tracePt t="62257" x="3900488" y="1600200"/>
          <p14:tracePt t="62263" x="3914775" y="1600200"/>
          <p14:tracePt t="62272" x="3924300" y="1595438"/>
          <p14:tracePt t="62281" x="3929063" y="1595438"/>
          <p14:tracePt t="62287" x="3938588" y="1595438"/>
          <p14:tracePt t="62304" x="3943350" y="1595438"/>
          <p14:tracePt t="62311" x="3948113" y="1595438"/>
          <p14:tracePt t="62317" x="3957638" y="1595438"/>
          <p14:tracePt t="62336" x="3967163" y="1590675"/>
          <p14:tracePt t="62349" x="3971925" y="1590675"/>
          <p14:tracePt t="62363" x="3986213" y="1590675"/>
          <p14:tracePt t="62429" x="3990975" y="1590675"/>
          <p14:tracePt t="62461" x="4000500" y="1590675"/>
          <p14:tracePt t="62486" x="4005263" y="1590675"/>
          <p14:tracePt t="62597" x="4010025" y="1590675"/>
          <p14:tracePt t="63231" x="4005263" y="1590675"/>
          <p14:tracePt t="63278" x="3948113" y="1590675"/>
          <p14:tracePt t="63281" x="3938588" y="1590675"/>
          <p14:tracePt t="63319" x="3900488" y="1590675"/>
          <p14:tracePt t="64105" x="3910013" y="1590675"/>
          <p14:tracePt t="64115" x="3914775" y="1590675"/>
          <p14:tracePt t="64124" x="3924300" y="1590675"/>
          <p14:tracePt t="64177" x="4014788" y="1590675"/>
          <p14:tracePt t="64209" x="4048125" y="1590675"/>
          <p14:tracePt t="64212" x="4052888" y="1590675"/>
          <p14:tracePt t="64910" x="4095750" y="1590675"/>
          <p14:tracePt t="64950" x="4386263" y="1600200"/>
          <p14:tracePt t="64956" x="4443413" y="1600200"/>
          <p14:tracePt t="64963" x="4500563" y="1600200"/>
          <p14:tracePt t="64972" x="4557713" y="1600200"/>
          <p14:tracePt t="64996" x="4705350" y="1600200"/>
          <p14:tracePt t="65001" x="4743450" y="1600200"/>
          <p14:tracePt t="65009" x="4772025" y="1600200"/>
          <p14:tracePt t="65029" x="4791075" y="1600200"/>
          <p14:tracePt t="65080" x="4843463" y="1600200"/>
          <p14:tracePt t="65124" x="4986338" y="1600200"/>
          <p14:tracePt t="65129" x="5033963" y="1600200"/>
          <p14:tracePt t="65175" x="5243513" y="1600200"/>
          <p14:tracePt t="65178" x="5286375" y="1600200"/>
          <p14:tracePt t="65203" x="5391150" y="1600200"/>
          <p14:tracePt t="65209" x="5419725" y="1600200"/>
          <p14:tracePt t="65220" x="5457825" y="1600200"/>
          <p14:tracePt t="65227" x="5491163" y="1600200"/>
          <p14:tracePt t="65255" x="5553075" y="1600200"/>
          <p14:tracePt t="65375" x="5586413" y="1600200"/>
          <p14:tracePt t="65381" x="5591175" y="1600200"/>
          <p14:tracePt t="65422" x="5610225" y="1595438"/>
          <p14:tracePt t="65612" x="5600700" y="1595438"/>
          <p14:tracePt t="65627" x="5581650" y="1600200"/>
          <p14:tracePt t="65665" x="5438775" y="1624013"/>
          <p14:tracePt t="65668" x="5410200" y="1624013"/>
          <p14:tracePt t="65690" x="5286375" y="1638300"/>
          <p14:tracePt t="65695" x="5253038" y="1643063"/>
          <p14:tracePt t="65704" x="5148263" y="1652588"/>
          <p14:tracePt t="65713" x="5062538" y="1662113"/>
          <p14:tracePt t="65723" x="4976813" y="1666875"/>
          <p14:tracePt t="65740" x="4862513" y="1676400"/>
          <p14:tracePt t="65744" x="4795838" y="1676400"/>
          <p14:tracePt t="65751" x="4738688" y="1676400"/>
          <p14:tracePt t="65760" x="4714875" y="1676400"/>
          <p14:tracePt t="65775" x="4643438" y="1681163"/>
          <p14:tracePt t="65797" x="4548188" y="1681163"/>
          <p14:tracePt t="65803" x="4495800" y="1690688"/>
          <p14:tracePt t="65820" x="4381500" y="1704975"/>
          <p14:tracePt t="65826" x="4324350" y="1704975"/>
          <p14:tracePt t="65832" x="4248150" y="1709738"/>
          <p14:tracePt t="65895" x="3767138" y="1757363"/>
          <p14:tracePt t="65898" x="3690938" y="1766888"/>
          <p14:tracePt t="65913" x="3605213" y="1771650"/>
          <p14:tracePt t="65927" x="3519488" y="1781175"/>
          <p14:tracePt t="65964" x="3186113" y="1814513"/>
          <p14:tracePt t="65999" x="3048000" y="1819275"/>
          <p14:tracePt t="66018" x="2933700" y="1819275"/>
          <p14:tracePt t="66036" x="2743200" y="1828800"/>
          <p14:tracePt t="66052" x="2609850" y="1828800"/>
          <p14:tracePt t="66101" x="2352675" y="1828800"/>
          <p14:tracePt t="66127" x="2224088" y="1809750"/>
          <p14:tracePt t="66133" x="2181225" y="1804988"/>
          <p14:tracePt t="66141" x="2152650" y="1800225"/>
          <p14:tracePt t="66155" x="2114550" y="1800225"/>
          <p14:tracePt t="66166" x="2081213" y="1790700"/>
          <p14:tracePt t="66176" x="2009775" y="1781175"/>
          <p14:tracePt t="66193" x="1981200" y="1781175"/>
          <p14:tracePt t="66202" x="1957388" y="1776413"/>
          <p14:tracePt t="66218" x="1905000" y="1766888"/>
          <p14:tracePt t="66224" x="1876425" y="1762125"/>
          <p14:tracePt t="66236" x="1862138" y="1757363"/>
          <p14:tracePt t="66258" x="1824038" y="1752600"/>
          <p14:tracePt t="66268" x="1795463" y="1747838"/>
          <p14:tracePt t="66376" x="1609725" y="1690688"/>
          <p14:tracePt t="66394" x="1543050" y="1652588"/>
          <p14:tracePt t="66425" x="1538288" y="1652588"/>
          <p14:tracePt t="66771" x="1557338" y="1652588"/>
          <p14:tracePt t="66784" x="1566863" y="1652588"/>
          <p14:tracePt t="66801" x="1581150" y="1652588"/>
          <p14:tracePt t="66806" x="1590675" y="1652588"/>
          <p14:tracePt t="66843" x="1614488" y="1652588"/>
          <p14:tracePt t="66904" x="1638300" y="1652588"/>
          <p14:tracePt t="66910" x="1643063" y="1652588"/>
          <p14:tracePt t="66916" x="1647825" y="1652588"/>
          <p14:tracePt t="66918" x="1652588" y="1652588"/>
          <p14:tracePt t="66937" x="1657350" y="1652588"/>
          <p14:tracePt t="66958" x="1666875" y="1652588"/>
          <p14:tracePt t="66976" x="1681163" y="1652588"/>
          <p14:tracePt t="67179" x="1738313" y="1666875"/>
          <p14:tracePt t="67186" x="1752600" y="1671638"/>
          <p14:tracePt t="67219" x="1809750" y="1685925"/>
          <p14:tracePt t="67224" x="1824038" y="1685925"/>
          <p14:tracePt t="67228" x="1843088" y="1690688"/>
          <p14:tracePt t="67236" x="1871663" y="1690688"/>
          <p14:tracePt t="67251" x="1938338" y="1690688"/>
          <p14:tracePt t="67257" x="1976438" y="1690688"/>
          <p14:tracePt t="67282" x="2109788" y="1690688"/>
          <p14:tracePt t="67289" x="2143125" y="1690688"/>
          <p14:tracePt t="67296" x="2171700" y="1690688"/>
          <p14:tracePt t="67305" x="2185988" y="1690688"/>
          <p14:tracePt t="67309" x="2209800" y="1690688"/>
          <p14:tracePt t="67317" x="2214563" y="1690688"/>
          <p14:tracePt t="67330" x="2224088" y="1690688"/>
          <p14:tracePt t="67378" x="2290763" y="1690688"/>
          <p14:tracePt t="67385" x="2305050" y="1690688"/>
          <p14:tracePt t="67431" x="2414588" y="1690688"/>
          <p14:tracePt t="67476" x="2462213" y="1690688"/>
          <p14:tracePt t="67488" x="2481263" y="1690688"/>
          <p14:tracePt t="67530" x="2547938" y="1690688"/>
          <p14:tracePt t="67535" x="2562225" y="1690688"/>
          <p14:tracePt t="67562" x="2614613" y="1690688"/>
          <p14:tracePt t="67567" x="2643188" y="1690688"/>
          <p14:tracePt t="67583" x="2709863" y="1690688"/>
          <p14:tracePt t="67599" x="2805113" y="1690688"/>
          <p14:tracePt t="67610" x="2881313" y="1690688"/>
          <p14:tracePt t="67628" x="2971800" y="1690688"/>
          <p14:tracePt t="67631" x="2990850" y="1690688"/>
          <p14:tracePt t="67642" x="3014663" y="1690688"/>
          <p14:tracePt t="67658" x="3043238" y="1690688"/>
          <p14:tracePt t="67663" x="3052763" y="1690688"/>
          <p14:tracePt t="67672" x="3071813" y="1690688"/>
          <p14:tracePt t="67706" x="3119438" y="1690688"/>
          <p14:tracePt t="67715" x="3128963" y="1690688"/>
          <p14:tracePt t="67734" x="3143250" y="1690688"/>
          <p14:tracePt t="67739" x="3162300" y="1690688"/>
          <p14:tracePt t="67750" x="3176588" y="1690688"/>
          <p14:tracePt t="67756" x="3186113" y="1690688"/>
          <p14:tracePt t="67763" x="3200400" y="1690688"/>
          <p14:tracePt t="67787" x="3214688" y="1685925"/>
          <p14:tracePt t="67834" x="3219450" y="1685925"/>
          <p14:tracePt t="67895" x="3224213" y="1681163"/>
          <p14:tracePt t="67940" x="3243263" y="1647825"/>
          <p14:tracePt t="67958" x="3243263" y="1638300"/>
          <p14:tracePt t="68021" x="3252788" y="1590675"/>
          <p14:tracePt t="68037" x="3252788" y="1576388"/>
          <p14:tracePt t="68080" x="3257550" y="1547813"/>
          <p14:tracePt t="68142" x="3257550" y="1504950"/>
          <p14:tracePt t="68179" x="3257550" y="1500188"/>
          <p14:tracePt t="68218" x="3252788" y="1481138"/>
          <p14:tracePt t="68231" x="3243263" y="1462088"/>
          <p14:tracePt t="68291" x="3114675" y="1343025"/>
          <p14:tracePt t="68348" x="3009900" y="1271588"/>
          <p14:tracePt t="68432" x="2943225" y="1271588"/>
          <p14:tracePt t="68454" x="2876550" y="1271588"/>
          <p14:tracePt t="68464" x="2786063" y="1271588"/>
          <p14:tracePt t="68475" x="2767013" y="1271588"/>
          <p14:tracePt t="68490" x="2743200" y="1271588"/>
          <p14:tracePt t="68521" x="2738438" y="1271588"/>
          <p14:tracePt t="68579" x="2671763" y="1271588"/>
          <p14:tracePt t="68585" x="2657475" y="1271588"/>
          <p14:tracePt t="68611" x="2628900" y="1276350"/>
          <p14:tracePt t="68621" x="2624138" y="1276350"/>
          <p14:tracePt t="68627" x="2614613" y="1281113"/>
          <p14:tracePt t="68655" x="2595563" y="1295400"/>
          <p14:tracePt t="68659" x="2590800" y="1295400"/>
          <p14:tracePt t="68675" x="2571750" y="1304925"/>
          <p14:tracePt t="68681" x="2566988" y="1309688"/>
          <p14:tracePt t="68722" x="2552700" y="1319213"/>
          <p14:tracePt t="68727" x="2547938" y="1319213"/>
          <p14:tracePt t="68779" x="2543175" y="1328738"/>
          <p14:tracePt t="68798" x="2538413" y="1343025"/>
          <p14:tracePt t="68803" x="2533650" y="1352550"/>
          <p14:tracePt t="68847" x="2519363" y="1385888"/>
          <p14:tracePt t="68880" x="2509838" y="1409700"/>
          <p14:tracePt t="68900" x="2509838" y="1428750"/>
          <p14:tracePt t="68938" x="2505075" y="1433513"/>
          <p14:tracePt t="69021" x="2505075" y="1452563"/>
          <p14:tracePt t="69038" x="2505075" y="1462088"/>
          <p14:tracePt t="69097" x="2600325" y="1543050"/>
          <p14:tracePt t="69156" x="2743200" y="1600200"/>
          <p14:tracePt t="69173" x="2814638" y="1619250"/>
          <p14:tracePt t="69206" x="2938463" y="1652588"/>
          <p14:tracePt t="69223" x="3014663" y="1657350"/>
          <p14:tracePt t="69242" x="3033713" y="1657350"/>
          <p14:tracePt t="69244" x="3043238" y="1657350"/>
          <p14:tracePt t="69279" x="3090863" y="1657350"/>
          <p14:tracePt t="69320" x="3167063" y="1657350"/>
          <p14:tracePt t="69367" x="3228975" y="1657350"/>
          <p14:tracePt t="69594" x="3233738" y="1652588"/>
          <p14:tracePt t="69611" x="3238500" y="1638300"/>
          <p14:tracePt t="69631" x="3238500" y="1628775"/>
          <p14:tracePt t="69674" x="3243263" y="1600200"/>
          <p14:tracePt t="69692" x="3243263" y="1595438"/>
          <p14:tracePt t="69716" x="3243263" y="1576388"/>
          <p14:tracePt t="69722" x="3243263" y="1566863"/>
          <p14:tracePt t="69771" x="3243263" y="1528763"/>
          <p14:tracePt t="69814" x="3228975" y="1481138"/>
          <p14:tracePt t="69820" x="3228975" y="1471613"/>
          <p14:tracePt t="69863" x="3209925" y="1452563"/>
          <p14:tracePt t="69893" x="3186113" y="1433513"/>
          <p14:tracePt t="69910" x="3157538" y="1414463"/>
          <p14:tracePt t="69960" x="3081338" y="1381125"/>
          <p14:tracePt t="69992" x="3019425" y="1352550"/>
          <p14:tracePt t="69995" x="2976563" y="1347788"/>
          <p14:tracePt t="70064" x="2838450" y="1323975"/>
          <p14:tracePt t="70082" x="2800350" y="1323975"/>
          <p14:tracePt t="70095" x="2752725" y="1323975"/>
          <p14:tracePt t="70126" x="2647950" y="1328738"/>
          <p14:tracePt t="70157" x="2595563" y="1343025"/>
          <p14:tracePt t="70174" x="2514600" y="1362075"/>
          <p14:tracePt t="70192" x="2509838" y="1371600"/>
          <p14:tracePt t="70210" x="2500313" y="1371600"/>
          <p14:tracePt t="70274" x="2433638" y="1438275"/>
          <p14:tracePt t="70284" x="2428875" y="1443038"/>
          <p14:tracePt t="70291" x="2424113" y="1452563"/>
          <p14:tracePt t="70302" x="2419350" y="1462088"/>
          <p14:tracePt t="70312" x="2414588" y="1462088"/>
          <p14:tracePt t="70323" x="2414588" y="1466850"/>
          <p14:tracePt t="70330" x="2409825" y="1466850"/>
          <p14:tracePt t="70335" x="2409825" y="1471613"/>
          <p14:tracePt t="70394" x="2405063" y="1490663"/>
          <p14:tracePt t="70453" x="2405063" y="1514475"/>
          <p14:tracePt t="70464" x="2405063" y="1519238"/>
          <p14:tracePt t="70471" x="2409825" y="1528763"/>
          <p14:tracePt t="70479" x="2414588" y="1533525"/>
          <p14:tracePt t="70484" x="2419350" y="1543050"/>
          <p14:tracePt t="70493" x="2424113" y="1552575"/>
          <p14:tracePt t="70518" x="2438400" y="1585913"/>
          <p14:tracePt t="70524" x="2447925" y="1590675"/>
          <p14:tracePt t="70531" x="2452688" y="1600200"/>
          <p14:tracePt t="70546" x="2462213" y="1619250"/>
          <p14:tracePt t="70552" x="2466975" y="1624013"/>
          <p14:tracePt t="70565" x="2481263" y="1638300"/>
          <p14:tracePt t="70576" x="2486025" y="1638300"/>
          <p14:tracePt t="70592" x="2495550" y="1647825"/>
          <p14:tracePt t="70596" x="2500313" y="1652588"/>
          <p14:tracePt t="70603" x="2505075" y="1652588"/>
          <p14:tracePt t="70668" x="2643188" y="1666875"/>
          <p14:tracePt t="70675" x="2681288" y="1666875"/>
          <p14:tracePt t="70681" x="2700338" y="1666875"/>
          <p14:tracePt t="70683" x="2762250" y="1676400"/>
          <p14:tracePt t="70693" x="2819400" y="1681163"/>
          <p14:tracePt t="70706" x="2843213" y="1681163"/>
          <p14:tracePt t="70711" x="2886075" y="1685925"/>
          <p14:tracePt t="70716" x="2933700" y="1685925"/>
          <p14:tracePt t="70728" x="2947988" y="1695450"/>
          <p14:tracePt t="70733" x="2967038" y="1695450"/>
          <p14:tracePt t="70740" x="2986088" y="1700213"/>
          <p14:tracePt t="70747" x="3009900" y="1700213"/>
          <p14:tracePt t="70767" x="3033713" y="1700213"/>
          <p14:tracePt t="70782" x="3048000" y="1700213"/>
          <p14:tracePt t="70786" x="3057525" y="1700213"/>
          <p14:tracePt t="70799" x="3076575" y="1700213"/>
          <p14:tracePt t="70805" x="3081338" y="1700213"/>
          <p14:tracePt t="70822" x="3114675" y="1700213"/>
          <p14:tracePt t="70845" x="3167063" y="1700213"/>
          <p14:tracePt t="70850" x="3195638" y="1700213"/>
          <p14:tracePt t="70864" x="3224213" y="1700213"/>
          <p14:tracePt t="70922" x="3352800" y="1700213"/>
          <p14:tracePt t="70927" x="3376613" y="1700213"/>
          <p14:tracePt t="70960" x="3438525" y="1700213"/>
          <p14:tracePt t="71001" x="3576638" y="1700213"/>
          <p14:tracePt t="71006" x="3609975" y="1700213"/>
          <p14:tracePt t="71023" x="3652838" y="1700213"/>
          <p14:tracePt t="71029" x="3671888" y="1700213"/>
          <p14:tracePt t="71039" x="3686175" y="1700213"/>
          <p14:tracePt t="71066" x="3709988" y="1700213"/>
          <p14:tracePt t="71128" x="3871913" y="1695450"/>
          <p14:tracePt t="71149" x="3905250" y="1695450"/>
          <p14:tracePt t="71158" x="3910013" y="1695450"/>
          <p14:tracePt t="71174" x="3919538" y="1695450"/>
          <p14:tracePt t="71274" x="3924300" y="1695450"/>
          <p14:tracePt t="71301" x="3938588" y="1695450"/>
          <p14:tracePt t="71313" x="3943350" y="1695450"/>
          <p14:tracePt t="71345" x="3948113" y="1695450"/>
          <p14:tracePt t="71421" x="3967163" y="1695450"/>
          <p14:tracePt t="71438" x="3990975" y="1695450"/>
          <p14:tracePt t="71443" x="4014788" y="1695450"/>
          <p14:tracePt t="71465" x="4052888" y="1695450"/>
          <p14:tracePt t="71476" x="4062413" y="1695450"/>
          <p14:tracePt t="71479" x="4071938" y="1695450"/>
          <p14:tracePt t="71492" x="4076700" y="1695450"/>
          <p14:tracePt t="71503" x="4081463" y="1695450"/>
          <p14:tracePt t="71533" x="4105275" y="1695450"/>
          <p14:tracePt t="71539" x="4110038" y="1695450"/>
          <p14:tracePt t="71561" x="4114800" y="1695450"/>
          <p14:tracePt t="71598" x="4148138" y="1695450"/>
          <p14:tracePt t="71601" x="4152900" y="1695450"/>
          <p14:tracePt t="71626" x="4214813" y="1700213"/>
          <p14:tracePt t="71632" x="4252913" y="1700213"/>
          <p14:tracePt t="71639" x="4276725" y="1704975"/>
          <p14:tracePt t="71648" x="4333875" y="1704975"/>
          <p14:tracePt t="71650" x="4357688" y="1709738"/>
          <p14:tracePt t="71671" x="4433888" y="1714500"/>
          <p14:tracePt t="71677" x="4500563" y="1714500"/>
          <p14:tracePt t="71686" x="4519613" y="1719263"/>
          <p14:tracePt t="71691" x="4562475" y="1719263"/>
          <p14:tracePt t="71704" x="4624388" y="1728788"/>
          <p14:tracePt t="71711" x="4662488" y="1733550"/>
          <p14:tracePt t="71740" x="4772025" y="1738313"/>
          <p14:tracePt t="71780" x="4991100" y="1747838"/>
          <p14:tracePt t="71831" x="5210175" y="1747838"/>
          <p14:tracePt t="71845" x="5291138" y="1747838"/>
          <p14:tracePt t="71883" x="5376863" y="1747838"/>
          <p14:tracePt t="71895" x="5462588" y="1738313"/>
          <p14:tracePt t="71912" x="5495925" y="1733550"/>
          <p14:tracePt t="71958" x="5514975" y="1733550"/>
          <p14:tracePt t="72031" x="5534025" y="1733550"/>
          <p14:tracePt t="72739" x="5491163" y="1733550"/>
          <p14:tracePt t="72752" x="5467350" y="1733550"/>
          <p14:tracePt t="72757" x="5453063" y="1733550"/>
          <p14:tracePt t="72767" x="5434013" y="1733550"/>
          <p14:tracePt t="72771" x="5410200" y="1733550"/>
          <p14:tracePt t="72781" x="5395913" y="1733550"/>
          <p14:tracePt t="72786" x="5372100" y="1733550"/>
          <p14:tracePt t="72800" x="5348288" y="1733550"/>
          <p14:tracePt t="72833" x="5305425" y="1733550"/>
          <p14:tracePt t="72836" x="5291138" y="1733550"/>
          <p14:tracePt t="72881" x="5191125" y="1733550"/>
          <p14:tracePt t="72909" x="5129213" y="1733550"/>
          <p14:tracePt t="72940" x="5095875" y="1733550"/>
          <p14:tracePt t="72945" x="5076825" y="1733550"/>
          <p14:tracePt t="72959" x="5043488" y="1733550"/>
          <p14:tracePt t="72965" x="5019675" y="1738313"/>
          <p14:tracePt t="72976" x="4981575" y="1738313"/>
          <p14:tracePt t="72986" x="4943475" y="1738313"/>
          <p14:tracePt t="73004" x="4843463" y="1738313"/>
          <p14:tracePt t="73009" x="4814888" y="1738313"/>
          <p14:tracePt t="73020" x="4795838" y="1738313"/>
          <p14:tracePt t="73037" x="4743450" y="1738313"/>
          <p14:tracePt t="73041" x="4724400" y="1738313"/>
          <p14:tracePt t="73051" x="4700588" y="1738313"/>
          <p14:tracePt t="73067" x="4662488" y="1738313"/>
          <p14:tracePt t="73072" x="4643438" y="1738313"/>
          <p14:tracePt t="73086" x="4591050" y="1738313"/>
          <p14:tracePt t="73107" x="4543425" y="1738313"/>
          <p14:tracePt t="73113" x="4505325" y="1738313"/>
          <p14:tracePt t="73119" x="4481513" y="1738313"/>
          <p14:tracePt t="73126" x="4462463" y="1738313"/>
          <p14:tracePt t="73134" x="4424363" y="1738313"/>
          <p14:tracePt t="73141" x="4410075" y="1738313"/>
          <p14:tracePt t="73155" x="4362450" y="1738313"/>
          <p14:tracePt t="73178" x="4295775" y="1738313"/>
          <p14:tracePt t="73213" x="4233863" y="1743075"/>
          <p14:tracePt t="73237" x="4214813" y="1743075"/>
          <p14:tracePt t="73254" x="4205288" y="1743075"/>
          <p14:tracePt t="73261" x="4191000" y="1743075"/>
          <p14:tracePt t="73270" x="4176713" y="1743075"/>
          <p14:tracePt t="73277" x="4171950" y="1743075"/>
          <p14:tracePt t="73283" x="4157663" y="1743075"/>
          <p14:tracePt t="73289" x="4148138" y="1743075"/>
          <p14:tracePt t="73301" x="4143375" y="1743075"/>
          <p14:tracePt t="73319" x="4133850" y="1743075"/>
          <p14:tracePt t="73341" x="4124325" y="1743075"/>
          <p14:tracePt t="73350" x="4119563" y="1743075"/>
          <p14:tracePt t="73366" x="4110038" y="1743075"/>
          <p14:tracePt t="73411" x="4067175" y="1743075"/>
          <p14:tracePt t="73458" x="4000500" y="1743075"/>
          <p14:tracePt t="73464" x="3986213" y="1738313"/>
          <p14:tracePt t="73468" x="3957638" y="1738313"/>
          <p14:tracePt t="73485" x="3905250" y="1728788"/>
          <p14:tracePt t="73493" x="3886200" y="1728788"/>
          <p14:tracePt t="73504" x="3843338" y="1728788"/>
          <p14:tracePt t="73518" x="3824288" y="1728788"/>
          <p14:tracePt t="73524" x="3810000" y="1728788"/>
          <p14:tracePt t="73528" x="3800475" y="1728788"/>
          <p14:tracePt t="73537" x="3790950" y="1728788"/>
          <p14:tracePt t="73548" x="3781425" y="1728788"/>
          <p14:tracePt t="73554" x="3771900" y="1728788"/>
          <p14:tracePt t="73573" x="3738563" y="1728788"/>
          <p14:tracePt t="73583" x="3729038" y="1728788"/>
          <p14:tracePt t="73601" x="3695700" y="1728788"/>
          <p14:tracePt t="73630" x="3676650" y="1728788"/>
          <p14:tracePt t="73636" x="3671888" y="1728788"/>
          <p14:tracePt t="74411" x="3690938" y="1728788"/>
          <p14:tracePt t="74455" x="3724275" y="1719263"/>
          <p14:tracePt t="74460" x="3729038" y="1719263"/>
          <p14:tracePt t="74463" x="3738563" y="1714500"/>
          <p14:tracePt t="74480" x="3757613" y="1714500"/>
          <p14:tracePt t="74489" x="3767138" y="1714500"/>
          <p14:tracePt t="74505" x="3800475" y="1714500"/>
          <p14:tracePt t="74513" x="3814763" y="1714500"/>
          <p14:tracePt t="74519" x="3833813" y="1714500"/>
          <p14:tracePt t="74527" x="3848100" y="1714500"/>
          <p14:tracePt t="74532" x="3886200" y="1714500"/>
          <p14:tracePt t="74541" x="3914775" y="1714500"/>
          <p14:tracePt t="74563" x="3976688" y="1709738"/>
          <p14:tracePt t="74568" x="3990975" y="1709738"/>
          <p14:tracePt t="74593" x="4024313" y="1709738"/>
          <p14:tracePt t="74602" x="4029075" y="1709738"/>
          <p14:tracePt t="74614" x="4043363" y="1709738"/>
          <p14:tracePt t="74640" x="4100513" y="1709738"/>
          <p14:tracePt t="74646" x="4119563" y="1709738"/>
          <p14:tracePt t="74659" x="4148138" y="1709738"/>
          <p14:tracePt t="74688" x="4200525" y="1709738"/>
          <p14:tracePt t="74738" x="4252913" y="1709738"/>
          <p14:tracePt t="74786" x="4267200" y="1709738"/>
          <p14:tracePt t="74908" x="4271963" y="1709738"/>
          <p14:tracePt t="76098" x="4271963" y="1685925"/>
          <p14:tracePt t="76117" x="4271963" y="1676400"/>
          <p14:tracePt t="76160" x="4271963" y="1666875"/>
          <p14:tracePt t="76271" x="4271963" y="1662113"/>
          <p14:tracePt t="76370" x="4257675" y="1633538"/>
          <p14:tracePt t="76396" x="4252913" y="1633538"/>
          <p14:tracePt t="77129" x="4248150" y="1633538"/>
          <p14:tracePt t="77162" x="4243388" y="1638300"/>
          <p14:tracePt t="77164" x="4238625" y="1638300"/>
          <p14:tracePt t="77173" x="4233863" y="1638300"/>
          <p14:tracePt t="77221" x="4224338" y="1643063"/>
          <p14:tracePt t="77258" x="4214813" y="1643063"/>
          <p14:tracePt t="77298" x="4205288" y="1643063"/>
          <p14:tracePt t="77313" x="4191000" y="1643063"/>
          <p14:tracePt t="77350" x="4148138" y="1643063"/>
          <p14:tracePt t="77356" x="4124325" y="1643063"/>
          <p14:tracePt t="77363" x="4114800" y="1643063"/>
          <p14:tracePt t="77382" x="4095750" y="1643063"/>
          <p14:tracePt t="77392" x="4090988" y="1643063"/>
          <p14:tracePt t="77463" x="4090988" y="1638300"/>
          <p14:tracePt t="77857" x="4090988" y="1652588"/>
          <p14:tracePt t="77879" x="4090988" y="1662113"/>
          <p14:tracePt t="77893" x="4090988" y="1666875"/>
          <p14:tracePt t="77896" x="4090988" y="1671638"/>
          <p14:tracePt t="77927" x="4090988" y="1685925"/>
          <p14:tracePt t="77931" x="4090988" y="1695450"/>
          <p14:tracePt t="77941" x="4090988" y="1700213"/>
          <p14:tracePt t="77946" x="4090988" y="1704975"/>
          <p14:tracePt t="77954" x="4086225" y="1714500"/>
          <p14:tracePt t="77963" x="4086225" y="1719263"/>
          <p14:tracePt t="77986" x="4086225" y="1728788"/>
          <p14:tracePt t="77992" x="4086225" y="1733550"/>
          <p14:tracePt t="78003" x="4086225" y="1738313"/>
          <p14:tracePt t="78008" x="4086225" y="1743075"/>
          <p14:tracePt t="78012" x="4086225" y="1747838"/>
          <p14:tracePt t="78084" x="4086225" y="1752600"/>
          <p14:tracePt t="78289" x="4090988" y="1757363"/>
          <p14:tracePt t="78296" x="4090988" y="1762125"/>
          <p14:tracePt t="78321" x="4095750" y="1762125"/>
          <p14:tracePt t="78489" x="4100513" y="1762125"/>
          <p14:tracePt t="78521" x="4110038" y="1762125"/>
          <p14:tracePt t="78537" x="4114800" y="1762125"/>
          <p14:tracePt t="78594" x="4129088" y="1757363"/>
          <p14:tracePt t="78615" x="4143375" y="1743075"/>
          <p14:tracePt t="78677" x="4152900" y="1733550"/>
          <p14:tracePt t="78718" x="4152900" y="1728788"/>
          <p14:tracePt t="78732" x="4157663" y="1719263"/>
          <p14:tracePt t="78812" x="4162425" y="1690688"/>
          <p14:tracePt t="78882" x="4167188" y="1685925"/>
          <p14:tracePt t="78885" x="4167188" y="1681163"/>
          <p14:tracePt t="78925" x="4167188" y="1676400"/>
          <p14:tracePt t="79005" x="4167188" y="1666875"/>
          <p14:tracePt t="79044" x="4152900" y="1652588"/>
          <p14:tracePt t="79096" x="4148138" y="1647825"/>
          <p14:tracePt t="79189" x="4143375" y="1643063"/>
          <p14:tracePt t="79240" x="4119563" y="1643063"/>
          <p14:tracePt t="79282" x="4110038" y="1643063"/>
          <p14:tracePt t="79351" x="4086225" y="1652588"/>
          <p14:tracePt t="79392" x="4071938" y="1671638"/>
          <p14:tracePt t="79422" x="4062413" y="1695450"/>
          <p14:tracePt t="79453" x="4057650" y="1724025"/>
          <p14:tracePt t="79515" x="4057650" y="1733550"/>
          <p14:tracePt t="79673" x="4057650" y="1738313"/>
          <p14:tracePt t="79738" x="4171950" y="1795463"/>
          <p14:tracePt t="79754" x="4219575" y="1804988"/>
          <p14:tracePt t="79759" x="4233863" y="1809750"/>
          <p14:tracePt t="79769" x="4252913" y="1809750"/>
          <p14:tracePt t="79776" x="4271963" y="1809750"/>
          <p14:tracePt t="79797" x="4310063" y="1814513"/>
          <p14:tracePt t="79845" x="4648200" y="1804988"/>
          <p14:tracePt t="79863" x="4762500" y="1790700"/>
          <p14:tracePt t="79898" x="4919663" y="1752600"/>
          <p14:tracePt t="79905" x="4929188" y="1747838"/>
          <p14:tracePt t="79923" x="4948238" y="1743075"/>
          <p14:tracePt t="79928" x="4957763" y="1738313"/>
          <p14:tracePt t="79959" x="5010150" y="1733550"/>
          <p14:tracePt t="79961" x="5024438" y="1733550"/>
          <p14:tracePt t="79969" x="5033963" y="1733550"/>
          <p14:tracePt t="79985" x="5043488" y="1733550"/>
          <p14:tracePt t="80003" x="5048250" y="1733550"/>
          <p14:tracePt t="80028" x="5062538" y="1728788"/>
          <p14:tracePt t="80049" x="5105400" y="1728788"/>
          <p14:tracePt t="80053" x="5143500" y="1719263"/>
          <p14:tracePt t="80064" x="5172075" y="1719263"/>
          <p14:tracePt t="80067" x="5205413" y="1719263"/>
          <p14:tracePt t="80079" x="5253038" y="1714500"/>
          <p14:tracePt t="80096" x="5300663" y="1714500"/>
          <p14:tracePt t="80105" x="5324475" y="1709738"/>
          <p14:tracePt t="80109" x="5338763" y="1709738"/>
          <p14:tracePt t="80113" x="5353050" y="1709738"/>
          <p14:tracePt t="80124" x="5362575" y="1709738"/>
          <p14:tracePt t="80128" x="5367338" y="1709738"/>
          <p14:tracePt t="80133" x="5376863" y="1704975"/>
          <p14:tracePt t="80151" x="5391150" y="1704975"/>
          <p14:tracePt t="80173" x="5429250" y="1704975"/>
          <p14:tracePt t="80179" x="5443538" y="1704975"/>
          <p14:tracePt t="80221" x="5510213" y="1704975"/>
          <p14:tracePt t="80225" x="5514975" y="1704975"/>
          <p14:tracePt t="80264" x="5524500" y="1704975"/>
          <p14:tracePt t="80300" x="5581650" y="1704975"/>
          <p14:tracePt t="80311" x="5591175" y="1704975"/>
          <p14:tracePt t="80343" x="5638800" y="1700213"/>
          <p14:tracePt t="80374" x="5695950" y="1685925"/>
          <p14:tracePt t="80395" x="5715000" y="1685925"/>
          <p14:tracePt t="80397" x="5738813" y="1681163"/>
          <p14:tracePt t="80406" x="5772150" y="1676400"/>
          <p14:tracePt t="80421" x="5815013" y="1671638"/>
          <p14:tracePt t="80427" x="5829300" y="1666875"/>
          <p14:tracePt t="80461" x="5867400" y="1657350"/>
          <p14:tracePt t="80515" x="5881688" y="1652588"/>
          <p14:tracePt t="80519" x="5886450" y="1652588"/>
          <p14:tracePt t="80524" x="5891213" y="1647825"/>
          <p14:tracePt t="80877" x="5886450" y="1647825"/>
          <p14:tracePt t="80894" x="5876925" y="1647825"/>
          <p14:tracePt t="80924" x="5819775" y="1647825"/>
          <p14:tracePt t="80932" x="5805488" y="1647825"/>
          <p14:tracePt t="80957" x="5748338" y="1647825"/>
          <p14:tracePt t="80962" x="5734050" y="1647825"/>
          <p14:tracePt t="80977" x="5729288" y="1652588"/>
          <p14:tracePt t="81064" x="5705475" y="1652588"/>
          <p14:tracePt t="81103" x="5657850" y="1652588"/>
          <p14:tracePt t="81111" x="5648325" y="1652588"/>
          <p14:tracePt t="81117" x="5638800" y="1652588"/>
          <p14:tracePt t="81225" x="5448300" y="1652588"/>
          <p14:tracePt t="81506" x="5481638" y="1647825"/>
          <p14:tracePt t="81517" x="5495925" y="1647825"/>
          <p14:tracePt t="81564" x="5538788" y="1647825"/>
          <p14:tracePt t="81569" x="5543550" y="1647825"/>
          <p14:tracePt t="81579" x="5548313" y="1647825"/>
          <p14:tracePt t="81583" x="5553075" y="1647825"/>
          <p14:tracePt t="81681" x="5562600" y="1690688"/>
          <p14:tracePt t="81701" x="5567363" y="1704975"/>
          <p14:tracePt t="81705" x="5567363" y="1714500"/>
          <p14:tracePt t="81723" x="5567363" y="1719263"/>
          <p14:tracePt t="81726" x="5567363" y="1728788"/>
          <p14:tracePt t="81733" x="5567363" y="1733550"/>
          <p14:tracePt t="81746" x="5567363" y="1738313"/>
          <p14:tracePt t="81810" x="5567363" y="1790700"/>
          <p14:tracePt t="81815" x="5567363" y="1800225"/>
          <p14:tracePt t="81952" x="5538788" y="1824038"/>
          <p14:tracePt t="82180" x="5543550" y="1804988"/>
          <p14:tracePt t="82203" x="5548313" y="1781175"/>
          <p14:tracePt t="82223" x="5567363" y="1757363"/>
          <p14:tracePt t="82256" x="5614988" y="1714500"/>
          <p14:tracePt t="82289" x="5653088" y="1695450"/>
          <p14:tracePt t="82508" x="5638800" y="1704975"/>
          <p14:tracePt t="82518" x="5634038" y="1709738"/>
          <p14:tracePt t="82521" x="5624513" y="1714500"/>
          <p14:tracePt t="82529" x="5610225" y="1724025"/>
          <p14:tracePt t="82546" x="5576888" y="1733550"/>
          <p14:tracePt t="82552" x="5562600" y="1738313"/>
          <p14:tracePt t="82562" x="5534025" y="1747838"/>
          <p14:tracePt t="82596" x="5405438" y="1771650"/>
          <p14:tracePt t="82629" x="5319713" y="1771650"/>
          <p14:tracePt t="82635" x="5291138" y="1771650"/>
          <p14:tracePt t="82644" x="5267325" y="1771650"/>
          <p14:tracePt t="82649" x="5238750" y="1771650"/>
          <p14:tracePt t="82663" x="5181600" y="1771650"/>
          <p14:tracePt t="82718" x="4805363" y="1752600"/>
          <p14:tracePt t="82723" x="4757738" y="1747838"/>
          <p14:tracePt t="82742" x="4652963" y="1747838"/>
          <p14:tracePt t="82745" x="4614863" y="1747838"/>
          <p14:tracePt t="82760" x="4495800" y="1747838"/>
          <p14:tracePt t="82785" x="4314825" y="1747838"/>
          <p14:tracePt t="82790" x="4267200" y="1747838"/>
          <p14:tracePt t="82812" x="4119563" y="1747838"/>
          <p14:tracePt t="82822" x="4090988" y="1747838"/>
          <p14:tracePt t="82829" x="4033838" y="1747838"/>
          <p14:tracePt t="82837" x="4005263" y="1747838"/>
          <p14:tracePt t="82861" x="3857625" y="1747838"/>
          <p14:tracePt t="82868" x="3800475" y="1747838"/>
          <p14:tracePt t="82875" x="3733800" y="1747838"/>
          <p14:tracePt t="82907" x="3548063" y="1747838"/>
          <p14:tracePt t="82937" x="3429000" y="1747838"/>
          <p14:tracePt t="82942" x="3381375" y="1747838"/>
          <p14:tracePt t="82958" x="3328988" y="1747838"/>
          <p14:tracePt t="82967" x="3271838" y="1747838"/>
          <p14:tracePt t="82984" x="3200400" y="1747838"/>
          <p14:tracePt t="82989" x="3133725" y="1747838"/>
          <p14:tracePt t="82994" x="3057525" y="1747838"/>
          <p14:tracePt t="83005" x="3028950" y="1747838"/>
          <p14:tracePt t="83009" x="2943225" y="1747838"/>
          <p14:tracePt t="83047" x="2686050" y="1747838"/>
          <p14:tracePt t="83063" x="2609850" y="1747838"/>
          <p14:tracePt t="83110" x="2452688" y="1747838"/>
          <p14:tracePt t="83114" x="2405063" y="1747838"/>
          <p14:tracePt t="83119" x="2357438" y="1738313"/>
          <p14:tracePt t="83128" x="2300288" y="1738313"/>
          <p14:tracePt t="83143" x="2209800" y="1733550"/>
          <p14:tracePt t="83193" x="2071688" y="1714500"/>
          <p14:tracePt t="83237" x="1943100" y="1690688"/>
          <p14:tracePt t="83282" x="1790700" y="1676400"/>
          <p14:tracePt t="83301" x="1771650" y="1676400"/>
          <p14:tracePt t="83329" x="1695450" y="1657350"/>
          <p14:tracePt t="83343" x="1695450" y="1652588"/>
          <p14:tracePt t="83567" x="1709738" y="1652588"/>
          <p14:tracePt t="83581" x="1714500" y="1652588"/>
          <p14:tracePt t="83612" x="1724025" y="1647825"/>
          <p14:tracePt t="83617" x="1733550" y="1643063"/>
          <p14:tracePt t="83622" x="1743075" y="1643063"/>
          <p14:tracePt t="83642" x="1776413" y="1643063"/>
          <p14:tracePt t="83668" x="1905000" y="1638300"/>
          <p14:tracePt t="83695" x="2028825" y="1638300"/>
          <p14:tracePt t="83723" x="2147888" y="1638300"/>
          <p14:tracePt t="83752" x="2257425" y="1638300"/>
          <p14:tracePt t="83772" x="2314575" y="1638300"/>
          <p14:tracePt t="83787" x="2352675" y="1638300"/>
          <p14:tracePt t="83828" x="2362200" y="1638300"/>
          <p14:tracePt t="83887" x="2381250" y="1638300"/>
          <p14:tracePt t="83909" x="2390775" y="1638300"/>
          <p14:tracePt t="84108" x="2419350" y="1638300"/>
          <p14:tracePt t="84115" x="2447925" y="1643063"/>
          <p14:tracePt t="84118" x="2476500" y="1643063"/>
          <p14:tracePt t="84130" x="2500313" y="1643063"/>
          <p14:tracePt t="84145" x="2547938" y="1647825"/>
          <p14:tracePt t="84161" x="2614613" y="1662113"/>
          <p14:tracePt t="84176" x="2638425" y="1666875"/>
          <p14:tracePt t="84223" x="2686050" y="1676400"/>
          <p14:tracePt t="84229" x="2690813" y="1681163"/>
          <p14:tracePt t="84251" x="2700338" y="1681163"/>
          <p14:tracePt t="84270" x="2709863" y="1681163"/>
          <p14:tracePt t="84443" x="2733675" y="1681163"/>
          <p14:tracePt t="84461" x="2767013" y="1681163"/>
          <p14:tracePt t="84521" x="3205163" y="1681163"/>
          <p14:tracePt t="84581" x="3305175" y="1685925"/>
          <p14:tracePt t="84615" x="3319463" y="1685925"/>
          <p14:tracePt t="84659" x="3405188" y="1685925"/>
          <p14:tracePt t="84665" x="3433763" y="1676400"/>
          <p14:tracePt t="84708" x="3557588" y="1647825"/>
          <p14:tracePt t="84713" x="3600450" y="1643063"/>
          <p14:tracePt t="84735" x="3709988" y="1628775"/>
          <p14:tracePt t="84773" x="3833813" y="1624013"/>
          <p14:tracePt t="84823" x="3857625" y="1624013"/>
          <p14:tracePt t="84877" x="3895725" y="1624013"/>
          <p14:tracePt t="84888" x="3905250" y="1624013"/>
          <p14:tracePt t="84894" x="3914775" y="1624013"/>
          <p14:tracePt t="84897" x="3924300" y="1624013"/>
          <p14:tracePt t="84907" x="3938588" y="1624013"/>
          <p14:tracePt t="84932" x="3990975" y="1624013"/>
          <p14:tracePt t="84934" x="4010025" y="1624013"/>
          <p14:tracePt t="84943" x="4033838" y="1624013"/>
          <p14:tracePt t="84959" x="4081463" y="1624013"/>
          <p14:tracePt t="84965" x="4105275" y="1624013"/>
          <p14:tracePt t="85000" x="4205288" y="1624013"/>
          <p14:tracePt t="85005" x="4224338" y="1624013"/>
          <p14:tracePt t="85022" x="4257675" y="1624013"/>
          <p14:tracePt t="85024" x="4267200" y="1624013"/>
          <p14:tracePt t="85034" x="4281488" y="1624013"/>
          <p14:tracePt t="85050" x="4300538" y="1624013"/>
          <p14:tracePt t="85056" x="4310063" y="1624013"/>
          <p14:tracePt t="85064" x="4324350" y="1624013"/>
          <p14:tracePt t="85075" x="4343400" y="1624013"/>
          <p14:tracePt t="85082" x="4367213" y="1624013"/>
          <p14:tracePt t="85091" x="4386263" y="1624013"/>
          <p14:tracePt t="85101" x="4410075" y="1624013"/>
          <p14:tracePt t="85111" x="4462463" y="1624013"/>
          <p14:tracePt t="85117" x="4476750" y="1624013"/>
          <p14:tracePt t="85124" x="4495800" y="1619250"/>
          <p14:tracePt t="85130" x="4505325" y="1619250"/>
          <p14:tracePt t="85142" x="4514850" y="1619250"/>
          <p14:tracePt t="85147" x="4524375" y="1614488"/>
          <p14:tracePt t="85519" x="4519613" y="1614488"/>
          <p14:tracePt t="85547" x="4505325" y="1614488"/>
          <p14:tracePt t="85580" x="4462463" y="1614488"/>
          <p14:tracePt t="85626" x="4438650" y="1609725"/>
          <p14:tracePt t="85723" x="4405313" y="1600200"/>
          <p14:tracePt t="85731" x="4400550" y="1600200"/>
          <p14:tracePt t="85748" x="4371975" y="1595438"/>
          <p14:tracePt t="85781" x="4305300" y="1581150"/>
          <p14:tracePt t="85787" x="4271963" y="1581150"/>
          <p14:tracePt t="85791" x="4252913" y="1576388"/>
          <p14:tracePt t="85809" x="4229100" y="1576388"/>
          <p14:tracePt t="85829" x="4205288" y="1576388"/>
          <p14:tracePt t="85942" x="4191000" y="1576388"/>
          <p14:tracePt t="85974" x="4176713" y="1576388"/>
          <p14:tracePt t="86014" x="4124325" y="1590675"/>
          <p14:tracePt t="86024" x="4110038" y="1595438"/>
          <p14:tracePt t="86029" x="4095750" y="1595438"/>
          <p14:tracePt t="86062" x="4062413" y="1609725"/>
          <p14:tracePt t="86067" x="4057650" y="1609725"/>
          <p14:tracePt t="86494" x="4057650" y="1619250"/>
          <p14:tracePt t="86521" x="4057650" y="1633538"/>
          <p14:tracePt t="86535" x="4057650" y="1643063"/>
          <p14:tracePt t="86554" x="4057650" y="1657350"/>
          <p14:tracePt t="86593" x="4057650" y="1662113"/>
          <p14:tracePt t="86881" x="4062413" y="1690688"/>
          <p14:tracePt t="86939" x="4076700" y="1719263"/>
          <p14:tracePt t="86945" x="4076700" y="1724025"/>
          <p14:tracePt t="86958" x="4081463" y="1728788"/>
          <p14:tracePt t="86962" x="4081463" y="1733550"/>
          <p14:tracePt t="86976" x="4086225" y="1733550"/>
          <p14:tracePt t="87032" x="4095750" y="1738313"/>
          <p14:tracePt t="87049" x="4105275" y="1743075"/>
          <p14:tracePt t="87074" x="4148138" y="1757363"/>
          <p14:tracePt t="87086" x="4162425" y="1762125"/>
          <p14:tracePt t="87094" x="4176713" y="1762125"/>
          <p14:tracePt t="87103" x="4205288" y="1766888"/>
          <p14:tracePt t="87111" x="4214813" y="1771650"/>
          <p14:tracePt t="87117" x="4224338" y="1771650"/>
          <p14:tracePt t="87129" x="4233863" y="1776413"/>
          <p14:tracePt t="87134" x="4243388" y="1776413"/>
          <p14:tracePt t="87146" x="4257675" y="1781175"/>
          <p14:tracePt t="87205" x="4443413" y="1804988"/>
          <p14:tracePt t="87210" x="4495800" y="1814513"/>
          <p14:tracePt t="87221" x="4533900" y="1814513"/>
          <p14:tracePt t="87226" x="4572000" y="1819275"/>
          <p14:tracePt t="87232" x="4619625" y="1819275"/>
          <p14:tracePt t="87243" x="4681538" y="1828800"/>
          <p14:tracePt t="87295" x="4829175" y="1838325"/>
          <p14:tracePt t="87299" x="4857750" y="1838325"/>
          <p14:tracePt t="87306" x="4872038" y="1838325"/>
          <p14:tracePt t="87334" x="4967288" y="1838325"/>
          <p14:tracePt t="87343" x="5033963" y="1838325"/>
          <p14:tracePt t="87350" x="5067300" y="1838325"/>
          <p14:tracePt t="87396" x="5138738" y="1838325"/>
          <p14:tracePt t="87424" x="5143500" y="1838325"/>
          <p14:tracePt t="87458" x="5162550" y="1824038"/>
          <p14:tracePt t="87463" x="5172075" y="1819275"/>
          <p14:tracePt t="87479" x="5176838" y="1814513"/>
          <p14:tracePt t="87510" x="5210175" y="1781175"/>
          <p14:tracePt t="87567" x="5238750" y="1733550"/>
          <p14:tracePt t="87581" x="5257800" y="1700213"/>
          <p14:tracePt t="87596" x="5267325" y="1685925"/>
          <p14:tracePt t="87640" x="5272088" y="1657350"/>
          <p14:tracePt t="87744" x="5229225" y="1519238"/>
          <p14:tracePt t="87745" x="5224463" y="1509713"/>
          <p14:tracePt t="87756" x="5214938" y="1504950"/>
          <p14:tracePt t="87761" x="5210175" y="1495425"/>
          <p14:tracePt t="87769" x="5200650" y="1490663"/>
          <p14:tracePt t="87783" x="5195888" y="1485900"/>
          <p14:tracePt t="87789" x="5186363" y="1485900"/>
          <p14:tracePt t="87801" x="5167313" y="1481138"/>
          <p14:tracePt t="87807" x="5143500" y="1471613"/>
          <p14:tracePt t="87815" x="5114925" y="1471613"/>
          <p14:tracePt t="87823" x="5086350" y="1466850"/>
          <p14:tracePt t="87836" x="4976813" y="1462088"/>
          <p14:tracePt t="87940" x="4638675" y="1462088"/>
          <p14:tracePt t="87961" x="4619625" y="1462088"/>
          <p14:tracePt t="87970" x="4614863" y="1462088"/>
          <p14:tracePt t="87998" x="4562475" y="1462088"/>
          <p14:tracePt t="88003" x="4552950" y="1462088"/>
          <p14:tracePt t="88009" x="4533900" y="1462088"/>
          <p14:tracePt t="88048" x="4514850" y="1462088"/>
          <p14:tracePt t="88097" x="4481513" y="1466850"/>
          <p14:tracePt t="88104" x="4467225" y="1466850"/>
          <p14:tracePt t="88110" x="4452938" y="1476375"/>
          <p14:tracePt t="88117" x="4433888" y="1476375"/>
          <p14:tracePt t="88124" x="4414838" y="1481138"/>
          <p14:tracePt t="88129" x="4391025" y="1485900"/>
          <p14:tracePt t="88140" x="4376738" y="1490663"/>
          <p14:tracePt t="88154" x="4343400" y="1495425"/>
          <p14:tracePt t="88159" x="4329113" y="1500188"/>
          <p14:tracePt t="88166" x="4314825" y="1509713"/>
          <p14:tracePt t="88182" x="4305300" y="1509713"/>
          <p14:tracePt t="88222" x="4300538" y="1509713"/>
          <p14:tracePt t="88344" x="4267200" y="1562100"/>
          <p14:tracePt t="88370" x="4219575" y="1600200"/>
          <p14:tracePt t="88452" x="4119563" y="1657350"/>
          <p14:tracePt t="88537" x="4052888" y="1657350"/>
          <p14:tracePt t="88552" x="4010025" y="1657350"/>
          <p14:tracePt t="88577" x="3933825" y="1652588"/>
          <p14:tracePt t="88582" x="3910013" y="1652588"/>
          <p14:tracePt t="88592" x="3895725" y="1652588"/>
          <p14:tracePt t="88596" x="3886200" y="1652588"/>
          <p14:tracePt t="88603" x="3876675" y="1652588"/>
          <p14:tracePt t="88614" x="3871913" y="1652588"/>
          <p14:tracePt t="88641" x="3843338" y="1652588"/>
          <p14:tracePt t="88647" x="3838575" y="1652588"/>
          <p14:tracePt t="88987" x="3919538" y="1652588"/>
          <p14:tracePt t="88991" x="3948113" y="1652588"/>
          <p14:tracePt t="89069" x="4071938" y="1652588"/>
          <p14:tracePt t="89156" x="4176713" y="1652588"/>
          <p14:tracePt t="89164" x="4186238" y="1657350"/>
          <p14:tracePt t="89206" x="4195763" y="1657350"/>
          <p14:tracePt t="89211" x="4205288" y="1657350"/>
          <p14:tracePt t="89295" x="4252913" y="1657350"/>
          <p14:tracePt t="89455" x="4267200" y="1657350"/>
          <p14:tracePt t="89579" x="4305300" y="1657350"/>
          <p14:tracePt t="89612" x="4343400" y="1657350"/>
          <p14:tracePt t="89617" x="4348163" y="1657350"/>
          <p14:tracePt t="89665" x="4357688" y="1657350"/>
          <p14:tracePt t="89907" x="4424363" y="1657350"/>
          <p14:tracePt t="89988" x="4686300" y="1671638"/>
          <p14:tracePt t="90083" x="5072063" y="1647825"/>
          <p14:tracePt t="90088" x="5095875" y="1647825"/>
          <p14:tracePt t="90100" x="5114925" y="1647825"/>
          <p14:tracePt t="90112" x="5153025" y="1647825"/>
          <p14:tracePt t="90143" x="5191125" y="1647825"/>
          <p14:tracePt t="90159" x="5200650" y="1647825"/>
          <p14:tracePt t="90192" x="5295900" y="1647825"/>
          <p14:tracePt t="90198" x="5314950" y="1647825"/>
          <p14:tracePt t="90206" x="5329238" y="1652588"/>
          <p14:tracePt t="90253" x="5367338" y="1657350"/>
          <p14:tracePt t="90332" x="5491163" y="1657350"/>
          <p14:tracePt t="90334" x="5500688" y="1657350"/>
          <p14:tracePt t="90373" x="5510213" y="1657350"/>
          <p14:tracePt t="90646" x="5495925" y="1690688"/>
          <p14:tracePt t="90702" x="5467350" y="1743075"/>
          <p14:tracePt t="90722" x="5462588" y="1752600"/>
          <p14:tracePt t="90789" x="5329238" y="1947863"/>
          <p14:tracePt t="90795" x="5295900" y="1985963"/>
          <p14:tracePt t="90804" x="5257800" y="2028825"/>
          <p14:tracePt t="90809" x="5224463" y="2071688"/>
          <p14:tracePt t="90822" x="5157788" y="2147888"/>
          <p14:tracePt t="90831" x="5119688" y="2200275"/>
          <p14:tracePt t="90842" x="5091113" y="2252663"/>
          <p14:tracePt t="90844" x="5062538" y="2290763"/>
          <p14:tracePt t="90906" x="4819650" y="2686050"/>
          <p14:tracePt t="90924" x="4791075" y="2747963"/>
          <p14:tracePt t="90928" x="4738688" y="2838450"/>
          <p14:tracePt t="90945" x="4710113" y="2895600"/>
          <p14:tracePt t="90969" x="4686300" y="2952750"/>
          <p14:tracePt t="90975" x="4681538" y="2967038"/>
          <p14:tracePt t="90981" x="4676775" y="2976563"/>
          <p14:tracePt t="90988" x="4676775" y="2981325"/>
          <p14:tracePt t="91047" x="4624388" y="3043238"/>
          <p14:tracePt t="91054" x="4605338" y="3052763"/>
          <p14:tracePt t="91062" x="4586288" y="3067050"/>
          <p14:tracePt t="91080" x="4543425" y="3095625"/>
          <p14:tracePt t="91088" x="4505325" y="3114675"/>
          <p14:tracePt t="91097" x="4481513" y="3124200"/>
          <p14:tracePt t="91110" x="4395788" y="3176588"/>
          <p14:tracePt t="91118" x="4352925" y="3205163"/>
          <p14:tracePt t="91125" x="4319588" y="3224213"/>
          <p14:tracePt t="91130" x="4286250" y="3243263"/>
          <p14:tracePt t="91143" x="4257675" y="3262313"/>
          <p14:tracePt t="91147" x="4214813" y="3290888"/>
          <p14:tracePt t="91173" x="4152900" y="3338513"/>
          <p14:tracePt t="91179" x="4129088" y="3343275"/>
          <p14:tracePt t="91182" x="4105275" y="3357563"/>
          <p14:tracePt t="91192" x="4090988" y="3362325"/>
          <p14:tracePt t="91208" x="4067175" y="3371850"/>
          <p14:tracePt t="91211" x="4048125" y="3376613"/>
          <p14:tracePt t="91219" x="4033838" y="3376613"/>
          <p14:tracePt t="91248" x="3976688" y="3386138"/>
          <p14:tracePt t="91303" x="3924300" y="3390900"/>
          <p14:tracePt t="91356" x="3862388" y="3390900"/>
          <p14:tracePt t="91391" x="3848100" y="3390900"/>
          <p14:tracePt t="91673" x="3843338" y="3390900"/>
          <p14:tracePt t="91719" x="3752850" y="3343275"/>
          <p14:tracePt t="91756" x="3619500" y="3290888"/>
          <p14:tracePt t="91758" x="3605213" y="3286125"/>
          <p14:tracePt t="91780" x="3571875" y="3276600"/>
          <p14:tracePt t="91830" x="3443288" y="3243263"/>
          <p14:tracePt t="91836" x="3400425" y="3238500"/>
          <p14:tracePt t="91845" x="3352800" y="3224213"/>
          <p14:tracePt t="91881" x="3105150" y="3186113"/>
          <p14:tracePt t="91888" x="3057525" y="3181350"/>
          <p14:tracePt t="91894" x="3000375" y="3171825"/>
          <p14:tracePt t="91906" x="2952750" y="3171825"/>
          <p14:tracePt t="91916" x="2862263" y="3167063"/>
          <p14:tracePt t="91928" x="2824163" y="3162300"/>
          <p14:tracePt t="91939" x="2724150" y="3152775"/>
          <p14:tracePt t="91952" x="2686050" y="3148013"/>
          <p14:tracePt t="91957" x="2647950" y="3148013"/>
          <p14:tracePt t="91964" x="2614613" y="3138488"/>
          <p14:tracePt t="91984" x="2543175" y="3133725"/>
          <p14:tracePt t="91996" x="2519363" y="3128963"/>
          <p14:tracePt t="92003" x="2505075" y="3128963"/>
          <p14:tracePt t="92024" x="2414588" y="3119438"/>
          <p14:tracePt t="92062" x="2162175" y="3090863"/>
          <p14:tracePt t="92079" x="2038350" y="3081338"/>
          <p14:tracePt t="92086" x="1981200" y="3081338"/>
          <p14:tracePt t="92094" x="1938338" y="3081338"/>
          <p14:tracePt t="92105" x="1909763" y="3081338"/>
          <p14:tracePt t="92111" x="1885950" y="3081338"/>
          <p14:tracePt t="92123" x="1881188" y="3081338"/>
          <p14:tracePt t="92131" x="1876425" y="3081338"/>
          <p14:tracePt t="92175" x="1871663" y="3081338"/>
          <p14:tracePt t="92206" x="1866900" y="3081338"/>
          <p14:tracePt t="92248" x="1852613" y="3081338"/>
          <p14:tracePt t="92269" x="1819275" y="3076575"/>
          <p14:tracePt t="92303" x="1747838" y="3057525"/>
          <p14:tracePt t="92318" x="1709738" y="3038475"/>
          <p14:tracePt t="92360" x="1604963" y="3000375"/>
          <p14:tracePt t="92392" x="1519238" y="2976563"/>
          <p14:tracePt t="92409" x="1500188" y="2976563"/>
          <p14:tracePt t="92425" x="1485900" y="2971800"/>
          <p14:tracePt t="92474" x="1462088" y="2971800"/>
          <p14:tracePt t="92478" x="1452563" y="2967038"/>
          <p14:tracePt t="92505" x="1414463" y="2957513"/>
          <p14:tracePt t="92515" x="1400175" y="2952750"/>
          <p14:tracePt t="92520" x="1390650" y="2947988"/>
          <p14:tracePt t="92533" x="1371600" y="2938463"/>
          <p14:tracePt t="92539" x="1362075" y="2938463"/>
          <p14:tracePt t="92550" x="1357313" y="2933700"/>
          <p14:tracePt t="92562" x="1347788" y="2928938"/>
          <p14:tracePt t="92574" x="1343025" y="2924175"/>
          <p14:tracePt t="92580" x="1338263" y="2919413"/>
          <p14:tracePt t="92585" x="1328738" y="2914650"/>
          <p14:tracePt t="92593" x="1328738" y="2909888"/>
          <p14:tracePt t="92607" x="1319213" y="2905125"/>
          <p14:tracePt t="92617" x="1314450" y="2900363"/>
          <p14:tracePt t="92625" x="1314450" y="2895600"/>
          <p14:tracePt t="92645" x="1314450" y="2890838"/>
          <p14:tracePt t="92674" x="1309688" y="2857500"/>
          <p14:tracePt t="92681" x="1304925" y="2847975"/>
          <p14:tracePt t="92689" x="1304925" y="2843213"/>
          <p14:tracePt t="92707" x="1304925" y="2819400"/>
          <p14:tracePt t="92733" x="1304925" y="2781300"/>
          <p14:tracePt t="92739" x="1309688" y="2767013"/>
          <p14:tracePt t="92743" x="1309688" y="2752725"/>
          <p14:tracePt t="92752" x="1309688" y="2743200"/>
          <p14:tracePt t="92764" x="1314450" y="2724150"/>
          <p14:tracePt t="92769" x="1319213" y="2705100"/>
          <p14:tracePt t="92774" x="1319213" y="2690813"/>
          <p14:tracePt t="92785" x="1323975" y="2676525"/>
          <p14:tracePt t="92801" x="1333500" y="2638425"/>
          <p14:tracePt t="92806" x="1338263" y="2628900"/>
          <p14:tracePt t="92811" x="1343025" y="2619375"/>
          <p14:tracePt t="92822" x="1352550" y="2605088"/>
          <p14:tracePt t="92825" x="1352550" y="2600325"/>
          <p14:tracePt t="92866" x="1381125" y="2552700"/>
          <p14:tracePt t="92871" x="1395413" y="2543175"/>
          <p14:tracePt t="92877" x="1409700" y="2519363"/>
          <p14:tracePt t="92894" x="1433513" y="2500313"/>
          <p14:tracePt t="92955" x="1466850" y="2462213"/>
          <p14:tracePt t="93055" x="1500188" y="2428875"/>
          <p14:tracePt t="93084" x="1528763" y="2409825"/>
          <p14:tracePt t="93092" x="1533525" y="2409825"/>
          <p14:tracePt t="93101" x="1533525" y="2405063"/>
          <p14:tracePt t="93111" x="1538288" y="2405063"/>
          <p14:tracePt t="93172" x="1557338" y="2395538"/>
          <p14:tracePt t="93193" x="1562100" y="2390775"/>
          <p14:tracePt t="93241" x="1581150" y="2371725"/>
          <p14:tracePt t="93266" x="1600200" y="2362200"/>
          <p14:tracePt t="93287" x="1614488" y="2352675"/>
          <p14:tracePt t="93329" x="1624013" y="2333625"/>
          <p14:tracePt t="93393" x="1657350" y="2324100"/>
          <p14:tracePt t="93409" x="1662113" y="2314575"/>
          <p14:tracePt t="93494" x="1685925" y="2314575"/>
          <p14:tracePt t="93631" x="1685925" y="2319338"/>
          <p14:tracePt t="93656" x="1690688" y="2324100"/>
          <p14:tracePt t="93686" x="1695450" y="2357438"/>
          <p14:tracePt t="93689" x="1700213" y="2366963"/>
          <p14:tracePt t="93700" x="1700213" y="2371725"/>
          <p14:tracePt t="93707" x="1700213" y="2386013"/>
          <p14:tracePt t="93712" x="1700213" y="2395538"/>
          <p14:tracePt t="93723" x="1704975" y="2400300"/>
          <p14:tracePt t="93738" x="1704975" y="2409825"/>
          <p14:tracePt t="93742" x="1704975" y="2414588"/>
          <p14:tracePt t="93764" x="1709738" y="2438400"/>
          <p14:tracePt t="93798" x="1709738" y="2462213"/>
          <p14:tracePt t="93804" x="1709738" y="2471738"/>
          <p14:tracePt t="93807" x="1709738" y="2476500"/>
          <p14:tracePt t="93828" x="1709738" y="2490788"/>
          <p14:tracePt t="93832" x="1709738" y="2495550"/>
          <p14:tracePt t="93837" x="1714500" y="2500313"/>
          <p14:tracePt t="93845" x="1714500" y="2509838"/>
          <p14:tracePt t="93909" x="1714500" y="2566988"/>
          <p14:tracePt t="93911" x="1714500" y="2576513"/>
          <p14:tracePt t="93963" x="1714500" y="2619375"/>
          <p14:tracePt t="93988" x="1714500" y="2638425"/>
          <p14:tracePt t="94019" x="1714500" y="2652713"/>
          <p14:tracePt t="94025" x="1714500" y="2657475"/>
          <p14:tracePt t="94062" x="1714500" y="2667000"/>
          <p14:tracePt t="94142" x="1719263" y="2700338"/>
          <p14:tracePt t="94147" x="1719263" y="2709863"/>
          <p14:tracePt t="94158" x="1719263" y="2719388"/>
          <p14:tracePt t="94187" x="1724025" y="2771775"/>
          <p14:tracePt t="94192" x="1724025" y="2786063"/>
          <p14:tracePt t="94208" x="1724025" y="2819400"/>
          <p14:tracePt t="94212" x="1733550" y="2838450"/>
          <p14:tracePt t="94251" x="1738313" y="2886075"/>
          <p14:tracePt t="94256" x="1738313" y="2890838"/>
          <p14:tracePt t="94273" x="1738313" y="2895600"/>
          <p14:tracePt t="94660" x="1738313" y="2909888"/>
          <p14:tracePt t="94664" x="1738313" y="2914650"/>
          <p14:tracePt t="94689" x="1738313" y="2938463"/>
          <p14:tracePt t="94707" x="1738313" y="2962275"/>
          <p14:tracePt t="94735" x="1738313" y="2976563"/>
          <p14:tracePt t="94749" x="1733550" y="2986088"/>
          <p14:tracePt t="94780" x="1724025" y="3000375"/>
          <p14:tracePt t="94786" x="1719263" y="3005138"/>
          <p14:tracePt t="94803" x="1709738" y="3019425"/>
          <p14:tracePt t="94809" x="1709738" y="3024188"/>
          <p14:tracePt t="94861" x="1685925" y="3052763"/>
          <p14:tracePt t="94879" x="1676400" y="3071813"/>
          <p14:tracePt t="94910" x="1662113" y="3090863"/>
          <p14:tracePt t="94953" x="1643063" y="3119438"/>
          <p14:tracePt t="94973" x="1628775" y="3138488"/>
          <p14:tracePt t="95024" x="1604963" y="3162300"/>
          <p14:tracePt t="95048" x="1600200" y="3171825"/>
          <p14:tracePt t="95078" x="1600200" y="3176588"/>
          <p14:tracePt t="95106" x="1595438" y="3181350"/>
          <p14:tracePt t="95197" x="1585913" y="3200400"/>
          <p14:tracePt t="95218" x="1581150" y="3200400"/>
          <p14:tracePt t="95259" x="1576388" y="3205163"/>
          <p14:tracePt t="95271" x="1571625" y="3214688"/>
          <p14:tracePt t="95300" x="1566863" y="3219450"/>
          <p14:tracePt t="95815" x="1552575" y="3224213"/>
          <p14:tracePt t="95830" x="1538288" y="3228975"/>
          <p14:tracePt t="95872" x="1504950" y="3262313"/>
          <p14:tracePt t="95879" x="1500188" y="3262313"/>
          <p14:tracePt t="95886" x="1490663" y="3267075"/>
          <p14:tracePt t="95892" x="1485900" y="3271838"/>
          <p14:tracePt t="95901" x="1481138" y="3276600"/>
          <p14:tracePt t="95910" x="1476375" y="3276600"/>
          <p14:tracePt t="95925" x="1476375" y="3281363"/>
          <p14:tracePt t="95958" x="1471613" y="3290888"/>
          <p14:tracePt t="95975" x="1462088" y="3300413"/>
          <p14:tracePt t="96016" x="1452563" y="3305175"/>
          <p14:tracePt t="96111" x="1438275" y="3324225"/>
          <p14:tracePt t="96139" x="1428750" y="3328988"/>
          <p14:tracePt t="96239" x="1414463" y="3328988"/>
          <p14:tracePt t="96366" x="1404938" y="3328988"/>
          <p14:tracePt t="96397" x="1395413" y="3328988"/>
          <p14:tracePt t="96473" x="1352550" y="3328988"/>
          <p14:tracePt t="96529" x="1333500" y="3328988"/>
          <p14:tracePt t="98046" x="1343025" y="3328988"/>
          <p14:tracePt t="98068" x="1371600" y="3328988"/>
          <p14:tracePt t="98077" x="1385888" y="3328988"/>
          <p14:tracePt t="98145" x="1504950" y="3352800"/>
          <p14:tracePt t="98159" x="1528763" y="3352800"/>
          <p14:tracePt t="98175" x="1557338" y="3357563"/>
          <p14:tracePt t="98297" x="1614488" y="3357563"/>
          <p14:tracePt t="98316" x="1633538" y="3357563"/>
          <p14:tracePt t="98392" x="1733550" y="3367088"/>
          <p14:tracePt t="98404" x="1766888" y="3367088"/>
          <p14:tracePt t="98412" x="1781175" y="3367088"/>
          <p14:tracePt t="98425" x="1790700" y="3367088"/>
          <p14:tracePt t="98428" x="1800225" y="3367088"/>
          <p14:tracePt t="98481" x="1852613" y="3367088"/>
          <p14:tracePt t="98488" x="1862138" y="3367088"/>
          <p14:tracePt t="98495" x="1871663" y="3367088"/>
          <p14:tracePt t="98548" x="2024063" y="3395663"/>
          <p14:tracePt t="98611" x="2114550" y="3429000"/>
          <p14:tracePt t="98673" x="2214563" y="3486150"/>
          <p14:tracePt t="98723" x="2262188" y="3509963"/>
          <p14:tracePt t="98819" x="2271713" y="3509963"/>
          <p14:tracePt t="98834" x="2276475" y="3509963"/>
          <p14:tracePt t="98942" x="2357438" y="3548063"/>
          <p14:tracePt t="98945" x="2371725" y="3557588"/>
          <p14:tracePt t="98953" x="2386013" y="3567113"/>
          <p14:tracePt t="98960" x="2405063" y="3581400"/>
          <p14:tracePt t="98973" x="2419350" y="3590925"/>
          <p14:tracePt t="98978" x="2438400" y="3605213"/>
          <p14:tracePt t="99020" x="2547938" y="3686175"/>
          <p14:tracePt t="99040" x="2590800" y="3714750"/>
          <p14:tracePt t="99080" x="2681288" y="3790950"/>
          <p14:tracePt t="99086" x="2690813" y="3800475"/>
          <p14:tracePt t="99095" x="2709863" y="3824288"/>
          <p14:tracePt t="99103" x="2719388" y="3829050"/>
          <p14:tracePt t="99111" x="2724150" y="3838575"/>
          <p14:tracePt t="99116" x="2728913" y="3843338"/>
          <p14:tracePt t="99126" x="2738438" y="3848100"/>
          <p14:tracePt t="99135" x="2738438" y="3852863"/>
          <p14:tracePt t="99149" x="2743200" y="3852863"/>
          <p14:tracePt t="99391" x="2743200" y="3857625"/>
          <p14:tracePt t="99442" x="2743200" y="3867150"/>
          <p14:tracePt t="99490" x="2747963" y="3886200"/>
          <p14:tracePt t="99515" x="2757488" y="3929063"/>
          <p14:tracePt t="99532" x="2767013" y="3948113"/>
          <p14:tracePt t="99562" x="2767013" y="3957638"/>
          <p14:tracePt t="99579" x="2767013" y="3967163"/>
          <p14:tracePt t="99610" x="2767013" y="3990975"/>
          <p14:tracePt t="99629" x="2767013" y="4005263"/>
          <p14:tracePt t="99654" x="2767013" y="4019550"/>
          <p14:tracePt t="99689" x="2767013" y="4043363"/>
          <p14:tracePt t="99694" x="2767013" y="4062413"/>
          <p14:tracePt t="99720" x="2767013" y="4076700"/>
          <p14:tracePt t="99740" x="2767013" y="4090988"/>
          <p14:tracePt t="99756" x="2767013" y="4100513"/>
          <p14:tracePt t="99795" x="2767013" y="4119563"/>
          <p14:tracePt t="99801" x="2767013" y="4133850"/>
          <p14:tracePt t="99817" x="2762250" y="4148138"/>
          <p14:tracePt t="99847" x="2752725" y="4167188"/>
          <p14:tracePt t="99864" x="2743200" y="4186238"/>
          <p14:tracePt t="99900" x="2705100" y="4238625"/>
          <p14:tracePt t="99922" x="2638425" y="4333875"/>
          <p14:tracePt t="99961" x="2590800" y="4400550"/>
          <p14:tracePt t="100002" x="2562225" y="4433888"/>
          <p14:tracePt t="100008" x="2552700" y="4448175"/>
          <p14:tracePt t="100054" x="2533650" y="4471988"/>
          <p14:tracePt t="100111" x="2495550" y="4514850"/>
          <p14:tracePt t="100113" x="2476500" y="4529138"/>
          <p14:tracePt t="100158" x="2447925" y="4562475"/>
          <p14:tracePt t="100177" x="2428875" y="4586288"/>
          <p14:tracePt t="100206" x="2381250" y="4652963"/>
          <p14:tracePt t="100253" x="2343150" y="4738688"/>
          <p14:tracePt t="100260" x="2324100" y="4781550"/>
          <p14:tracePt t="100317" x="2281238" y="4948238"/>
          <p14:tracePt t="100370" x="2243138" y="5153025"/>
          <p14:tracePt t="100394" x="2243138" y="5210175"/>
          <p14:tracePt t="100422" x="2233613" y="5343525"/>
          <p14:tracePt t="100460" x="2228850" y="5476875"/>
          <p14:tracePt t="100507" x="2228850" y="5667375"/>
          <p14:tracePt t="100531" x="2228850" y="5676900"/>
          <p14:tracePt t="100555" x="2228850" y="5681663"/>
          <p14:tracePt t="100601" x="2228850" y="5695950"/>
          <p14:tracePt t="100817" x="2233613" y="5686425"/>
          <p14:tracePt t="100831" x="2238375" y="5662613"/>
          <p14:tracePt t="100847" x="2238375" y="5648325"/>
          <p14:tracePt t="100893" x="2233613" y="5519738"/>
          <p14:tracePt t="100897" x="2219325" y="5486400"/>
          <p14:tracePt t="100921" x="2133600" y="5367338"/>
          <p14:tracePt t="100925" x="2100263" y="5334000"/>
          <p14:tracePt t="100978" x="1857375" y="5067300"/>
          <p14:tracePt t="100992" x="1819275" y="5019675"/>
          <p14:tracePt t="101023" x="1733550" y="4919663"/>
          <p14:tracePt t="101063" x="1576388" y="4795838"/>
          <p14:tracePt t="101067" x="1557338" y="4786313"/>
          <p14:tracePt t="101080" x="1528763" y="4752975"/>
          <p14:tracePt t="101086" x="1495425" y="4724400"/>
          <p14:tracePt t="101096" x="1481138" y="4714875"/>
          <p14:tracePt t="101105" x="1447800" y="4686300"/>
          <p14:tracePt t="101114" x="1438275" y="4672013"/>
          <p14:tracePt t="101168" x="1423988" y="4648200"/>
          <p14:tracePt t="101247" x="1428750" y="4629150"/>
          <p14:tracePt t="101250" x="1428750" y="4624388"/>
          <p14:tracePt t="101265" x="1428750" y="4619625"/>
          <p14:tracePt t="101273" x="1428750" y="4614863"/>
          <p14:tracePt t="101281" x="1428750" y="4610100"/>
          <p14:tracePt t="101287" x="1423988" y="4605338"/>
          <p14:tracePt t="101304" x="1419225" y="4591050"/>
          <p14:tracePt t="101311" x="1414463" y="4586288"/>
          <p14:tracePt t="101323" x="1409700" y="4572000"/>
          <p14:tracePt t="101329" x="1404938" y="4552950"/>
          <p14:tracePt t="101337" x="1400175" y="4543425"/>
          <p14:tracePt t="101347" x="1395413" y="4529138"/>
          <p14:tracePt t="101396" x="1357313" y="4429125"/>
          <p14:tracePt t="101398" x="1352550" y="4410075"/>
          <p14:tracePt t="101477" x="1328738" y="4267200"/>
          <p14:tracePt t="101480" x="1328738" y="4262438"/>
          <p14:tracePt t="101645" x="1452563" y="4162425"/>
          <p14:tracePt t="101651" x="1466850" y="4152900"/>
          <p14:tracePt t="101700" x="1562100" y="4095750"/>
          <p14:tracePt t="101723" x="1585913" y="4076700"/>
          <p14:tracePt t="101740" x="1590675" y="4076700"/>
          <p14:tracePt t="101813" x="1595438" y="4076700"/>
          <p14:tracePt t="106680" x="1624013" y="4067175"/>
          <p14:tracePt t="106720" x="1628775" y="4067175"/>
          <p14:tracePt t="106753" x="1666875" y="4067175"/>
          <p14:tracePt t="106764" x="1671638" y="4067175"/>
          <p14:tracePt t="106771" x="1681163" y="4067175"/>
          <p14:tracePt t="106780" x="1685925" y="4067175"/>
          <p14:tracePt t="106785" x="1695450" y="4067175"/>
          <p14:tracePt t="106800" x="1709738" y="4067175"/>
          <p14:tracePt t="106808" x="1728788" y="4067175"/>
          <p14:tracePt t="106814" x="1781175" y="4067175"/>
          <p14:tracePt t="106820" x="1862138" y="4067175"/>
          <p14:tracePt t="106827" x="1905000" y="4067175"/>
          <p14:tracePt t="106839" x="2019300" y="4067175"/>
          <p14:tracePt t="106851" x="2205038" y="4067175"/>
          <p14:tracePt t="106861" x="2319338" y="4067175"/>
          <p14:tracePt t="106875" x="2405063" y="4067175"/>
          <p14:tracePt t="106891" x="2505075" y="4067175"/>
          <p14:tracePt t="106897" x="2519363" y="4067175"/>
          <p14:tracePt t="107008" x="2671763" y="4086225"/>
          <p14:tracePt t="107032" x="2719388" y="4090988"/>
          <p14:tracePt t="107038" x="2733675" y="4095750"/>
          <p14:tracePt t="107046" x="2743200" y="4095750"/>
          <p14:tracePt t="107241" x="2733675" y="4095750"/>
          <p14:tracePt t="107261" x="2724150" y="4095750"/>
          <p14:tracePt t="107297" x="2719388" y="4095750"/>
          <p14:tracePt t="107337" x="2681288" y="4100513"/>
          <p14:tracePt t="107376" x="2628900" y="4105275"/>
          <p14:tracePt t="107425" x="2338388" y="4114800"/>
          <p14:tracePt t="107428" x="2290763" y="4114800"/>
          <p14:tracePt t="107438" x="2252663" y="4114800"/>
          <p14:tracePt t="107454" x="2185988" y="4114800"/>
          <p14:tracePt t="107459" x="2147888" y="4114800"/>
          <p14:tracePt t="107471" x="2128838" y="4114800"/>
          <p14:tracePt t="107478" x="2114550" y="4114800"/>
          <p14:tracePt t="107482" x="2109788" y="4114800"/>
          <p14:tracePt t="107488" x="2105025" y="4114800"/>
          <p14:tracePt t="107499" x="2100263" y="4114800"/>
          <p14:tracePt t="107509" x="2095500" y="4114800"/>
          <p14:tracePt t="107536" x="2066925" y="4114800"/>
          <p14:tracePt t="107579" x="1924050" y="4114800"/>
          <p14:tracePt t="107585" x="1895475" y="4114800"/>
          <p14:tracePt t="107612" x="1857375" y="4114800"/>
          <p14:tracePt t="107673" x="1843088" y="4114800"/>
          <p14:tracePt t="107704" x="1785938" y="4114800"/>
          <p14:tracePt t="107713" x="1781175" y="4114800"/>
          <p14:tracePt t="108315" x="1766888" y="4114800"/>
          <p14:tracePt t="108342" x="1757363" y="4114800"/>
          <p14:tracePt t="108345" x="1752600" y="4114800"/>
          <p14:tracePt t="108368" x="1733550" y="4114800"/>
          <p14:tracePt t="108406" x="1628775" y="4110038"/>
          <p14:tracePt t="108452" x="1543050" y="4105275"/>
          <p14:tracePt t="108456" x="1533525" y="4100513"/>
          <p14:tracePt t="108465" x="1524000" y="4100513"/>
          <p14:tracePt t="108472" x="1514475" y="4100513"/>
          <p14:tracePt t="108487" x="1500188" y="4100513"/>
          <p14:tracePt t="108494" x="1490663" y="4095750"/>
          <p14:tracePt t="108514" x="1471613" y="4090988"/>
          <p14:tracePt t="108520" x="1462088" y="4086225"/>
          <p14:tracePt t="108525" x="1457325" y="4086225"/>
          <p14:tracePt t="108563" x="1438275" y="4081463"/>
          <p14:tracePt t="108567" x="1433513" y="4081463"/>
          <p14:tracePt t="108654" x="1423988" y="4081463"/>
          <p14:tracePt t="108687" x="1357313" y="4100513"/>
          <p14:tracePt t="108708" x="1347788" y="4105275"/>
          <p14:tracePt t="108733" x="1343025" y="4105275"/>
          <p14:tracePt t="108930" x="1343025" y="4124325"/>
          <p14:tracePt t="108961" x="1343025" y="4143375"/>
          <p14:tracePt t="109001" x="1343025" y="4152900"/>
          <p14:tracePt t="109018" x="1343025" y="4171950"/>
          <p14:tracePt t="109035" x="1343025" y="4176713"/>
          <p14:tracePt t="109041" x="1343025" y="4181475"/>
          <p14:tracePt t="109100" x="1347788" y="4210050"/>
          <p14:tracePt t="109144" x="1443038" y="4324350"/>
          <p14:tracePt t="109165" x="1490663" y="4371975"/>
          <p14:tracePt t="109194" x="1562100" y="4438650"/>
          <p14:tracePt t="109205" x="1585913" y="4467225"/>
          <p14:tracePt t="109223" x="1614488" y="4486275"/>
          <p14:tracePt t="109227" x="1628775" y="4500563"/>
          <p14:tracePt t="109242" x="1647825" y="4514850"/>
          <p14:tracePt t="109284" x="1690688" y="4543425"/>
          <p14:tracePt t="109290" x="1709738" y="4548188"/>
          <p14:tracePt t="109294" x="1719263" y="4557713"/>
          <p14:tracePt t="109302" x="1728788" y="4562475"/>
          <p14:tracePt t="109369" x="1814513" y="4619625"/>
          <p14:tracePt t="109375" x="1828800" y="4624388"/>
          <p14:tracePt t="109378" x="1838325" y="4633913"/>
          <p14:tracePt t="109384" x="1843088" y="4638675"/>
          <p14:tracePt t="109394" x="1852613" y="4643438"/>
          <p14:tracePt t="109406" x="1862138" y="4648200"/>
          <p14:tracePt t="109412" x="1862138" y="4652963"/>
          <p14:tracePt t="109416" x="1866900" y="4652963"/>
          <p14:tracePt t="109425" x="1871663" y="4652963"/>
          <p14:tracePt t="109439" x="1876425" y="4657725"/>
          <p14:tracePt t="109614" x="1876425" y="4667250"/>
          <p14:tracePt t="109644" x="1881188" y="4676775"/>
          <p14:tracePt t="109735" x="1890713" y="4705350"/>
          <p14:tracePt t="109740" x="1890713" y="4714875"/>
          <p14:tracePt t="109756" x="1900238" y="4738688"/>
          <p14:tracePt t="109769" x="1914525" y="4752975"/>
          <p14:tracePt t="109786" x="1928813" y="4800600"/>
          <p14:tracePt t="109817" x="1962150" y="4872038"/>
          <p14:tracePt t="109832" x="1990725" y="4948238"/>
          <p14:tracePt t="109878" x="2124075" y="5214938"/>
          <p14:tracePt t="109923" x="2176463" y="5381625"/>
          <p14:tracePt t="109953" x="2233613" y="5581650"/>
          <p14:tracePt t="109972" x="2266950" y="5748338"/>
          <p14:tracePt t="109992" x="2295525" y="5872163"/>
          <p14:tracePt t="110014" x="2305050" y="5895975"/>
          <p14:tracePt t="110044" x="2324100" y="5981700"/>
          <p14:tracePt t="110066" x="2324100" y="6019800"/>
          <p14:tracePt t="110084" x="2324100" y="6043613"/>
          <p14:tracePt t="110140" x="2295525" y="6119813"/>
          <p14:tracePt t="110172" x="2286000" y="6143625"/>
          <p14:tracePt t="110207" x="2281238" y="6143625"/>
          <p14:tracePt t="110285" x="2271713" y="6138863"/>
          <p14:tracePt t="110302" x="2214563" y="6119813"/>
          <p14:tracePt t="110313" x="2205038" y="6115050"/>
          <p14:tracePt t="110318" x="2190750" y="6115050"/>
          <p14:tracePt t="110332" x="2166938" y="6105525"/>
          <p14:tracePt t="110363" x="2081213" y="6076950"/>
          <p14:tracePt t="110370" x="2062163" y="6072188"/>
          <p14:tracePt t="110409" x="1976438" y="6029325"/>
          <p14:tracePt t="110429" x="1938338" y="6010275"/>
          <p14:tracePt t="110462" x="1900238" y="5967413"/>
          <p14:tracePt t="110464" x="1895475" y="5967413"/>
          <p14:tracePt t="110478" x="1881188" y="5957888"/>
          <p14:tracePt t="110492" x="1862138" y="5938838"/>
          <p14:tracePt t="110519" x="1843088" y="5924550"/>
          <p14:tracePt t="110525" x="1838325" y="5924550"/>
          <p14:tracePt t="110564" x="1819275" y="5900738"/>
          <p14:tracePt t="110569" x="1814513" y="5891213"/>
          <p14:tracePt t="110629" x="1776413" y="5848350"/>
          <p14:tracePt t="110632" x="1776413" y="5843588"/>
          <p14:tracePt t="110657" x="1762125" y="5824538"/>
          <p14:tracePt t="110686" x="1747838" y="5795963"/>
          <p14:tracePt t="110691" x="1743075" y="5781675"/>
          <p14:tracePt t="110706" x="1738313" y="5762625"/>
          <p14:tracePt t="110712" x="1733550" y="5748338"/>
          <p14:tracePt t="110780" x="1724025" y="5686425"/>
          <p14:tracePt t="110801" x="1719263" y="5657850"/>
          <p14:tracePt t="110812" x="1719263" y="5648325"/>
          <p14:tracePt t="110830" x="1719263" y="5600700"/>
          <p14:tracePt t="110847" x="1719263" y="5562600"/>
          <p14:tracePt t="110910" x="1719263" y="5310188"/>
          <p14:tracePt t="110926" x="1719263" y="5272088"/>
          <p14:tracePt t="110942" x="1728788" y="5172075"/>
          <p14:tracePt t="110961" x="1728788" y="5124450"/>
          <p14:tracePt t="111001" x="1757363" y="4933950"/>
          <p14:tracePt t="111007" x="1762125" y="4905375"/>
          <p14:tracePt t="111015" x="1776413" y="4862513"/>
          <p14:tracePt t="111062" x="1819275" y="4748213"/>
          <p14:tracePt t="111065" x="1824038" y="4733925"/>
          <p14:tracePt t="111085" x="1833563" y="4695825"/>
          <p14:tracePt t="111097" x="1838325" y="4681538"/>
          <p14:tracePt t="111130" x="1852613" y="4652963"/>
          <p14:tracePt t="111143" x="1871663" y="4619625"/>
          <p14:tracePt t="111207" x="1919288" y="4471988"/>
          <p14:tracePt t="111251" x="1938338" y="4391025"/>
          <p14:tracePt t="111329" x="1962150" y="4238625"/>
          <p14:tracePt t="111383" x="1962150" y="4186238"/>
          <p14:tracePt t="111425" x="1957388" y="4148138"/>
          <p14:tracePt t="111443" x="1933575" y="4105275"/>
          <p14:tracePt t="111475" x="1871663" y="4033838"/>
          <p14:tracePt t="111534" x="1762125" y="3957638"/>
          <p14:tracePt t="111594" x="1690688" y="3933825"/>
          <p14:tracePt t="111598" x="1681163" y="3929063"/>
          <p14:tracePt t="111613" x="1657350" y="3929063"/>
          <p14:tracePt t="111621" x="1647825" y="3924300"/>
          <p14:tracePt t="111643" x="1600200" y="3919538"/>
          <p14:tracePt t="111659" x="1566863" y="3919538"/>
          <p14:tracePt t="111721" x="1490663" y="3914775"/>
          <p14:tracePt t="111753" x="1443038" y="3914775"/>
          <p14:tracePt t="111756" x="1428750" y="3914775"/>
          <p14:tracePt t="111807" x="1390650" y="3914775"/>
          <p14:tracePt t="111884" x="1376363" y="3914775"/>
          <p14:tracePt t="111909" x="1371600" y="3919538"/>
          <p14:tracePt t="111927" x="1366838" y="3924300"/>
          <p14:tracePt t="111942" x="1352550" y="3933825"/>
          <p14:tracePt t="111985" x="1338263" y="3943350"/>
          <p14:tracePt t="111991" x="1333500" y="3943350"/>
          <p14:tracePt t="111993" x="1328738" y="3943350"/>
          <p14:tracePt t="112002" x="1323975" y="3943350"/>
          <p14:tracePt t="112016" x="1319213" y="3948113"/>
          <p14:tracePt t="112022" x="1314450" y="3948113"/>
          <p14:tracePt t="112032" x="1309688" y="3952875"/>
          <p14:tracePt t="112040" x="1304925" y="3952875"/>
          <p14:tracePt t="112062" x="1290638" y="3962400"/>
          <p14:tracePt t="112079" x="1285875" y="3967163"/>
          <p14:tracePt t="112086" x="1276350" y="3976688"/>
          <p14:tracePt t="112100" x="1271588" y="3976688"/>
          <p14:tracePt t="112113" x="1257300" y="3981450"/>
          <p14:tracePt t="112116" x="1252538" y="3986213"/>
          <p14:tracePt t="112124" x="1243013" y="3990975"/>
          <p14:tracePt t="112132" x="1243013" y="3995738"/>
          <p14:tracePt t="112146" x="1228725" y="4000500"/>
          <p14:tracePt t="112173" x="1223963" y="4005263"/>
          <p14:tracePt t="112189" x="1219200" y="4010025"/>
          <p14:tracePt t="112217" x="1209675" y="4024313"/>
          <p14:tracePt t="112238" x="1204913" y="4038600"/>
          <p14:tracePt t="112274" x="1190625" y="4057650"/>
          <p14:tracePt t="112457" x="1362075" y="4062413"/>
          <p14:tracePt t="112472" x="1433513" y="4062413"/>
          <p14:tracePt t="112477" x="1481138" y="4062413"/>
          <p14:tracePt t="112490" x="1538288" y="4062413"/>
          <p14:tracePt t="112507" x="1600200" y="4062413"/>
          <p14:tracePt t="112518" x="1619250" y="4062413"/>
          <p14:tracePt t="112523" x="1633538" y="4062413"/>
          <p14:tracePt t="112528" x="1657350" y="4062413"/>
          <p14:tracePt t="112536" x="1676400" y="4062413"/>
          <p14:tracePt t="112548" x="1700213" y="4062413"/>
          <p14:tracePt t="112553" x="1719263" y="4062413"/>
          <p14:tracePt t="112556" x="1743075" y="4062413"/>
          <p14:tracePt t="112610" x="1862138" y="4062413"/>
          <p14:tracePt t="112650" x="1866900" y="4062413"/>
          <p14:tracePt t="112724" x="1881188" y="4062413"/>
          <p14:tracePt t="112740" x="1905000" y="4062413"/>
          <p14:tracePt t="112744" x="1909763" y="4062413"/>
          <p14:tracePt t="112752" x="1919288" y="4062413"/>
          <p14:tracePt t="112767" x="1938338" y="4062413"/>
          <p14:tracePt t="112777" x="1947863" y="4062413"/>
          <p14:tracePt t="112785" x="1957388" y="4062413"/>
          <p14:tracePt t="112790" x="1962150" y="4062413"/>
          <p14:tracePt t="112815" x="1971675" y="4062413"/>
          <p14:tracePt t="112845" x="2000250" y="4062413"/>
          <p14:tracePt t="112849" x="2005013" y="4062413"/>
          <p14:tracePt t="112881" x="2038350" y="4062413"/>
          <p14:tracePt t="112907" x="2052638" y="4062413"/>
          <p14:tracePt t="112939" x="2066925" y="4062413"/>
          <p14:tracePt t="113006" x="2076450" y="4062413"/>
          <p14:tracePt t="113096" x="2090738" y="4062413"/>
          <p14:tracePt t="113144" x="2209800" y="4057650"/>
          <p14:tracePt t="113163" x="2219325" y="4057650"/>
          <p14:tracePt t="113167" x="2224088" y="4057650"/>
          <p14:tracePt t="113206" x="2238375" y="4057650"/>
          <p14:tracePt t="113211" x="2243138" y="4057650"/>
          <p14:tracePt t="113219" x="2247900" y="4057650"/>
          <p14:tracePt t="113237" x="2262188" y="4057650"/>
          <p14:tracePt t="113240" x="2276475" y="4057650"/>
          <p14:tracePt t="113252" x="2290763" y="4057650"/>
          <p14:tracePt t="113271" x="2338388" y="4057650"/>
          <p14:tracePt t="113279" x="2352675" y="4057650"/>
          <p14:tracePt t="113289" x="2371725" y="4057650"/>
          <p14:tracePt t="113300" x="2395538" y="4057650"/>
          <p14:tracePt t="113311" x="2400300" y="4057650"/>
          <p14:tracePt t="113328" x="2414588" y="4057650"/>
          <p14:tracePt t="113334" x="2419350" y="4057650"/>
          <p14:tracePt t="113338" x="2424113" y="4057650"/>
          <p14:tracePt t="113414" x="2447925" y="4057650"/>
          <p14:tracePt t="113460" x="2452688" y="4057650"/>
          <p14:tracePt t="113579" x="2466975" y="4057650"/>
          <p14:tracePt t="113596" x="2476500" y="4057650"/>
          <p14:tracePt t="113602" x="2481263" y="4057650"/>
          <p14:tracePt t="113611" x="2486025" y="4057650"/>
          <p14:tracePt t="113628" x="2490788" y="4057650"/>
          <p14:tracePt t="113632" x="2495550" y="4057650"/>
          <p14:tracePt t="113644" x="2505075" y="4057650"/>
          <p14:tracePt t="113658" x="2514600" y="4057650"/>
          <p14:tracePt t="113663" x="2519363" y="4057650"/>
          <p14:tracePt t="113705" x="2524125" y="4052888"/>
          <p14:tracePt t="115935" x="2486025" y="4052888"/>
          <p14:tracePt t="115961" x="2452688" y="4052888"/>
          <p14:tracePt t="115965" x="2443163" y="4057650"/>
          <p14:tracePt t="116035" x="2343150" y="4076700"/>
          <p14:tracePt t="116040" x="2333625" y="4081463"/>
          <p14:tracePt t="116049" x="2314575" y="4081463"/>
          <p14:tracePt t="116055" x="2300288" y="4086225"/>
          <p14:tracePt t="116072" x="2281238" y="4086225"/>
          <p14:tracePt t="116080" x="2262188" y="4090988"/>
          <p14:tracePt t="116093" x="2243138" y="4095750"/>
          <p14:tracePt t="116100" x="2224088" y="4100513"/>
          <p14:tracePt t="116111" x="2214563" y="4100513"/>
          <p14:tracePt t="116119" x="2185988" y="4110038"/>
          <p14:tracePt t="116134" x="2171700" y="4114800"/>
          <p14:tracePt t="116140" x="2147888" y="4119563"/>
          <p14:tracePt t="116145" x="2133600" y="4124325"/>
          <p14:tracePt t="116154" x="2119313" y="4124325"/>
          <p14:tracePt t="116165" x="2090738" y="4129088"/>
          <p14:tracePt t="116203" x="2047875" y="4143375"/>
          <p14:tracePt t="116210" x="2014538" y="4148138"/>
          <p14:tracePt t="116222" x="2005013" y="4152900"/>
          <p14:tracePt t="116227" x="1981200" y="4157663"/>
          <p14:tracePt t="116237" x="1962150" y="4162425"/>
          <p14:tracePt t="116258" x="1909763" y="4176713"/>
          <p14:tracePt t="116268" x="1885950" y="4186238"/>
          <p14:tracePt t="116277" x="1876425" y="4186238"/>
          <p14:tracePt t="116284" x="1852613" y="4195763"/>
          <p14:tracePt t="116291" x="1843088" y="4195763"/>
          <p14:tracePt t="116319" x="1809750" y="4210050"/>
          <p14:tracePt t="116325" x="1800225" y="4210050"/>
          <p14:tracePt t="116338" x="1790700" y="4214813"/>
          <p14:tracePt t="116373" x="1771650" y="4224338"/>
          <p14:tracePt t="116409" x="1743075" y="4233863"/>
          <p14:tracePt t="116461" x="1690688" y="4252913"/>
          <p14:tracePt t="116483" x="1681163" y="4267200"/>
          <p14:tracePt t="116514" x="1647825" y="4291013"/>
          <p14:tracePt t="116531" x="1633538" y="4310063"/>
          <p14:tracePt t="116567" x="1600200" y="4343400"/>
          <p14:tracePt t="116611" x="1562100" y="4381500"/>
          <p14:tracePt t="116626" x="1552575" y="4405313"/>
          <p14:tracePt t="116642" x="1538288" y="4429125"/>
          <p14:tracePt t="116673" x="1509713" y="4486275"/>
          <p14:tracePt t="116694" x="1495425" y="4529138"/>
          <p14:tracePt t="116737" x="1462088" y="4643438"/>
          <p14:tracePt t="116758" x="1452563" y="4672013"/>
          <p14:tracePt t="116805" x="1452563" y="4714875"/>
          <p14:tracePt t="117393" x="1471613" y="4714875"/>
          <p14:tracePt t="117398" x="1476375" y="4714875"/>
          <p14:tracePt t="117409" x="1485900" y="4714875"/>
          <p14:tracePt t="117423" x="1490663" y="4714875"/>
          <p14:tracePt t="117453" x="1500188" y="4714875"/>
          <p14:tracePt t="117471" x="1504950" y="4714875"/>
          <p14:tracePt t="117518" x="1519238" y="4714875"/>
          <p14:tracePt t="117564" x="1552575" y="4714875"/>
          <p14:tracePt t="117577" x="1557338" y="4714875"/>
          <p14:tracePt t="117585" x="1566863" y="4714875"/>
          <p14:tracePt t="117603" x="1576388" y="4714875"/>
          <p14:tracePt t="117641" x="1590675" y="4714875"/>
          <p14:tracePt t="117678" x="1614488" y="4714875"/>
          <p14:tracePt t="117682" x="1624013" y="4714875"/>
          <p14:tracePt t="117703" x="1638300" y="4714875"/>
          <p14:tracePt t="117722" x="1652588" y="4714875"/>
          <p14:tracePt t="117728" x="1657350" y="4714875"/>
          <p14:tracePt t="117771" x="1666875" y="4710113"/>
          <p14:tracePt t="117914" x="1733550" y="4710113"/>
          <p14:tracePt t="117974" x="1743075" y="4710113"/>
          <p14:tracePt t="118061" x="1762125" y="4705350"/>
          <p14:tracePt t="118111" x="1781175" y="4700588"/>
          <p14:tracePt t="118128" x="1785938" y="4700588"/>
          <p14:tracePt t="118174" x="1804988" y="4691063"/>
          <p14:tracePt t="118219" x="1809750" y="4691063"/>
          <p14:tracePt t="118297" x="1833563" y="4686300"/>
          <p14:tracePt t="118368" x="1843088" y="4676775"/>
          <p14:tracePt t="118391" x="1847850" y="4676775"/>
          <p14:tracePt t="118415" x="1862138" y="4672013"/>
          <p14:tracePt t="118442" x="1866900" y="4672013"/>
          <p14:tracePt t="118464" x="1876425" y="4667250"/>
          <p14:tracePt t="118528" x="1909763" y="4662488"/>
          <p14:tracePt t="118593" x="1943100" y="4657725"/>
          <p14:tracePt t="118597" x="1952625" y="4657725"/>
          <p14:tracePt t="118612" x="1957388" y="4657725"/>
          <p14:tracePt t="118650" x="1995488" y="4657725"/>
          <p14:tracePt t="118673" x="2028825" y="4652963"/>
          <p14:tracePt t="118678" x="2038350" y="4652963"/>
          <p14:tracePt t="118702" x="2057400" y="4652963"/>
          <p14:tracePt t="118706" x="2071688" y="4652963"/>
          <p14:tracePt t="118711" x="2081213" y="4652963"/>
          <p14:tracePt t="118725" x="2100263" y="4652963"/>
          <p14:tracePt t="118741" x="2109788" y="4648200"/>
          <p14:tracePt t="118835" x="2124075" y="4648200"/>
          <p14:tracePt t="118843" x="2128838" y="4648200"/>
          <p14:tracePt t="118872" x="2138363" y="4648200"/>
          <p14:tracePt t="118878" x="2143125" y="4648200"/>
          <p14:tracePt t="118882" x="2147888" y="4648200"/>
          <p14:tracePt t="118892" x="2152650" y="4648200"/>
          <p14:tracePt t="118924" x="2157413" y="4643438"/>
          <p14:tracePt t="118962" x="2171700" y="4643438"/>
          <p14:tracePt t="118971" x="2176463" y="4643438"/>
          <p14:tracePt t="118988" x="2181225" y="4643438"/>
          <p14:tracePt t="118993" x="2185988" y="4643438"/>
          <p14:tracePt t="119047" x="2185988" y="4638675"/>
          <p14:tracePt t="119064" x="2190750" y="4638675"/>
          <p14:tracePt t="119118" x="2190750" y="4633913"/>
          <p14:tracePt t="119189" x="2209800" y="4619625"/>
          <p14:tracePt t="119204" x="2214563" y="4619625"/>
          <p14:tracePt t="119229" x="2219325" y="4610100"/>
          <p14:tracePt t="119276" x="2219325" y="4600575"/>
          <p14:tracePt t="119344" x="2224088" y="4595813"/>
          <p14:tracePt t="119446" x="2224088" y="4591050"/>
          <p14:tracePt t="119489" x="2224088" y="4586288"/>
          <p14:tracePt t="119508" x="2228850" y="4586288"/>
          <p14:tracePt t="119518" x="2228850" y="4581525"/>
          <p14:tracePt t="119555" x="2233613" y="4572000"/>
          <p14:tracePt t="119628" x="2238375" y="4567238"/>
          <p14:tracePt t="119659" x="2238375" y="4562475"/>
          <p14:tracePt t="119688" x="2243138" y="4562475"/>
          <p14:tracePt t="119701" x="2243138" y="4557713"/>
          <p14:tracePt t="119734" x="2247900" y="4548188"/>
          <p14:tracePt t="119754" x="2252663" y="4543425"/>
          <p14:tracePt t="119844" x="2252663" y="4538663"/>
          <p14:tracePt t="119894" x="2262188" y="4519613"/>
          <p14:tracePt t="119907" x="2266950" y="4519613"/>
          <p14:tracePt t="120539" x="2281238" y="4519613"/>
          <p14:tracePt t="120572" x="2295525" y="4505325"/>
          <p14:tracePt t="120580" x="2305050" y="4505325"/>
          <p14:tracePt t="120586" x="2309813" y="4500563"/>
          <p14:tracePt t="120601" x="2314575" y="4495800"/>
          <p14:tracePt t="120644" x="2319338" y="4491038"/>
          <p14:tracePt t="122888" x="2343150" y="4505325"/>
          <p14:tracePt t="122911" x="2362200" y="4514850"/>
          <p14:tracePt t="122922" x="2366963" y="4514850"/>
          <p14:tracePt t="122959" x="2376488" y="4514850"/>
          <p14:tracePt t="123003" x="2386013" y="4519613"/>
          <p14:tracePt t="123009" x="2390775" y="4524375"/>
          <p14:tracePt t="123014" x="2395538" y="4524375"/>
          <p14:tracePt t="123037" x="2405063" y="4529138"/>
          <p14:tracePt t="123049" x="2414588" y="4533900"/>
          <p14:tracePt t="123055" x="2424113" y="4533900"/>
          <p14:tracePt t="123058" x="2438400" y="4543425"/>
          <p14:tracePt t="123080" x="2466975" y="4557713"/>
          <p14:tracePt t="123097" x="2486025" y="4567238"/>
          <p14:tracePt t="123107" x="2495550" y="4572000"/>
          <p14:tracePt t="123118" x="2500313" y="4576763"/>
          <p14:tracePt t="123130" x="2505075" y="4576763"/>
          <p14:tracePt t="123135" x="2505075" y="4581525"/>
          <p14:tracePt t="123161" x="2505075" y="4586288"/>
          <p14:tracePt t="123189" x="2505075" y="4591050"/>
          <p14:tracePt t="123242" x="2547938" y="4591050"/>
          <p14:tracePt t="123278" x="2619375" y="4572000"/>
          <p14:tracePt t="123282" x="2633663" y="4567238"/>
          <p14:tracePt t="123296" x="2643188" y="4567238"/>
          <p14:tracePt t="123299" x="2657475" y="4562475"/>
          <p14:tracePt t="123316" x="2681288" y="4557713"/>
          <p14:tracePt t="123321" x="2690813" y="4552950"/>
          <p14:tracePt t="123329" x="2700338" y="4552950"/>
          <p14:tracePt t="123337" x="2709863" y="4548188"/>
          <p14:tracePt t="123348" x="2728913" y="4548188"/>
          <p14:tracePt t="123366" x="2757488" y="4538663"/>
          <p14:tracePt t="123393" x="2762250" y="4533900"/>
          <p14:tracePt t="123484" x="2767013" y="4529138"/>
          <p14:tracePt t="123580" x="2771775" y="4524375"/>
          <p14:tracePt t="123627" x="2776538" y="4519613"/>
          <p14:tracePt t="123796" x="2781300" y="4510088"/>
          <p14:tracePt t="123831" x="2786063" y="4495800"/>
          <p14:tracePt t="124597" x="2790825" y="4505325"/>
          <p14:tracePt t="124626" x="2800350" y="4524375"/>
          <p14:tracePt t="124640" x="2800350" y="4529138"/>
          <p14:tracePt t="124648" x="2809875" y="4538663"/>
          <p14:tracePt t="124663" x="2814638" y="4543425"/>
          <p14:tracePt t="124696" x="2814638" y="4548188"/>
          <p14:tracePt t="124850" x="2824163" y="4562475"/>
          <p14:tracePt t="124896" x="2833688" y="4576763"/>
          <p14:tracePt t="124899" x="2838450" y="4576763"/>
          <p14:tracePt t="124911" x="2843213" y="4586288"/>
          <p14:tracePt t="124921" x="2843213" y="4591050"/>
          <p14:tracePt t="125018" x="2852738" y="4595813"/>
          <p14:tracePt t="125033" x="2857500" y="4605338"/>
          <p14:tracePt t="125077" x="2890838" y="4624388"/>
          <p14:tracePt t="125099" x="2900363" y="4638675"/>
          <p14:tracePt t="125171" x="2933700" y="4648200"/>
          <p14:tracePt t="125177" x="2938463" y="4648200"/>
          <p14:tracePt t="125180" x="2943225" y="4648200"/>
          <p14:tracePt t="125189" x="2947988" y="4652963"/>
          <p14:tracePt t="125206" x="2962275" y="4652963"/>
          <p14:tracePt t="125212" x="2967038" y="4652963"/>
          <p14:tracePt t="125220" x="2971800" y="4652963"/>
          <p14:tracePt t="125231" x="2976563" y="4652963"/>
          <p14:tracePt t="125238" x="2986088" y="4652963"/>
          <p14:tracePt t="125245" x="2995613" y="4652963"/>
          <p14:tracePt t="125251" x="3005138" y="4652963"/>
          <p14:tracePt t="125263" x="3024188" y="4652963"/>
          <p14:tracePt t="125273" x="3033713" y="4652963"/>
          <p14:tracePt t="125287" x="3057525" y="4652963"/>
          <p14:tracePt t="125300" x="3076575" y="4652963"/>
          <p14:tracePt t="125318" x="3128963" y="4652963"/>
          <p14:tracePt t="125324" x="3157538" y="4652963"/>
          <p14:tracePt t="125333" x="3181350" y="4648200"/>
          <p14:tracePt t="125339" x="3200400" y="4648200"/>
          <p14:tracePt t="125345" x="3238500" y="4638675"/>
          <p14:tracePt t="125367" x="3328988" y="4633913"/>
          <p14:tracePt t="125379" x="3367088" y="4633913"/>
          <p14:tracePt t="125387" x="3395663" y="4629150"/>
          <p14:tracePt t="125391" x="3433763" y="4629150"/>
          <p14:tracePt t="125407" x="3486150" y="4629150"/>
          <p14:tracePt t="125412" x="3524250" y="4629150"/>
          <p14:tracePt t="125456" x="3619500" y="4624388"/>
          <p14:tracePt t="125462" x="3633788" y="4624388"/>
          <p14:tracePt t="125466" x="3648075" y="4624388"/>
          <p14:tracePt t="125475" x="3671888" y="4624388"/>
          <p14:tracePt t="125485" x="3686175" y="4624388"/>
          <p14:tracePt t="125498" x="3743325" y="4624388"/>
          <p14:tracePt t="125504" x="3767138" y="4624388"/>
          <p14:tracePt t="125516" x="3800475" y="4624388"/>
          <p14:tracePt t="125523" x="3829050" y="4624388"/>
          <p14:tracePt t="125526" x="3852863" y="4624388"/>
          <p14:tracePt t="125567" x="3981450" y="4624388"/>
          <p14:tracePt t="125583" x="4010025" y="4624388"/>
          <p14:tracePt t="125588" x="4019550" y="4624388"/>
          <p14:tracePt t="125602" x="4033838" y="4624388"/>
          <p14:tracePt t="125662" x="4238625" y="4624388"/>
          <p14:tracePt t="125708" x="4324350" y="4624388"/>
          <p14:tracePt t="125748" x="4348163" y="4624388"/>
          <p14:tracePt t="125755" x="4352925" y="4624388"/>
          <p14:tracePt t="125759" x="4357688" y="4624388"/>
          <p14:tracePt t="125768" x="4362450" y="4624388"/>
          <p14:tracePt t="125813" x="4371975" y="4624388"/>
          <p14:tracePt t="125860" x="4381500" y="4624388"/>
          <p14:tracePt t="125877" x="4443413" y="4624388"/>
          <p14:tracePt t="125907" x="4481513" y="4614863"/>
          <p14:tracePt t="125924" x="4495800" y="4614863"/>
          <p14:tracePt t="125931" x="4500563" y="4610100"/>
          <p14:tracePt t="125959" x="4538663" y="4595813"/>
          <p14:tracePt t="126003" x="4567238" y="4576763"/>
          <p14:tracePt t="126009" x="4572000" y="4572000"/>
          <p14:tracePt t="126014" x="4576763" y="4572000"/>
          <p14:tracePt t="126022" x="4581525" y="4567238"/>
          <p14:tracePt t="126037" x="4591050" y="4557713"/>
          <p14:tracePt t="126065" x="4600575" y="4548188"/>
          <p14:tracePt t="126178" x="4600575" y="4543425"/>
          <p14:tracePt t="126194" x="4600575" y="4538663"/>
          <p14:tracePt t="126237" x="4591050" y="4519613"/>
          <p14:tracePt t="126242" x="4591050" y="4514850"/>
          <p14:tracePt t="126252" x="4586288" y="4500563"/>
          <p14:tracePt t="126268" x="4576763" y="4495800"/>
          <p14:tracePt t="126275" x="4557713" y="4476750"/>
          <p14:tracePt t="126296" x="4533900" y="4457700"/>
          <p14:tracePt t="126301" x="4524375" y="4452938"/>
          <p14:tracePt t="126317" x="4505325" y="4429125"/>
          <p14:tracePt t="126323" x="4491038" y="4419600"/>
          <p14:tracePt t="126332" x="4481513" y="4410075"/>
          <p14:tracePt t="126337" x="4471988" y="4405313"/>
          <p14:tracePt t="126345" x="4462463" y="4400550"/>
          <p14:tracePt t="126363" x="4448175" y="4386263"/>
          <p14:tracePt t="126367" x="4438650" y="4381500"/>
          <p14:tracePt t="126375" x="4429125" y="4376738"/>
          <p14:tracePt t="126383" x="4424363" y="4371975"/>
          <p14:tracePt t="126393" x="4424363" y="4367213"/>
          <p14:tracePt t="126398" x="4419600" y="4367213"/>
          <p14:tracePt t="126406" x="4414838" y="4362450"/>
          <p14:tracePt t="126475" x="4405313" y="4362450"/>
          <p14:tracePt t="126507" x="4367213" y="4343400"/>
          <p14:tracePt t="126517" x="4357688" y="4338638"/>
          <p14:tracePt t="126536" x="4343400" y="4333875"/>
          <p14:tracePt t="126563" x="4319588" y="4324350"/>
          <p14:tracePt t="126594" x="4252913" y="4300538"/>
          <p14:tracePt t="126626" x="4157663" y="4276725"/>
          <p14:tracePt t="126660" x="4095750" y="4262438"/>
          <p14:tracePt t="126676" x="4076700" y="4262438"/>
          <p14:tracePt t="126708" x="4057650" y="4257675"/>
          <p14:tracePt t="126723" x="4043363" y="4257675"/>
          <p14:tracePt t="126745" x="4019550" y="4252913"/>
          <p14:tracePt t="126789" x="3838575" y="4243388"/>
          <p14:tracePt t="126795" x="3824288" y="4243388"/>
          <p14:tracePt t="126804" x="3814763" y="4243388"/>
          <p14:tracePt t="126813" x="3800475" y="4238625"/>
          <p14:tracePt t="126817" x="3781425" y="4238625"/>
          <p14:tracePt t="126827" x="3767138" y="4238625"/>
          <p14:tracePt t="126831" x="3748088" y="4238625"/>
          <p14:tracePt t="126836" x="3729038" y="4238625"/>
          <p14:tracePt t="126848" x="3709988" y="4238625"/>
          <p14:tracePt t="126880" x="3643313" y="4238625"/>
          <p14:tracePt t="126886" x="3633788" y="4238625"/>
          <p14:tracePt t="126894" x="3624263" y="4238625"/>
          <p14:tracePt t="126898" x="3614738" y="4238625"/>
          <p14:tracePt t="126911" x="3609975" y="4238625"/>
          <p14:tracePt t="126917" x="3605213" y="4238625"/>
          <p14:tracePt t="127046" x="3600450" y="4238625"/>
          <p14:tracePt t="127286" x="3562350" y="4238625"/>
          <p14:tracePt t="127291" x="3538538" y="4238625"/>
          <p14:tracePt t="127297" x="3524250" y="4233863"/>
          <p14:tracePt t="127305" x="3495675" y="4233863"/>
          <p14:tracePt t="127346" x="3386138" y="4214813"/>
          <p14:tracePt t="127349" x="3381375" y="4214813"/>
          <p14:tracePt t="127362" x="3376613" y="4214813"/>
          <p14:tracePt t="127366" x="3367088" y="4214813"/>
          <p14:tracePt t="127371" x="3362325" y="4214813"/>
          <p14:tracePt t="127421" x="3328988" y="4210050"/>
          <p14:tracePt t="127443" x="3248025" y="4210050"/>
          <p14:tracePt t="127470" x="3148013" y="4205288"/>
          <p14:tracePt t="127479" x="3124200" y="4205288"/>
          <p14:tracePt t="127485" x="3109913" y="4205288"/>
          <p14:tracePt t="127495" x="3100388" y="4205288"/>
          <p14:tracePt t="127501" x="3090863" y="4205288"/>
          <p14:tracePt t="127509" x="3081338" y="4205288"/>
          <p14:tracePt t="127552" x="3076575" y="4205288"/>
          <p14:tracePt t="127628" x="2890838" y="4205288"/>
          <p14:tracePt t="127633" x="2862263" y="4205288"/>
          <p14:tracePt t="127643" x="2819400" y="4200525"/>
          <p14:tracePt t="127650" x="2800350" y="4191000"/>
          <p14:tracePt t="127673" x="2747963" y="4186238"/>
          <p14:tracePt t="127690" x="2728913" y="4186238"/>
          <p14:tracePt t="127695" x="2724150" y="4186238"/>
          <p14:tracePt t="127722" x="2690813" y="4186238"/>
          <p14:tracePt t="127733" x="2671763" y="4186238"/>
          <p14:tracePt t="127744" x="2662238" y="4186238"/>
          <p14:tracePt t="127746" x="2652713" y="4186238"/>
          <p14:tracePt t="127752" x="2647950" y="4186238"/>
          <p14:tracePt t="127759" x="2638425" y="4186238"/>
          <p14:tracePt t="127768" x="2619375" y="4186238"/>
          <p14:tracePt t="127778" x="2614613" y="4186238"/>
          <p14:tracePt t="127795" x="2590800" y="4186238"/>
          <p14:tracePt t="127829" x="2586038" y="4186238"/>
          <p14:tracePt t="127879" x="2576513" y="4186238"/>
          <p14:tracePt t="127894" x="2552700" y="4191000"/>
          <p14:tracePt t="127938" x="2452688" y="4224338"/>
          <p14:tracePt t="127942" x="2438400" y="4229100"/>
          <p14:tracePt t="127959" x="2409825" y="4238625"/>
          <p14:tracePt t="127974" x="2395538" y="4248150"/>
          <p14:tracePt t="128003" x="2371725" y="4271963"/>
          <p14:tracePt t="128022" x="2352675" y="4286250"/>
          <p14:tracePt t="128031" x="2338388" y="4300538"/>
          <p14:tracePt t="128068" x="2271713" y="4329113"/>
          <p14:tracePt t="128078" x="2200275" y="4352925"/>
          <p14:tracePt t="128097" x="2133600" y="4381500"/>
          <p14:tracePt t="128200" x="1724025" y="4500563"/>
          <p14:tracePt t="128205" x="1685925" y="4510088"/>
          <p14:tracePt t="128223" x="1638300" y="4514850"/>
          <p14:tracePt t="128272" x="1585913" y="4519613"/>
          <p14:tracePt t="128358" x="1385888" y="4519613"/>
          <p14:tracePt t="128364" x="1371600" y="4519613"/>
          <p14:tracePt t="128369" x="1347788" y="4519613"/>
          <p14:tracePt t="128393" x="1243013" y="4519613"/>
          <p14:tracePt t="128467" x="1076325" y="4524375"/>
          <p14:tracePt t="128688" x="1081088" y="4524375"/>
          <p14:tracePt t="128702" x="1090613" y="4524375"/>
          <p14:tracePt t="128744" x="1157288" y="4524375"/>
          <p14:tracePt t="128777" x="1200150" y="4524375"/>
          <p14:tracePt t="128779" x="1214438" y="4524375"/>
          <p14:tracePt t="128801" x="1233488" y="4529138"/>
          <p14:tracePt t="128804" x="1252538" y="4538663"/>
          <p14:tracePt t="128868" x="1362075" y="4543425"/>
          <p14:tracePt t="128873" x="1371600" y="4543425"/>
          <p14:tracePt t="128878" x="1376363" y="4543425"/>
          <p14:tracePt t="128924" x="1400175" y="4543425"/>
          <p14:tracePt t="128941" x="1414463" y="4543425"/>
          <p14:tracePt t="128961" x="1481138" y="4543425"/>
          <p14:tracePt t="129004" x="1538288" y="4543425"/>
          <p14:tracePt t="129027" x="1585913" y="4548188"/>
          <p14:tracePt t="129049" x="1604963" y="4548188"/>
          <p14:tracePt t="129096" x="1719263" y="4548188"/>
          <p14:tracePt t="129145" x="1785938" y="4552950"/>
          <p14:tracePt t="129148" x="1800225" y="4552950"/>
          <p14:tracePt t="129154" x="1814513" y="4552950"/>
          <p14:tracePt t="129174" x="1847850" y="4557713"/>
          <p14:tracePt t="129180" x="1857375" y="4557713"/>
          <p14:tracePt t="129188" x="1862138" y="4557713"/>
          <p14:tracePt t="129193" x="1871663" y="4557713"/>
          <p14:tracePt t="129206" x="1876425" y="4562475"/>
          <p14:tracePt t="129210" x="1881188" y="4562475"/>
          <p14:tracePt t="129244" x="1909763" y="4562475"/>
          <p14:tracePt t="129252" x="1919288" y="4562475"/>
          <p14:tracePt t="129266" x="1928813" y="4562475"/>
          <p14:tracePt t="129272" x="1938338" y="4562475"/>
          <p14:tracePt t="129282" x="1947863" y="4562475"/>
          <p14:tracePt t="129287" x="1952625" y="4562475"/>
          <p14:tracePt t="129293" x="1957388" y="4562475"/>
          <p14:tracePt t="129301" x="1962150" y="4562475"/>
          <p14:tracePt t="129304" x="1971675" y="4562475"/>
          <p14:tracePt t="129315" x="1976438" y="4562475"/>
          <p14:tracePt t="129329" x="1990725" y="4562475"/>
          <p14:tracePt t="129345" x="2000250" y="4562475"/>
          <p14:tracePt t="129374" x="2043113" y="4562475"/>
          <p14:tracePt t="129397" x="2062163" y="4562475"/>
          <p14:tracePt t="130831" x="2047875" y="4562475"/>
          <p14:tracePt t="130861" x="2038350" y="4562475"/>
          <p14:tracePt t="130907" x="1966913" y="4562475"/>
          <p14:tracePt t="130926" x="1938338" y="4562475"/>
          <p14:tracePt t="130943" x="1919288" y="4562475"/>
          <p14:tracePt t="130970" x="1885950" y="4562475"/>
          <p14:tracePt t="130990" x="1866900" y="4562475"/>
          <p14:tracePt t="131033" x="1714500" y="4562475"/>
          <p14:tracePt t="131065" x="1647825" y="4562475"/>
          <p14:tracePt t="131071" x="1638300" y="4562475"/>
          <p14:tracePt t="131081" x="1633538" y="4562475"/>
          <p14:tracePt t="131146" x="1619250" y="4562475"/>
          <p14:tracePt t="131162" x="1609725" y="4562475"/>
          <p14:tracePt t="131234" x="1538288" y="4562475"/>
          <p14:tracePt t="131244" x="1519238" y="4562475"/>
          <p14:tracePt t="131255" x="1495425" y="4562475"/>
          <p14:tracePt t="131268" x="1481138" y="4562475"/>
          <p14:tracePt t="131281" x="1443038" y="4562475"/>
          <p14:tracePt t="131298" x="1414463" y="4562475"/>
          <p14:tracePt t="131319" x="1385888" y="4562475"/>
          <p14:tracePt t="131345" x="1381125" y="4562475"/>
          <p14:tracePt t="131598" x="1366838" y="4562475"/>
          <p14:tracePt t="131634" x="1357313" y="4557713"/>
          <p14:tracePt t="131643" x="1352550" y="4552950"/>
          <p14:tracePt t="131664" x="1323975" y="4548188"/>
          <p14:tracePt t="131721" x="1276350" y="4533900"/>
          <p14:tracePt t="132569" x="1304925" y="4529138"/>
          <p14:tracePt t="132583" x="1314450" y="4524375"/>
          <p14:tracePt t="132589" x="1319213" y="4524375"/>
          <p14:tracePt t="132615" x="1323975" y="4524375"/>
          <p14:tracePt t="132690" x="1333500" y="4524375"/>
          <p14:tracePt t="132797" x="1352550" y="4524375"/>
          <p14:tracePt t="132802" x="1357313" y="4524375"/>
          <p14:tracePt t="132817" x="1362075" y="4519613"/>
          <p14:tracePt t="133429" x="1366838" y="4519613"/>
          <p14:tracePt t="134801" x="1362075" y="4519613"/>
          <p14:tracePt t="134845" x="1357313" y="4519613"/>
          <p14:tracePt t="134909" x="1357313" y="4524375"/>
          <p14:tracePt t="135741" x="1414463" y="4529138"/>
          <p14:tracePt t="135759" x="1476375" y="4533900"/>
          <p14:tracePt t="135766" x="1514475" y="4533900"/>
          <p14:tracePt t="135776" x="1562100" y="4533900"/>
          <p14:tracePt t="135782" x="1609725" y="4533900"/>
          <p14:tracePt t="135788" x="1647825" y="4533900"/>
          <p14:tracePt t="135798" x="1685925" y="4533900"/>
          <p14:tracePt t="135803" x="1724025" y="4533900"/>
          <p14:tracePt t="135828" x="1804988" y="4533900"/>
          <p14:tracePt t="135862" x="1857375" y="4533900"/>
          <p14:tracePt t="135876" x="1876425" y="4533900"/>
          <p14:tracePt t="135894" x="1900238" y="4533900"/>
          <p14:tracePt t="135912" x="1957388" y="4533900"/>
          <p14:tracePt t="135925" x="1985963" y="4533900"/>
          <p14:tracePt t="135929" x="2019300" y="4533900"/>
          <p14:tracePt t="135959" x="2105025" y="4533900"/>
          <p14:tracePt t="135965" x="2124075" y="4533900"/>
          <p14:tracePt t="135975" x="2133600" y="4533900"/>
          <p14:tracePt t="135986" x="2147888" y="4533900"/>
          <p14:tracePt t="136004" x="2166938" y="4533900"/>
          <p14:tracePt t="136022" x="2171700" y="4533900"/>
          <p14:tracePt t="136097" x="2195513" y="4533900"/>
          <p14:tracePt t="136102" x="2200275" y="4533900"/>
          <p14:tracePt t="136111" x="2205038" y="4533900"/>
          <p14:tracePt t="136397" x="2209800" y="4533900"/>
          <p14:tracePt t="136472" x="2214563" y="4533900"/>
          <p14:tracePt t="136489" x="2219325" y="4533900"/>
          <p14:tracePt t="136754" x="2133600" y="4533900"/>
          <p14:tracePt t="136763" x="2105025" y="4533900"/>
          <p14:tracePt t="136775" x="2066925" y="4533900"/>
          <p14:tracePt t="136795" x="2047875" y="4533900"/>
          <p14:tracePt t="136829" x="2043113" y="4533900"/>
          <p14:tracePt t="136861" x="2028825" y="4533900"/>
          <p14:tracePt t="136880" x="2009775" y="4533900"/>
          <p14:tracePt t="136895" x="1976438" y="4533900"/>
          <p14:tracePt t="136908" x="1966913" y="4533900"/>
          <p14:tracePt t="136913" x="1952625" y="4533900"/>
          <p14:tracePt t="136917" x="1943100" y="4533900"/>
          <p14:tracePt t="136952" x="1924050" y="4533900"/>
          <p14:tracePt t="137003" x="1895475" y="4533900"/>
          <p14:tracePt t="137019" x="1871663" y="4533900"/>
          <p14:tracePt t="137047" x="1804988" y="4533900"/>
          <p14:tracePt t="137065" x="1795463" y="4529138"/>
          <p14:tracePt t="137156" x="1776413" y="4529138"/>
          <p14:tracePt t="137175" x="1766888" y="4529138"/>
          <p14:tracePt t="137295" x="1752600" y="4529138"/>
          <p14:tracePt t="137705" x="1766888" y="4529138"/>
          <p14:tracePt t="137720" x="1785938" y="4529138"/>
          <p14:tracePt t="137727" x="1790700" y="4529138"/>
          <p14:tracePt t="137737" x="1795463" y="4529138"/>
          <p14:tracePt t="137755" x="1809750" y="4529138"/>
          <p14:tracePt t="137779" x="1819275" y="4529138"/>
          <p14:tracePt t="137799" x="1828800" y="4529138"/>
          <p14:tracePt t="137817" x="1833563" y="4529138"/>
          <p14:tracePt t="137860" x="1838325" y="4529138"/>
          <p14:tracePt t="137893" x="1857375" y="4529138"/>
          <p14:tracePt t="137896" x="1862138" y="4529138"/>
          <p14:tracePt t="137906" x="1866900" y="4529138"/>
          <p14:tracePt t="137939" x="1905000" y="4529138"/>
          <p14:tracePt t="137958" x="1919288" y="4529138"/>
          <p14:tracePt t="137999" x="1928813" y="4529138"/>
          <p14:tracePt t="138067" x="1985963" y="4529138"/>
          <p14:tracePt t="138085" x="2009775" y="4529138"/>
          <p14:tracePt t="138134" x="2052638" y="4529138"/>
          <p14:tracePt t="138158" x="2062163" y="4529138"/>
          <p14:tracePt t="138187" x="2081213" y="4529138"/>
          <p14:tracePt t="138207" x="2085975" y="4529138"/>
          <p14:tracePt t="138812" x="2219325" y="4529138"/>
          <p14:tracePt t="138828" x="2233613" y="4529138"/>
          <p14:tracePt t="138899" x="2257425" y="4529138"/>
          <p14:tracePt t="138944" x="2290763" y="4529138"/>
          <p14:tracePt t="139070" x="2300288" y="4529138"/>
          <p14:tracePt t="139332" x="2300288" y="4524375"/>
          <p14:tracePt t="139422" x="2290763" y="4505325"/>
          <p14:tracePt t="139444" x="2290763" y="4495800"/>
          <p14:tracePt t="139481" x="2286000" y="4476750"/>
          <p14:tracePt t="139534" x="2286000" y="4471988"/>
          <p14:tracePt t="139627" x="2286000" y="4457700"/>
          <p14:tracePt t="139647" x="2286000" y="4438650"/>
          <p14:tracePt t="139676" x="2286000" y="4429125"/>
          <p14:tracePt t="139710" x="2286000" y="4419600"/>
          <p14:tracePt t="139743" x="2286000" y="4414838"/>
          <p14:tracePt t="139805" x="2286000" y="4400550"/>
          <p14:tracePt t="140203" x="2295525" y="4400550"/>
          <p14:tracePt t="140231" x="2343150" y="4400550"/>
          <p14:tracePt t="140333" x="2357438" y="4400550"/>
          <p14:tracePt t="140408" x="2371725" y="4419600"/>
          <p14:tracePt t="140425" x="2376488" y="4424363"/>
          <p14:tracePt t="140428" x="2376488" y="4429125"/>
          <p14:tracePt t="140445" x="2381250" y="4433888"/>
          <p14:tracePt t="140514" x="2386013" y="4443413"/>
          <p14:tracePt t="140519" x="2390775" y="4443413"/>
          <p14:tracePt t="140537" x="2390775" y="4452938"/>
          <p14:tracePt t="140546" x="2395538" y="4457700"/>
          <p14:tracePt t="140550" x="2395538" y="4462463"/>
          <p14:tracePt t="140555" x="2400300" y="4467225"/>
          <p14:tracePt t="140592" x="2405063" y="4481513"/>
          <p14:tracePt t="140599" x="2405063" y="4486275"/>
          <p14:tracePt t="140614" x="2409825" y="4495800"/>
          <p14:tracePt t="140649" x="2433638" y="4519613"/>
          <p14:tracePt t="140672" x="2447925" y="4538663"/>
          <p14:tracePt t="140677" x="2447925" y="4548188"/>
          <p14:tracePt t="140683" x="2452688" y="4548188"/>
          <p14:tracePt t="140693" x="2457450" y="4552950"/>
          <p14:tracePt t="140706" x="2462213" y="4557713"/>
          <p14:tracePt t="140737" x="2466975" y="4557713"/>
          <p14:tracePt t="140837" x="2471738" y="4557713"/>
          <p14:tracePt t="141013" x="2476500" y="4562475"/>
          <p14:tracePt t="141048" x="2486025" y="4562475"/>
          <p14:tracePt t="141050" x="2495550" y="4562475"/>
          <p14:tracePt t="141082" x="2500313" y="4567238"/>
          <p14:tracePt t="141097" x="2519363" y="4572000"/>
          <p14:tracePt t="141153" x="2714625" y="4614863"/>
          <p14:tracePt t="141160" x="2728913" y="4619625"/>
          <p14:tracePt t="141164" x="2743200" y="4619625"/>
          <p14:tracePt t="141177" x="2762250" y="4624388"/>
          <p14:tracePt t="141180" x="2771775" y="4624388"/>
          <p14:tracePt t="141192" x="2795588" y="4629150"/>
          <p14:tracePt t="141205" x="2805113" y="4629150"/>
          <p14:tracePt t="141212" x="2819400" y="4629150"/>
          <p14:tracePt t="141214" x="2833688" y="4629150"/>
          <p14:tracePt t="141268" x="2900363" y="4629150"/>
          <p14:tracePt t="141344" x="2905125" y="4629150"/>
          <p14:tracePt t="141424" x="2914650" y="4629150"/>
          <p14:tracePt t="141709" x="2909888" y="4629150"/>
          <p14:tracePt t="141784" x="2905125" y="4629150"/>
          <p14:tracePt t="141820" x="2895600" y="4629150"/>
          <p14:tracePt t="141872" x="2886075" y="4629150"/>
          <p14:tracePt t="141989" x="2881313" y="4629150"/>
          <p14:tracePt t="142009" x="2876550" y="4624388"/>
          <p14:tracePt t="142093" x="2871788" y="4624388"/>
          <p14:tracePt t="142157" x="2867025" y="4624388"/>
          <p14:tracePt t="142267" x="2867025" y="4619625"/>
          <p14:tracePt t="142286" x="2862263" y="4619625"/>
          <p14:tracePt t="142333" x="2857500" y="4614863"/>
          <p14:tracePt t="142423" x="2852738" y="4614863"/>
          <p14:tracePt t="142461" x="2838450" y="4614863"/>
          <p14:tracePt t="142484" x="2805113" y="4614863"/>
          <p14:tracePt t="142491" x="2790825" y="4614863"/>
          <p14:tracePt t="142502" x="2786063" y="4619625"/>
          <p14:tracePt t="142512" x="2781300" y="4619625"/>
          <p14:tracePt t="142530" x="2776538" y="4624388"/>
          <p14:tracePt t="142709" x="2805113" y="4624388"/>
          <p14:tracePt t="142726" x="2838450" y="4619625"/>
          <p14:tracePt t="142768" x="2928938" y="4600575"/>
          <p14:tracePt t="142770" x="2943225" y="4600575"/>
          <p14:tracePt t="142789" x="2986088" y="4581525"/>
          <p14:tracePt t="142831" x="3009900" y="4572000"/>
          <p14:tracePt t="142836" x="3019425" y="4567238"/>
          <p14:tracePt t="142844" x="3024188" y="4567238"/>
          <p14:tracePt t="142864" x="3038475" y="4562475"/>
          <p14:tracePt t="142872" x="3062288" y="4557713"/>
          <p14:tracePt t="142883" x="3081338" y="4552950"/>
          <p14:tracePt t="142894" x="3095625" y="4552950"/>
          <p14:tracePt t="142899" x="3100388" y="4552950"/>
          <p14:tracePt t="142906" x="3100388" y="4548188"/>
          <p14:tracePt t="143520" x="3133725" y="4548188"/>
          <p14:tracePt t="143540" x="3176588" y="4548188"/>
          <p14:tracePt t="143565" x="3195638" y="4548188"/>
          <p14:tracePt t="143584" x="3219450" y="4552950"/>
          <p14:tracePt t="143592" x="3224213" y="4552950"/>
          <p14:tracePt t="143611" x="3248025" y="4552950"/>
          <p14:tracePt t="143643" x="3324225" y="4552950"/>
          <p14:tracePt t="143647" x="3348038" y="4552950"/>
          <p14:tracePt t="143691" x="3438525" y="4552950"/>
          <p14:tracePt t="143709" x="3462338" y="4552950"/>
          <p14:tracePt t="143741" x="3500438" y="4552950"/>
          <p14:tracePt t="143747" x="3505200" y="4552950"/>
          <p14:tracePt t="143758" x="3524250" y="4552950"/>
          <p14:tracePt t="143771" x="3548063" y="4552950"/>
          <p14:tracePt t="143820" x="3609975" y="4552950"/>
          <p14:tracePt t="144206" x="3605213" y="4552950"/>
          <p14:tracePt t="144237" x="3538538" y="4552950"/>
          <p14:tracePt t="144242" x="3529013" y="4552950"/>
          <p14:tracePt t="144246" x="3514725" y="4552950"/>
          <p14:tracePt t="144254" x="3500438" y="4552950"/>
          <p14:tracePt t="144271" x="3481388" y="4552950"/>
          <p14:tracePt t="144277" x="3448050" y="4552950"/>
          <p14:tracePt t="144285" x="3429000" y="4552950"/>
          <p14:tracePt t="144301" x="3400425" y="4552950"/>
          <p14:tracePt t="144306" x="3386138" y="4552950"/>
          <p14:tracePt t="144317" x="3371850" y="4552950"/>
          <p14:tracePt t="144322" x="3348038" y="4552950"/>
          <p14:tracePt t="144332" x="3328988" y="4552950"/>
          <p14:tracePt t="144336" x="3309938" y="4552950"/>
          <p14:tracePt t="144358" x="3271838" y="4552950"/>
          <p14:tracePt t="144365" x="3267075" y="4552950"/>
          <p14:tracePt t="144373" x="3262313" y="4552950"/>
          <p14:tracePt t="144424" x="3238500" y="4552950"/>
          <p14:tracePt t="144429" x="3233738" y="4552950"/>
          <p14:tracePt t="144431" x="3224213" y="4552950"/>
          <p14:tracePt t="144459" x="3214688" y="4552950"/>
          <p14:tracePt t="144772" x="3205163" y="4557713"/>
          <p14:tracePt t="144791" x="3190875" y="4562475"/>
          <p14:tracePt t="144817" x="3181350" y="4567238"/>
          <p14:tracePt t="144834" x="3171825" y="4567238"/>
          <p14:tracePt t="144890" x="3167063" y="4572000"/>
          <p14:tracePt t="145030" x="3181350" y="4572000"/>
          <p14:tracePt t="145062" x="3305175" y="4572000"/>
          <p14:tracePt t="145076" x="3352800" y="4572000"/>
          <p14:tracePt t="145084" x="3400425" y="4572000"/>
          <p14:tracePt t="145094" x="3495675" y="4572000"/>
          <p14:tracePt t="145107" x="3533775" y="4572000"/>
          <p14:tracePt t="145116" x="3624263" y="4576763"/>
          <p14:tracePt t="145129" x="3643313" y="4576763"/>
          <p14:tracePt t="145134" x="3671888" y="4576763"/>
          <p14:tracePt t="145139" x="3681413" y="4576763"/>
          <p14:tracePt t="145145" x="3690938" y="4576763"/>
          <p14:tracePt t="145160" x="3695700" y="4576763"/>
          <p14:tracePt t="145209" x="3752850" y="4576763"/>
          <p14:tracePt t="145230" x="3829050" y="4581525"/>
          <p14:tracePt t="145264" x="3910013" y="4591050"/>
          <p14:tracePt t="145270" x="3924300" y="4591050"/>
          <p14:tracePt t="145291" x="3962400" y="4595813"/>
          <p14:tracePt t="145296" x="3981450" y="4595813"/>
          <p14:tracePt t="145313" x="4024313" y="4600575"/>
          <p14:tracePt t="145331" x="4081463" y="4600575"/>
          <p14:tracePt t="145335" x="4110038" y="4605338"/>
          <p14:tracePt t="145344" x="4152900" y="4605338"/>
          <p14:tracePt t="145375" x="4243388" y="4610100"/>
          <p14:tracePt t="145378" x="4257675" y="4610100"/>
          <p14:tracePt t="145409" x="4314825" y="4614863"/>
          <p14:tracePt t="145421" x="4324350" y="4614863"/>
          <p14:tracePt t="145426" x="4333875" y="4614863"/>
          <p14:tracePt t="145430" x="4338638" y="4614863"/>
          <p14:tracePt t="145440" x="4343400" y="4614863"/>
          <p14:tracePt t="145512" x="4367213" y="4614863"/>
          <p14:tracePt t="145546" x="4414838" y="4614863"/>
          <p14:tracePt t="145553" x="4419600" y="4614863"/>
          <p14:tracePt t="145606" x="4438650" y="4614863"/>
          <p14:tracePt t="145611" x="4457700" y="4614863"/>
          <p14:tracePt t="145617" x="4467225" y="4614863"/>
          <p14:tracePt t="145629" x="4495800" y="4614863"/>
          <p14:tracePt t="145670" x="4610100" y="4614863"/>
          <p14:tracePt t="145727" x="4638675" y="4614863"/>
          <p14:tracePt t="145731" x="4652963" y="4610100"/>
          <p14:tracePt t="145739" x="4662488" y="4610100"/>
          <p14:tracePt t="145774" x="4686300" y="4605338"/>
          <p14:tracePt t="145842" x="4700588" y="4605338"/>
          <p14:tracePt t="145881" x="4729163" y="4605338"/>
          <p14:tracePt t="145988" x="4733925" y="4605338"/>
          <p14:tracePt t="146007" x="4733925" y="4600575"/>
          <p14:tracePt t="146063" x="4738688" y="4591050"/>
          <p14:tracePt t="146116" x="4738688" y="4572000"/>
          <p14:tracePt t="146163" x="4738688" y="4562475"/>
          <p14:tracePt t="146189" x="4738688" y="4548188"/>
          <p14:tracePt t="146194" x="4738688" y="4543425"/>
          <p14:tracePt t="146242" x="4738688" y="4519613"/>
          <p14:tracePt t="146268" x="4733925" y="4510088"/>
          <p14:tracePt t="146277" x="4729163" y="4505325"/>
          <p14:tracePt t="146283" x="4729163" y="4500563"/>
          <p14:tracePt t="146335" x="4700588" y="4457700"/>
          <p14:tracePt t="146341" x="4695825" y="4448175"/>
          <p14:tracePt t="146391" x="4657725" y="4400550"/>
          <p14:tracePt t="146409" x="4643438" y="4386263"/>
          <p14:tracePt t="146432" x="4614863" y="4367213"/>
          <p14:tracePt t="146466" x="4524375" y="4286250"/>
          <p14:tracePt t="146475" x="4510088" y="4281488"/>
          <p14:tracePt t="146487" x="4495800" y="4271963"/>
          <p14:tracePt t="146492" x="4481513" y="4267200"/>
          <p14:tracePt t="146496" x="4471988" y="4262438"/>
          <p14:tracePt t="146504" x="4457700" y="4252913"/>
          <p14:tracePt t="146519" x="4429125" y="4243388"/>
          <p14:tracePt t="146528" x="4419600" y="4238625"/>
          <p14:tracePt t="146548" x="4391025" y="4219575"/>
          <p14:tracePt t="146553" x="4381500" y="4214813"/>
          <p14:tracePt t="146557" x="4357688" y="4210050"/>
          <p14:tracePt t="146565" x="4343400" y="4200525"/>
          <p14:tracePt t="146578" x="4305300" y="4181475"/>
          <p14:tracePt t="146585" x="4286250" y="4171950"/>
          <p14:tracePt t="146593" x="4271963" y="4162425"/>
          <p14:tracePt t="146609" x="4238625" y="4143375"/>
          <p14:tracePt t="146618" x="4224338" y="4138613"/>
          <p14:tracePt t="146627" x="4210050" y="4133850"/>
          <p14:tracePt t="146632" x="4195763" y="4129088"/>
          <p14:tracePt t="146644" x="4171950" y="4119563"/>
          <p14:tracePt t="146692" x="4086225" y="4105275"/>
          <p14:tracePt t="146709" x="4052888" y="4100513"/>
          <p14:tracePt t="146741" x="4014788" y="4095750"/>
          <p14:tracePt t="146744" x="3986213" y="4095750"/>
          <p14:tracePt t="146762" x="3957638" y="4095750"/>
          <p14:tracePt t="146797" x="3786188" y="4095750"/>
          <p14:tracePt t="146814" x="3700463" y="4095750"/>
          <p14:tracePt t="146817" x="3671888" y="4095750"/>
          <p14:tracePt t="146829" x="3633788" y="4095750"/>
          <p14:tracePt t="146844" x="3595688" y="4090988"/>
          <p14:tracePt t="146872" x="3576638" y="4090988"/>
          <p14:tracePt t="146921" x="3524250" y="4090988"/>
          <p14:tracePt t="146926" x="3495675" y="4090988"/>
          <p14:tracePt t="146929" x="3448050" y="4090988"/>
          <p14:tracePt t="146941" x="3419475" y="4090988"/>
          <p14:tracePt t="146973" x="3281363" y="4090988"/>
          <p14:tracePt t="146976" x="3252788" y="4090988"/>
          <p14:tracePt t="147000" x="3219450" y="4090988"/>
          <p14:tracePt t="147013" x="3209925" y="4090988"/>
          <p14:tracePt t="147018" x="3205163" y="4090988"/>
          <p14:tracePt t="147036" x="3190875" y="4090988"/>
          <p14:tracePt t="147067" x="3119438" y="4100513"/>
          <p14:tracePt t="147102" x="3028950" y="4110038"/>
          <p14:tracePt t="147108" x="3000375" y="4114800"/>
          <p14:tracePt t="147110" x="2976563" y="4114800"/>
          <p14:tracePt t="147142" x="2919413" y="4129088"/>
          <p14:tracePt t="147157" x="2881313" y="4138613"/>
          <p14:tracePt t="147207" x="2790825" y="4162425"/>
          <p14:tracePt t="147238" x="2681288" y="4191000"/>
          <p14:tracePt t="147257" x="2638425" y="4205288"/>
          <p14:tracePt t="147280" x="2600325" y="4210050"/>
          <p14:tracePt t="147312" x="2552700" y="4233863"/>
          <p14:tracePt t="147349" x="2528888" y="4248150"/>
          <p14:tracePt t="147426" x="2528888" y="4252913"/>
          <p14:tracePt t="147444" x="2528888" y="4257675"/>
          <p14:tracePt t="147469" x="2524125" y="4271963"/>
          <p14:tracePt t="147477" x="2524125" y="4276725"/>
          <p14:tracePt t="147485" x="2524125" y="4281488"/>
          <p14:tracePt t="147538" x="2524125" y="4286250"/>
          <p14:tracePt t="147593" x="2524125" y="4300538"/>
          <p14:tracePt t="147600" x="2528888" y="4305300"/>
          <p14:tracePt t="147613" x="2538413" y="4314825"/>
          <p14:tracePt t="147621" x="2543175" y="4314825"/>
          <p14:tracePt t="147630" x="2547938" y="4329113"/>
          <p14:tracePt t="147645" x="2562225" y="4338638"/>
          <p14:tracePt t="147658" x="2590800" y="4362450"/>
          <p14:tracePt t="147671" x="2605088" y="4367213"/>
          <p14:tracePt t="147676" x="2614613" y="4376738"/>
          <p14:tracePt t="147690" x="2652713" y="4400550"/>
          <p14:tracePt t="147706" x="2686050" y="4414838"/>
          <p14:tracePt t="147709" x="2695575" y="4424363"/>
          <p14:tracePt t="147718" x="2705100" y="4429125"/>
          <p14:tracePt t="147732" x="2719388" y="4438650"/>
          <p14:tracePt t="147742" x="2728913" y="4443413"/>
          <p14:tracePt t="147752" x="2733675" y="4443413"/>
          <p14:tracePt t="147757" x="2738438" y="4448175"/>
          <p14:tracePt t="147781" x="2757488" y="4457700"/>
          <p14:tracePt t="147788" x="2767013" y="4462463"/>
          <p14:tracePt t="147792" x="2771775" y="4462463"/>
          <p14:tracePt t="147813" x="2790825" y="4471988"/>
          <p14:tracePt t="147819" x="2800350" y="4476750"/>
          <p14:tracePt t="147829" x="2809875" y="4481513"/>
          <p14:tracePt t="147834" x="2824163" y="4481513"/>
          <p14:tracePt t="147837" x="2843213" y="4491038"/>
          <p14:tracePt t="147878" x="2981325" y="4519613"/>
          <p14:tracePt t="147887" x="3000375" y="4519613"/>
          <p14:tracePt t="147910" x="3067050" y="4533900"/>
          <p14:tracePt t="147914" x="3090863" y="4538663"/>
          <p14:tracePt t="147922" x="3100388" y="4543425"/>
          <p14:tracePt t="147957" x="3152775" y="4552950"/>
          <p14:tracePt t="147982" x="3219450" y="4552950"/>
          <p14:tracePt t="147987" x="3257550" y="4552950"/>
          <p14:tracePt t="147997" x="3286125" y="4552950"/>
          <p14:tracePt t="148004" x="3314700" y="4552950"/>
          <p14:tracePt t="148017" x="3352800" y="4552950"/>
          <p14:tracePt t="148022" x="3376613" y="4552950"/>
          <p14:tracePt t="148026" x="3405188" y="4552950"/>
          <p14:tracePt t="148036" x="3433763" y="4552950"/>
          <p14:tracePt t="148051" x="3490913" y="4552950"/>
          <p14:tracePt t="148056" x="3514725" y="4552950"/>
          <p14:tracePt t="148067" x="3533775" y="4552950"/>
          <p14:tracePt t="148082" x="3590925" y="4552950"/>
          <p14:tracePt t="148086" x="3633788" y="4552950"/>
          <p14:tracePt t="148100" x="3662363" y="4552950"/>
          <p14:tracePt t="148109" x="3719513" y="4552950"/>
          <p14:tracePt t="148121" x="3757613" y="4552950"/>
          <p14:tracePt t="148127" x="3781425" y="4552950"/>
          <p14:tracePt t="148131" x="3810000" y="4552950"/>
          <p14:tracePt t="148140" x="3838575" y="4552950"/>
          <p14:tracePt t="148151" x="3876675" y="4552950"/>
          <p14:tracePt t="148202" x="4005263" y="4552950"/>
          <p14:tracePt t="148206" x="4024313" y="4552950"/>
          <p14:tracePt t="148220" x="4062413" y="4552950"/>
          <p14:tracePt t="148227" x="4071938" y="4552950"/>
          <p14:tracePt t="148235" x="4086225" y="4552950"/>
          <p14:tracePt t="148249" x="4100513" y="4552950"/>
          <p14:tracePt t="148315" x="4143375" y="4552950"/>
          <p14:tracePt t="148320" x="4148138" y="4552950"/>
          <p14:tracePt t="148327" x="4152900" y="4552950"/>
          <p14:tracePt t="148363" x="4186238" y="4552950"/>
          <p14:tracePt t="148370" x="4195763" y="4548188"/>
          <p14:tracePt t="148394" x="4219575" y="4538663"/>
          <p14:tracePt t="148409" x="4243388" y="4533900"/>
          <p14:tracePt t="148423" x="4257675" y="4529138"/>
          <p14:tracePt t="148437" x="4276725" y="4519613"/>
          <p14:tracePt t="148444" x="4281488" y="4514850"/>
          <p14:tracePt t="148458" x="4286250" y="4514850"/>
          <p14:tracePt t="148460" x="4291013" y="4510088"/>
          <p14:tracePt t="148519" x="4295775" y="4505325"/>
          <p14:tracePt t="148586" x="4295775" y="4495800"/>
          <p14:tracePt t="148617" x="4262438" y="4471988"/>
          <p14:tracePt t="148625" x="4243388" y="4467225"/>
          <p14:tracePt t="148645" x="4162425" y="4443413"/>
          <p14:tracePt t="148674" x="3900488" y="4410075"/>
          <p14:tracePt t="148692" x="3714750" y="4395788"/>
          <p14:tracePt t="148720" x="3567113" y="4381500"/>
          <p14:tracePt t="148739" x="3462338" y="4381500"/>
          <p14:tracePt t="148768" x="3371850" y="4381500"/>
          <p14:tracePt t="148774" x="3333750" y="4381500"/>
          <p14:tracePt t="148778" x="3286125" y="4381500"/>
          <p14:tracePt t="148785" x="3257550" y="4381500"/>
          <p14:tracePt t="148792" x="3209925" y="4381500"/>
          <p14:tracePt t="148812" x="3133725" y="4381500"/>
          <p14:tracePt t="148826" x="3062288" y="4381500"/>
          <p14:tracePt t="148829" x="3043238" y="4381500"/>
          <p14:tracePt t="148846" x="3005138" y="4381500"/>
          <p14:tracePt t="148850" x="2990850" y="4381500"/>
          <p14:tracePt t="148862" x="2971800" y="4386263"/>
          <p14:tracePt t="148902" x="2900363" y="4395788"/>
          <p14:tracePt t="148921" x="2886075" y="4400550"/>
          <p14:tracePt t="148924" x="2876550" y="4400550"/>
          <p14:tracePt t="148940" x="2862263" y="4405313"/>
          <p14:tracePt t="148964" x="2838450" y="4414838"/>
          <p14:tracePt t="148977" x="2819400" y="4419600"/>
          <p14:tracePt t="149001" x="2781300" y="4433888"/>
          <p14:tracePt t="149008" x="2771775" y="4438650"/>
          <p14:tracePt t="149048" x="2719388" y="4457700"/>
          <p14:tracePt t="149052" x="2709863" y="4457700"/>
          <p14:tracePt t="149097" x="2695575" y="4467225"/>
          <p14:tracePt t="149161" x="2657475" y="4467225"/>
          <p14:tracePt t="149187" x="2652713" y="4467225"/>
          <p14:tracePt t="149270" x="2647950" y="4471988"/>
          <p14:tracePt t="149286" x="2638425" y="4471988"/>
          <p14:tracePt t="149297" x="2638425" y="4476750"/>
          <p14:tracePt t="149310" x="2633663" y="4476750"/>
          <p14:tracePt t="149343" x="2624138" y="4481513"/>
          <p14:tracePt t="149347" x="2576513" y="4486275"/>
          <p14:tracePt t="149363" x="2538413" y="4491038"/>
          <p14:tracePt t="149392" x="2505075" y="4500563"/>
          <p14:tracePt t="149592" x="2447925" y="4500563"/>
          <p14:tracePt t="149643" x="2381250" y="4500563"/>
          <p14:tracePt t="149943" x="2400300" y="4500563"/>
          <p14:tracePt t="149961" x="2419350" y="4491038"/>
          <p14:tracePt t="149988" x="2433638" y="4481513"/>
          <p14:tracePt t="150112" x="2471738" y="4452938"/>
          <p14:tracePt t="150189" x="2481263" y="4448175"/>
          <p14:tracePt t="150411" x="2476500" y="4448175"/>
          <p14:tracePt t="150504" x="2462213" y="4452938"/>
          <p14:tracePt t="150509" x="2457450" y="4457700"/>
          <p14:tracePt t="150534" x="2447925" y="4457700"/>
          <p14:tracePt t="150573" x="2447925" y="4467225"/>
          <p14:tracePt t="150578" x="2443163" y="4467225"/>
          <p14:tracePt t="150630" x="2433638" y="4486275"/>
          <p14:tracePt t="150637" x="2424113" y="4491038"/>
          <p14:tracePt t="150648" x="2419350" y="4495800"/>
          <p14:tracePt t="150655" x="2419350" y="4500563"/>
          <p14:tracePt t="150678" x="2419350" y="4505325"/>
          <p14:tracePt t="150696" x="2419350" y="4510088"/>
          <p14:tracePt t="150850" x="2428875" y="4510088"/>
          <p14:tracePt t="150865" x="2428875" y="4505325"/>
          <p14:tracePt t="150935" x="2471738" y="4519613"/>
          <p14:tracePt t="150941" x="2481263" y="4524375"/>
          <p14:tracePt t="150944" x="2495550" y="4529138"/>
          <p14:tracePt t="150953" x="2505075" y="4529138"/>
          <p14:tracePt t="150962" x="2514600" y="4529138"/>
          <p14:tracePt t="150970" x="2519363" y="4529138"/>
          <p14:tracePt t="150988" x="2524125" y="4529138"/>
          <p14:tracePt t="151105" x="2528888" y="4529138"/>
          <p14:tracePt t="151197" x="2552700" y="4529138"/>
          <p14:tracePt t="151287" x="2566988" y="4529138"/>
          <p14:tracePt t="151330" x="2586038" y="4529138"/>
          <p14:tracePt t="151553" x="2586038" y="4548188"/>
          <p14:tracePt t="151580" x="2576513" y="4562475"/>
          <p14:tracePt t="151611" x="2538413" y="4605338"/>
          <p14:tracePt t="151645" x="2481263" y="4648200"/>
          <p14:tracePt t="151705" x="2390775" y="4700588"/>
          <p14:tracePt t="151709" x="2338388" y="4724400"/>
          <p14:tracePt t="151751" x="2243138" y="4767263"/>
          <p14:tracePt t="151771" x="2205038" y="4781550"/>
          <p14:tracePt t="151802" x="2147888" y="4805363"/>
          <p14:tracePt t="151804" x="2138363" y="4805363"/>
          <p14:tracePt t="151815" x="2124075" y="4814888"/>
          <p14:tracePt t="151829" x="2090738" y="4829175"/>
          <p14:tracePt t="151838" x="2076450" y="4838700"/>
          <p14:tracePt t="151847" x="2052638" y="4843463"/>
          <p14:tracePt t="151874" x="1985963" y="4876800"/>
          <p14:tracePt t="151888" x="1962150" y="4886325"/>
          <p14:tracePt t="151894" x="1947863" y="4891088"/>
          <p14:tracePt t="151898" x="1928813" y="4900613"/>
          <p14:tracePt t="151901" x="1914525" y="4914900"/>
          <p14:tracePt t="151910" x="1890713" y="4919663"/>
          <p14:tracePt t="151918" x="1871663" y="4924425"/>
          <p14:tracePt t="151930" x="1847850" y="4929188"/>
          <p14:tracePt t="151933" x="1814513" y="4948238"/>
          <p14:tracePt t="151942" x="1781175" y="4962525"/>
          <p14:tracePt t="151958" x="1719263" y="4991100"/>
          <p14:tracePt t="151963" x="1704975" y="4995863"/>
          <p14:tracePt t="152002" x="1609725" y="5038725"/>
          <p14:tracePt t="152009" x="1595438" y="5048250"/>
          <p14:tracePt t="152023" x="1557338" y="5062538"/>
          <p14:tracePt t="152064" x="1409700" y="5105400"/>
          <p14:tracePt t="152070" x="1395413" y="5114925"/>
          <p14:tracePt t="152093" x="1381125" y="5114925"/>
          <p14:tracePt t="153113" x="1409700" y="5114925"/>
          <p14:tracePt t="153124" x="1419225" y="5114925"/>
          <p14:tracePt t="153133" x="1433513" y="5114925"/>
          <p14:tracePt t="153149" x="1452563" y="5114925"/>
          <p14:tracePt t="153157" x="1462088" y="5114925"/>
          <p14:tracePt t="153167" x="1485900" y="5114925"/>
          <p14:tracePt t="153175" x="1504950" y="5114925"/>
          <p14:tracePt t="153179" x="1557338" y="5114925"/>
          <p14:tracePt t="153193" x="1624013" y="5114925"/>
          <p14:tracePt t="153242" x="1771650" y="5114925"/>
          <p14:tracePt t="153245" x="1776413" y="5114925"/>
          <p14:tracePt t="153313" x="1824038" y="5114925"/>
          <p14:tracePt t="153334" x="1905000" y="5114925"/>
          <p14:tracePt t="153369" x="2047875" y="5114925"/>
          <p14:tracePt t="153407" x="2090738" y="5114925"/>
          <p14:tracePt t="153412" x="2100263" y="5114925"/>
          <p14:tracePt t="153418" x="2119313" y="5114925"/>
          <p14:tracePt t="153446" x="2147888" y="5114925"/>
          <p14:tracePt t="153449" x="2176463" y="5114925"/>
          <p14:tracePt t="153455" x="2190750" y="5110163"/>
          <p14:tracePt t="153463" x="2209800" y="5110163"/>
          <p14:tracePt t="153505" x="2228850" y="5105400"/>
          <p14:tracePt t="153522" x="2266950" y="5105400"/>
          <p14:tracePt t="153686" x="2281238" y="5105400"/>
          <p14:tracePt t="153702" x="2295525" y="5105400"/>
          <p14:tracePt t="153738" x="2324100" y="5105400"/>
          <p14:tracePt t="153743" x="2328863" y="5105400"/>
          <p14:tracePt t="153768" x="2362200" y="5105400"/>
          <p14:tracePt t="153788" x="2509838" y="5105400"/>
          <p14:tracePt t="153791" x="2566988" y="5105400"/>
          <p14:tracePt t="153807" x="2633663" y="5105400"/>
          <p14:tracePt t="153846" x="2647950" y="5105400"/>
          <p14:tracePt t="154188" x="2647950" y="5114925"/>
          <p14:tracePt t="154207" x="2638425" y="5119688"/>
          <p14:tracePt t="154242" x="2614613" y="5172075"/>
          <p14:tracePt t="154264" x="2605088" y="5186363"/>
          <p14:tracePt t="154295" x="2590800" y="5224463"/>
          <p14:tracePt t="154392" x="2576513" y="5248275"/>
          <p14:tracePt t="154544" x="2600325" y="5243513"/>
          <p14:tracePt t="154563" x="2628900" y="5233988"/>
          <p14:tracePt t="154585" x="2705100" y="5214938"/>
          <p14:tracePt t="154614" x="2805113" y="5200650"/>
          <p14:tracePt t="154621" x="2824163" y="5200650"/>
          <p14:tracePt t="154630" x="2852738" y="5200650"/>
          <p14:tracePt t="154635" x="2900363" y="5200650"/>
          <p14:tracePt t="154651" x="2971800" y="5200650"/>
          <p14:tracePt t="154679" x="3190875" y="5200650"/>
          <p14:tracePt t="154687" x="3228975" y="5200650"/>
          <p14:tracePt t="154693" x="3257550" y="5200650"/>
          <p14:tracePt t="154706" x="3305175" y="5200650"/>
          <p14:tracePt t="154724" x="3357563" y="5200650"/>
          <p14:tracePt t="154773" x="3529013" y="5200650"/>
          <p14:tracePt t="154775" x="3590925" y="5200650"/>
          <p14:tracePt t="154784" x="3638550" y="5200650"/>
          <p14:tracePt t="154801" x="3743325" y="5200650"/>
          <p14:tracePt t="154805" x="3781425" y="5200650"/>
          <p14:tracePt t="154853" x="3895725" y="5200650"/>
          <p14:tracePt t="154879" x="3905250" y="5200650"/>
          <p14:tracePt t="154886" x="3910013" y="5200650"/>
          <p14:tracePt t="154907" x="3957638" y="5200650"/>
          <p14:tracePt t="154911" x="3995738" y="5200650"/>
          <p14:tracePt t="154923" x="4052888" y="5200650"/>
          <p14:tracePt t="154927" x="4076700" y="5200650"/>
          <p14:tracePt t="154942" x="4143375" y="5200650"/>
          <p14:tracePt t="154946" x="4200525" y="5200650"/>
          <p14:tracePt t="154961" x="4248150" y="5200650"/>
          <p14:tracePt t="155004" x="4352925" y="5200650"/>
          <p14:tracePt t="155049" x="4395788" y="5191125"/>
          <p14:tracePt t="155067" x="4400550" y="5186363"/>
          <p14:tracePt t="155110" x="4400550" y="5181600"/>
          <p14:tracePt t="155126" x="4405313" y="5181600"/>
          <p14:tracePt t="155157" x="4410075" y="5172075"/>
          <p14:tracePt t="155176" x="4414838" y="5162550"/>
          <p14:tracePt t="155223" x="4414838" y="5119688"/>
          <p14:tracePt t="155267" x="4414838" y="5100638"/>
          <p14:tracePt t="155298" x="4414838" y="5076825"/>
          <p14:tracePt t="155328" x="4414838" y="5062538"/>
          <p14:tracePt t="155347" x="4414838" y="5043488"/>
          <p14:tracePt t="155361" x="4414838" y="5033963"/>
          <p14:tracePt t="155409" x="4414838" y="5019675"/>
          <p14:tracePt t="155565" x="4400550" y="5019675"/>
          <p14:tracePt t="155585" x="4391025" y="5029200"/>
          <p14:tracePt t="155626" x="4286250" y="5100638"/>
          <p14:tracePt t="155630" x="4267200" y="5110163"/>
          <p14:tracePt t="155644" x="4229100" y="5129213"/>
          <p14:tracePt t="155689" x="4181475" y="5153025"/>
          <p14:tracePt t="155741" x="4167188" y="5153025"/>
          <p14:tracePt t="155771" x="4114800" y="5167313"/>
          <p14:tracePt t="155774" x="4095750" y="5167313"/>
          <p14:tracePt t="155835" x="3895725" y="5191125"/>
          <p14:tracePt t="155864" x="3814763" y="5191125"/>
          <p14:tracePt t="155870" x="3795713" y="5191125"/>
          <p14:tracePt t="155880" x="3767138" y="5191125"/>
          <p14:tracePt t="155894" x="3695700" y="5191125"/>
          <p14:tracePt t="155925" x="3533775" y="5191125"/>
          <p14:tracePt t="155929" x="3476625" y="5191125"/>
          <p14:tracePt t="155938" x="3429000" y="5191125"/>
          <p14:tracePt t="155961" x="3271838" y="5191125"/>
          <p14:tracePt t="155970" x="3200400" y="5191125"/>
          <p14:tracePt t="155987" x="3119438" y="5191125"/>
          <p14:tracePt t="155992" x="3062288" y="5191125"/>
          <p14:tracePt t="156012" x="2986088" y="5191125"/>
          <p14:tracePt t="156016" x="2938463" y="5191125"/>
          <p14:tracePt t="156033" x="2876550" y="5191125"/>
          <p14:tracePt t="156037" x="2833688" y="5191125"/>
          <p14:tracePt t="156046" x="2795588" y="5191125"/>
          <p14:tracePt t="156062" x="2719388" y="5191125"/>
          <p14:tracePt t="156067" x="2676525" y="5191125"/>
          <p14:tracePt t="156083" x="2600325" y="5191125"/>
          <p14:tracePt t="156091" x="2562225" y="5191125"/>
          <p14:tracePt t="156104" x="2486025" y="5191125"/>
          <p14:tracePt t="156112" x="2471738" y="5191125"/>
          <p14:tracePt t="156118" x="2443163" y="5191125"/>
          <p14:tracePt t="156130" x="2409825" y="5191125"/>
          <p14:tracePt t="156135" x="2400300" y="5191125"/>
          <p14:tracePt t="156143" x="2381250" y="5191125"/>
          <p14:tracePt t="156157" x="2333625" y="5191125"/>
          <p14:tracePt t="156168" x="2324100" y="5191125"/>
          <p14:tracePt t="156172" x="2295525" y="5191125"/>
          <p14:tracePt t="156179" x="2252663" y="5191125"/>
          <p14:tracePt t="156223" x="2124075" y="5191125"/>
          <p14:tracePt t="156240" x="2052638" y="5191125"/>
          <p14:tracePt t="156270" x="1962150" y="5176838"/>
          <p14:tracePt t="156274" x="1938338" y="5172075"/>
          <p14:tracePt t="156318" x="1852613" y="5148263"/>
          <p14:tracePt t="156322" x="1828800" y="5143500"/>
          <p14:tracePt t="156358" x="1733550" y="5124450"/>
          <p14:tracePt t="156377" x="1647825" y="5114925"/>
          <p14:tracePt t="156410" x="1557338" y="5081588"/>
          <p14:tracePt t="156452" x="1514475" y="5076825"/>
          <p14:tracePt t="156499" x="1485900" y="5076825"/>
          <p14:tracePt t="156504" x="1481138" y="5076825"/>
          <p14:tracePt t="156508" x="1476375" y="5076825"/>
          <p14:tracePt t="156517" x="1471613" y="5076825"/>
          <p14:tracePt t="156571" x="1466850" y="5076825"/>
          <p14:tracePt t="156705" x="1462088" y="5076825"/>
          <p14:tracePt t="157283" x="1438275" y="5067300"/>
          <p14:tracePt t="157292" x="1438275" y="5062538"/>
          <p14:tracePt t="157316" x="1423988" y="5057775"/>
          <p14:tracePt t="157349" x="1409700" y="5048250"/>
          <p14:tracePt t="157427" x="1400175" y="5038725"/>
          <p14:tracePt t="157461" x="1395413" y="5038725"/>
          <p14:tracePt t="157508" x="1381125" y="5033963"/>
          <p14:tracePt t="157530" x="1371600" y="5029200"/>
          <p14:tracePt t="157578" x="1366838" y="5029200"/>
          <p14:tracePt t="157885" x="1371600" y="5029200"/>
          <p14:tracePt t="157937" x="1376363" y="5029200"/>
          <p14:tracePt t="157961" x="1419225" y="5038725"/>
          <p14:tracePt t="157987" x="1500188" y="5062538"/>
          <p14:tracePt t="157995" x="1519238" y="5067300"/>
          <p14:tracePt t="158013" x="1552575" y="5076825"/>
          <p14:tracePt t="158131" x="1666875" y="5081588"/>
          <p14:tracePt t="158273" x="1685925" y="5081588"/>
          <p14:tracePt t="158334" x="1790700" y="5072063"/>
          <p14:tracePt t="158338" x="1800225" y="5072063"/>
          <p14:tracePt t="158453" x="1828800" y="5062538"/>
          <p14:tracePt t="158471" x="1833563" y="5062538"/>
          <p14:tracePt t="158505" x="1847850" y="5057775"/>
          <p14:tracePt t="158539" x="1862138" y="5057775"/>
          <p14:tracePt t="158567" x="1890713" y="5057775"/>
          <p14:tracePt t="158577" x="1895475" y="5057775"/>
          <p14:tracePt t="158600" x="1900238" y="5057775"/>
          <p14:tracePt t="158677" x="2000250" y="5053013"/>
          <p14:tracePt t="158718" x="2038350" y="5053013"/>
          <p14:tracePt t="158800" x="2085975" y="5043488"/>
          <p14:tracePt t="158836" x="2114550" y="5029200"/>
          <p14:tracePt t="158880" x="2147888" y="5010150"/>
          <p14:tracePt t="158884" x="2166938" y="5005388"/>
          <p14:tracePt t="158920" x="2200275" y="4991100"/>
          <p14:tracePt t="158941" x="2205038" y="4986338"/>
          <p14:tracePt t="159180" x="2205038" y="4976813"/>
          <p14:tracePt t="159309" x="2205038" y="4967288"/>
          <p14:tracePt t="159373" x="2205038" y="4962525"/>
          <p14:tracePt t="159698" x="2205038" y="5000625"/>
          <p14:tracePt t="159781" x="2219325" y="5043488"/>
          <p14:tracePt t="159803" x="2224088" y="5043488"/>
          <p14:tracePt t="159894" x="2228850" y="5043488"/>
          <p14:tracePt t="159961" x="2243138" y="5053013"/>
          <p14:tracePt t="160004" x="2257425" y="5072063"/>
          <p14:tracePt t="160034" x="2262188" y="5081588"/>
          <p14:tracePt t="160086" x="2262188" y="5091113"/>
          <p14:tracePt t="160130" x="2262188" y="5100638"/>
          <p14:tracePt t="160254" x="2266950" y="5100638"/>
          <p14:tracePt t="160270" x="2276475" y="5100638"/>
          <p14:tracePt t="160300" x="2286000" y="5105400"/>
          <p14:tracePt t="160366" x="2295525" y="5105400"/>
          <p14:tracePt t="160425" x="2328863" y="5105400"/>
          <p14:tracePt t="160454" x="2352675" y="5095875"/>
          <p14:tracePt t="160474" x="2357438" y="5091113"/>
          <p14:tracePt t="160508" x="2357438" y="5086350"/>
          <p14:tracePt t="160708" x="2362200" y="5086350"/>
          <p14:tracePt t="161797" x="2376488" y="5086350"/>
          <p14:tracePt t="161814" x="2390775" y="5086350"/>
          <p14:tracePt t="161820" x="2400300" y="5086350"/>
          <p14:tracePt t="161828" x="2409825" y="5081588"/>
          <p14:tracePt t="161838" x="2419350" y="5081588"/>
          <p14:tracePt t="161840" x="2428875" y="5076825"/>
          <p14:tracePt t="161863" x="2438400" y="5076825"/>
          <p14:tracePt t="161867" x="2443163" y="5076825"/>
          <p14:tracePt t="161880" x="2447925" y="5076825"/>
          <p14:tracePt t="161957" x="2452688" y="5076825"/>
          <p14:tracePt t="162004" x="2466975" y="5076825"/>
          <p14:tracePt t="162022" x="2495550" y="5076825"/>
          <p14:tracePt t="162028" x="2505075" y="5076825"/>
          <p14:tracePt t="162037" x="2509838" y="5076825"/>
          <p14:tracePt t="162079" x="2514600" y="5076825"/>
          <p14:tracePt t="162444" x="2528888" y="5076825"/>
          <p14:tracePt t="162474" x="2562225" y="5105400"/>
          <p14:tracePt t="162493" x="2571750" y="5110163"/>
          <p14:tracePt t="162539" x="2571750" y="5119688"/>
          <p14:tracePt t="162584" x="2581275" y="5119688"/>
          <p14:tracePt t="162600" x="2633663" y="5133975"/>
          <p14:tracePt t="162763" x="2633663" y="5138738"/>
          <p14:tracePt t="162786" x="2633663" y="5153025"/>
          <p14:tracePt t="162829" x="2633663" y="5157788"/>
          <p14:tracePt t="164209" x="2633663" y="5167313"/>
          <p14:tracePt t="164252" x="2633663" y="5176838"/>
          <p14:tracePt t="164298" x="2633663" y="5181600"/>
          <p14:tracePt t="164544" x="2652713" y="5181600"/>
          <p14:tracePt t="164561" x="2667000" y="5181600"/>
          <p14:tracePt t="164565" x="2676525" y="5181600"/>
          <p14:tracePt t="164606" x="2700338" y="5181600"/>
          <p14:tracePt t="164610" x="2705100" y="5181600"/>
          <p14:tracePt t="164657" x="2790825" y="5181600"/>
          <p14:tracePt t="164661" x="2805113" y="5181600"/>
          <p14:tracePt t="164677" x="2862263" y="5181600"/>
          <p14:tracePt t="164692" x="2900363" y="5181600"/>
          <p14:tracePt t="164707" x="2938463" y="5181600"/>
          <p14:tracePt t="164725" x="2967038" y="5181600"/>
          <p14:tracePt t="164770" x="3052763" y="5191125"/>
          <p14:tracePt t="164788" x="3114675" y="5191125"/>
          <p14:tracePt t="164796" x="3133725" y="5191125"/>
          <p14:tracePt t="164810" x="3157538" y="5191125"/>
          <p14:tracePt t="164845" x="3224213" y="5191125"/>
          <p14:tracePt t="164849" x="3233738" y="5191125"/>
          <p14:tracePt t="164878" x="3252788" y="5191125"/>
          <p14:tracePt t="164921" x="3295650" y="5200650"/>
          <p14:tracePt t="165133" x="3290888" y="5200650"/>
          <p14:tracePt t="165177" x="3281363" y="5200650"/>
          <p14:tracePt t="165211" x="3205163" y="5181600"/>
          <p14:tracePt t="165215" x="3195638" y="5176838"/>
          <p14:tracePt t="165227" x="3181350" y="5172075"/>
          <p14:tracePt t="165239" x="3162300" y="5157788"/>
          <p14:tracePt t="165251" x="3152775" y="5157788"/>
          <p14:tracePt t="165258" x="3143250" y="5148263"/>
          <p14:tracePt t="165260" x="3133725" y="5148263"/>
          <p14:tracePt t="165276" x="3119438" y="5138738"/>
          <p14:tracePt t="165288" x="3114675" y="5138738"/>
          <p14:tracePt t="165295" x="3109913" y="5133975"/>
          <p14:tracePt t="165334" x="3100388" y="5129213"/>
          <p14:tracePt t="165412" x="3052763" y="5124450"/>
          <p14:tracePt t="165421" x="3048000" y="5124450"/>
          <p14:tracePt t="165442" x="3043238" y="5119688"/>
          <p14:tracePt t="165462" x="3038475" y="5119688"/>
          <p14:tracePt t="165521" x="2981325" y="5114925"/>
          <p14:tracePt t="165524" x="2976563" y="5114925"/>
          <p14:tracePt t="165570" x="2957513" y="5110163"/>
          <p14:tracePt t="165669" x="2952750" y="5110163"/>
          <p14:tracePt t="166096" x="2962275" y="5100638"/>
          <p14:tracePt t="166126" x="2971800" y="5095875"/>
          <p14:tracePt t="166158" x="2976563" y="5095875"/>
          <p14:tracePt t="166200" x="2981325" y="5095875"/>
          <p14:tracePt t="166244" x="3033713" y="5095875"/>
          <p14:tracePt t="166394" x="3062288" y="5095875"/>
          <p14:tracePt t="166638" x="3086100" y="5095875"/>
          <p14:tracePt t="166657" x="3095625" y="5095875"/>
          <p14:tracePt t="166677" x="3105150" y="5095875"/>
          <p14:tracePt t="166684" x="3114675" y="5095875"/>
          <p14:tracePt t="166710" x="3133725" y="5095875"/>
          <p14:tracePt t="166742" x="3152775" y="5095875"/>
          <p14:tracePt t="166747" x="3157538" y="5095875"/>
          <p14:tracePt t="166796" x="3162300" y="5095875"/>
          <p14:tracePt t="166813" x="3181350" y="5095875"/>
          <p14:tracePt t="166845" x="3224213" y="5095875"/>
          <p14:tracePt t="166876" x="3271838" y="5095875"/>
          <p14:tracePt t="166887" x="3281363" y="5095875"/>
          <p14:tracePt t="166894" x="3286125" y="5095875"/>
          <p14:tracePt t="166910" x="3300413" y="5095875"/>
          <p14:tracePt t="166958" x="3319463" y="5100638"/>
          <p14:tracePt t="167002" x="3357563" y="5100638"/>
          <p14:tracePt t="167007" x="3409950" y="5100638"/>
          <p14:tracePt t="167047" x="3476625" y="5100638"/>
          <p14:tracePt t="167056" x="3486150" y="5100638"/>
          <p14:tracePt t="167078" x="3495675" y="5100638"/>
          <p14:tracePt t="167161" x="3519488" y="5100638"/>
          <p14:tracePt t="167176" x="3557588" y="5100638"/>
          <p14:tracePt t="167208" x="3609975" y="5100638"/>
          <p14:tracePt t="167212" x="3614738" y="5100638"/>
          <p14:tracePt t="167253" x="3624263" y="5100638"/>
          <p14:tracePt t="167318" x="3629025" y="5100638"/>
          <p14:tracePt t="167629" x="3671888" y="5100638"/>
          <p14:tracePt t="167657" x="3729038" y="5100638"/>
          <p14:tracePt t="167663" x="3752850" y="5100638"/>
          <p14:tracePt t="167673" x="3771900" y="5100638"/>
          <p14:tracePt t="167707" x="3910013" y="5100638"/>
          <p14:tracePt t="167726" x="3938588" y="5100638"/>
          <p14:tracePt t="167731" x="3976688" y="5100638"/>
          <p14:tracePt t="167743" x="4033838" y="5100638"/>
          <p14:tracePt t="167752" x="4052888" y="5100638"/>
          <p14:tracePt t="167762" x="4062413" y="5105400"/>
          <p14:tracePt t="167814" x="4129088" y="5105400"/>
          <p14:tracePt t="167828" x="4214813" y="5105400"/>
          <p14:tracePt t="167837" x="4229100" y="5105400"/>
          <p14:tracePt t="167846" x="4238625" y="5105400"/>
          <p14:tracePt t="167854" x="4248150" y="5105400"/>
          <p14:tracePt t="167860" x="4257675" y="5105400"/>
          <p14:tracePt t="167867" x="4262438" y="5105400"/>
          <p14:tracePt t="167879" x="4291013" y="5105400"/>
          <p14:tracePt t="167886" x="4310063" y="5105400"/>
          <p14:tracePt t="167909" x="4362450" y="5105400"/>
          <p14:tracePt t="167928" x="4405313" y="5105400"/>
          <p14:tracePt t="167933" x="4429125" y="5105400"/>
          <p14:tracePt t="167942" x="4443413" y="5105400"/>
          <p14:tracePt t="167946" x="4457700" y="5105400"/>
          <p14:tracePt t="167960" x="4476750" y="5105400"/>
          <p14:tracePt t="167978" x="4486275" y="5105400"/>
          <p14:tracePt t="168081" x="4505325" y="5105400"/>
          <p14:tracePt t="168147" x="4519613" y="5100638"/>
          <p14:tracePt t="168220" x="4538663" y="5100638"/>
          <p14:tracePt t="168225" x="4548188" y="5100638"/>
          <p14:tracePt t="168239" x="4557713" y="5100638"/>
          <p14:tracePt t="168287" x="4629150" y="5091113"/>
          <p14:tracePt t="168291" x="4643438" y="5091113"/>
          <p14:tracePt t="168345" x="4681538" y="5076825"/>
          <p14:tracePt t="168365" x="4695825" y="5076825"/>
          <p14:tracePt t="168410" x="4719638" y="5072063"/>
          <p14:tracePt t="168422" x="4724400" y="5072063"/>
          <p14:tracePt t="168439" x="4748213" y="5067300"/>
          <p14:tracePt t="168472" x="4791075" y="5062538"/>
          <p14:tracePt t="168486" x="4795838" y="5062538"/>
          <p14:tracePt t="168499" x="4810125" y="5057775"/>
          <p14:tracePt t="168528" x="4810125" y="5053013"/>
          <p14:tracePt t="168562" x="4824413" y="5048250"/>
          <p14:tracePt t="168597" x="4843463" y="5038725"/>
          <p14:tracePt t="168641" x="4843463" y="5033963"/>
          <p14:tracePt t="168655" x="4848225" y="5033963"/>
          <p14:tracePt t="168688" x="4881563" y="5024438"/>
          <p14:tracePt t="168757" x="4914900" y="5024438"/>
          <p14:tracePt t="168782" x="5029200" y="5024438"/>
          <p14:tracePt t="168786" x="5067300" y="5024438"/>
          <p14:tracePt t="168796" x="5105400" y="5024438"/>
          <p14:tracePt t="168799" x="5114925" y="5024438"/>
          <p14:tracePt t="168813" x="5119688" y="5024438"/>
          <p14:tracePt t="169067" x="5114925" y="5024438"/>
          <p14:tracePt t="169118" x="5086350" y="5010150"/>
          <p14:tracePt t="169125" x="5076825" y="5005388"/>
          <p14:tracePt t="169134" x="5072063" y="5000625"/>
          <p14:tracePt t="169138" x="5067300" y="5000625"/>
          <p14:tracePt t="169150" x="5062538" y="4995863"/>
          <p14:tracePt t="169158" x="5057775" y="4991100"/>
          <p14:tracePt t="169594" x="5053013" y="4995863"/>
          <p14:tracePt t="169601" x="5048250" y="5000625"/>
          <p14:tracePt t="169615" x="5043488" y="5000625"/>
          <p14:tracePt t="169666" x="5043488" y="5005388"/>
          <p14:tracePt t="169749" x="5019675" y="5014913"/>
          <p14:tracePt t="169754" x="5000625" y="5014913"/>
          <p14:tracePt t="169768" x="4976813" y="5014913"/>
          <p14:tracePt t="169807" x="4743450" y="5019675"/>
          <p14:tracePt t="169815" x="4676775" y="5019675"/>
          <p14:tracePt t="169828" x="4562475" y="5019675"/>
          <p14:tracePt t="169863" x="4443413" y="5024438"/>
          <p14:tracePt t="169867" x="4424363" y="5024438"/>
          <p14:tracePt t="169874" x="4414838" y="5024438"/>
          <p14:tracePt t="169881" x="4405313" y="5029200"/>
          <p14:tracePt t="169897" x="4371975" y="5033963"/>
          <p14:tracePt t="169950" x="4057650" y="5048250"/>
          <p14:tracePt t="169955" x="4010025" y="5048250"/>
          <p14:tracePt t="169964" x="3971925" y="5048250"/>
          <p14:tracePt t="169971" x="3933825" y="5048250"/>
          <p14:tracePt t="169987" x="3890963" y="5048250"/>
          <p14:tracePt t="169992" x="3876675" y="5048250"/>
          <p14:tracePt t="170002" x="3857625" y="5048250"/>
          <p14:tracePt t="170011" x="3838575" y="5048250"/>
          <p14:tracePt t="170019" x="3814763" y="5048250"/>
          <p14:tracePt t="170025" x="3786188" y="5048250"/>
          <p14:tracePt t="170039" x="3729038" y="5048250"/>
          <p14:tracePt t="170104" x="3562350" y="5053013"/>
          <p14:tracePt t="170113" x="3552825" y="5053013"/>
          <p14:tracePt t="170122" x="3529013" y="5053013"/>
          <p14:tracePt t="170132" x="3514725" y="5053013"/>
          <p14:tracePt t="170139" x="3505200" y="5053013"/>
          <p14:tracePt t="170155" x="3476625" y="5053013"/>
          <p14:tracePt t="170161" x="3462338" y="5053013"/>
          <p14:tracePt t="170172" x="3414713" y="5057775"/>
          <p14:tracePt t="170181" x="3400425" y="5057775"/>
          <p14:tracePt t="170195" x="3381375" y="5057775"/>
          <p14:tracePt t="170296" x="3352800" y="5057775"/>
          <p14:tracePt t="170328" x="3314700" y="5057775"/>
          <p14:tracePt t="170846" x="3362325" y="5057775"/>
          <p14:tracePt t="170870" x="3557588" y="5029200"/>
          <p14:tracePt t="170882" x="3624263" y="5024438"/>
          <p14:tracePt t="170886" x="3695700" y="5014913"/>
          <p14:tracePt t="170895" x="3781425" y="5005388"/>
          <p14:tracePt t="170913" x="3914775" y="5000625"/>
          <p14:tracePt t="170920" x="3981450" y="5000625"/>
          <p14:tracePt t="170929" x="4086225" y="5000625"/>
          <p14:tracePt t="170960" x="4210050" y="4991100"/>
          <p14:tracePt t="170973" x="4219575" y="4991100"/>
          <p14:tracePt t="170977" x="4229100" y="4991100"/>
          <p14:tracePt t="170991" x="4233863" y="4991100"/>
          <p14:tracePt t="171017" x="4248150" y="4991100"/>
          <p14:tracePt t="171023" x="4257675" y="4991100"/>
          <p14:tracePt t="171028" x="4262438" y="4991100"/>
          <p14:tracePt t="171071" x="4343400" y="4991100"/>
          <p14:tracePt t="171076" x="4357688" y="4991100"/>
          <p14:tracePt t="171101" x="4391025" y="4991100"/>
          <p14:tracePt t="171107" x="4395788" y="4991100"/>
          <p14:tracePt t="171115" x="4400550" y="4991100"/>
          <p14:tracePt t="171128" x="4414838" y="4991100"/>
          <p14:tracePt t="171133" x="4419600" y="4991100"/>
          <p14:tracePt t="171145" x="4429125" y="4991100"/>
          <p14:tracePt t="171150" x="4438650" y="4991100"/>
          <p14:tracePt t="171157" x="4443413" y="4991100"/>
          <p14:tracePt t="171164" x="4443413" y="4986338"/>
          <p14:tracePt t="171755" x="4505325" y="4986338"/>
          <p14:tracePt t="171771" x="4591050" y="4986338"/>
          <p14:tracePt t="171795" x="4762500" y="4986338"/>
          <p14:tracePt t="171805" x="4838700" y="4986338"/>
          <p14:tracePt t="171807" x="4886325" y="4986338"/>
          <p14:tracePt t="171842" x="5072063" y="4986338"/>
          <p14:tracePt t="171879" x="5153025" y="4995863"/>
          <p14:tracePt t="171906" x="5167313" y="4995863"/>
          <p14:tracePt t="171921" x="5172075" y="4995863"/>
          <p14:tracePt t="171928" x="5176838" y="4995863"/>
          <p14:tracePt t="171957" x="5191125" y="4995863"/>
          <p14:tracePt t="171999" x="5229225" y="5000625"/>
          <p14:tracePt t="172004" x="5248275" y="5000625"/>
          <p14:tracePt t="172021" x="5281613" y="5005388"/>
          <p14:tracePt t="172029" x="5305425" y="5005388"/>
          <p14:tracePt t="172062" x="5362575" y="5010150"/>
          <p14:tracePt t="172125" x="5381625" y="5010150"/>
          <p14:tracePt t="172143" x="5419725" y="5010150"/>
          <p14:tracePt t="172173" x="5486400" y="5010150"/>
          <p14:tracePt t="172177" x="5495925" y="5014913"/>
          <p14:tracePt t="172192" x="5500688" y="5014913"/>
          <p14:tracePt t="174612" x="5567363" y="5000625"/>
          <p14:tracePt t="174783" x="5562600" y="5000625"/>
          <p14:tracePt t="174827" x="5557838" y="5000625"/>
          <p14:tracePt t="174956" x="5562600" y="5000625"/>
          <p14:tracePt t="174975" x="5581650" y="5000625"/>
          <p14:tracePt t="174979" x="5595938" y="5000625"/>
          <p14:tracePt t="174989" x="5610225" y="5000625"/>
          <p14:tracePt t="175007" x="5653088" y="5000625"/>
          <p14:tracePt t="175012" x="5672138" y="5000625"/>
          <p14:tracePt t="175021" x="5700713" y="5000625"/>
          <p14:tracePt t="175037" x="5738813" y="5000625"/>
          <p14:tracePt t="175043" x="5762625" y="5000625"/>
          <p14:tracePt t="175053" x="5776913" y="5000625"/>
          <p14:tracePt t="175055" x="5791200" y="5000625"/>
          <p14:tracePt t="175063" x="5805488" y="5000625"/>
          <p14:tracePt t="175070" x="5819775" y="5000625"/>
          <p14:tracePt t="175096" x="5867400" y="5000625"/>
          <p14:tracePt t="175113" x="5910263" y="5000625"/>
          <p14:tracePt t="175131" x="5957888" y="5000625"/>
          <p14:tracePt t="175187" x="5991225" y="5000625"/>
          <p14:tracePt t="175220" x="6110288" y="5000625"/>
          <p14:tracePt t="175229" x="6124575" y="5000625"/>
          <p14:tracePt t="175255" x="6153150" y="4995863"/>
          <p14:tracePt t="175280" x="6172200" y="4995863"/>
          <p14:tracePt t="175283" x="6181725" y="4995863"/>
          <p14:tracePt t="175300" x="6210300" y="4995863"/>
          <p14:tracePt t="175304" x="6229350" y="4995863"/>
          <p14:tracePt t="175321" x="6267450" y="4995863"/>
          <p14:tracePt t="175391" x="6405563" y="4995863"/>
          <p14:tracePt t="175396" x="6419850" y="4995863"/>
          <p14:tracePt t="175399" x="6434138" y="4995863"/>
          <p14:tracePt t="175424" x="6486525" y="4995863"/>
          <p14:tracePt t="175436" x="6500813" y="4995863"/>
          <p14:tracePt t="175441" x="6515100" y="5000625"/>
          <p14:tracePt t="175444" x="6534150" y="5000625"/>
          <p14:tracePt t="175463" x="6548438" y="5000625"/>
          <p14:tracePt t="175469" x="6557963" y="5000625"/>
          <p14:tracePt t="175491" x="6567488" y="5000625"/>
          <p14:tracePt t="175580" x="6572250" y="5000625"/>
          <p14:tracePt t="175610" x="6596063" y="5000625"/>
          <p14:tracePt t="175630" x="6624638" y="5005388"/>
          <p14:tracePt t="175674" x="6672263" y="5010150"/>
          <p14:tracePt t="175686" x="6681788" y="5010150"/>
          <p14:tracePt t="175733" x="6710363" y="5014913"/>
          <p14:tracePt t="175754" x="6767513" y="5019675"/>
          <p14:tracePt t="175772" x="6791325" y="5019675"/>
          <p14:tracePt t="175774" x="6796088" y="5019675"/>
          <p14:tracePt t="175783" x="6805613" y="5019675"/>
          <p14:tracePt t="175795" x="6819900" y="5024438"/>
          <p14:tracePt t="175832" x="6853238" y="5024438"/>
          <p14:tracePt t="175847" x="6858000" y="5024438"/>
          <p14:tracePt t="175871" x="6867525" y="5024438"/>
          <p14:tracePt t="175893" x="6929438" y="5024438"/>
          <p14:tracePt t="175973" x="7096125" y="5024438"/>
          <p14:tracePt t="175986" x="7110413" y="5024438"/>
          <p14:tracePt t="176018" x="7115175" y="5024438"/>
          <p14:tracePt t="176035" x="7124700" y="5024438"/>
          <p14:tracePt t="176039" x="7129463" y="5024438"/>
          <p14:tracePt t="176047" x="7138988" y="5024438"/>
          <p14:tracePt t="176061" x="7148513" y="5024438"/>
          <p14:tracePt t="176067" x="7158038" y="5024438"/>
          <p14:tracePt t="176081" x="7172325" y="5024438"/>
          <p14:tracePt t="176098" x="7181850" y="5024438"/>
          <p14:tracePt t="176102" x="7186613" y="5019675"/>
          <p14:tracePt t="176162" x="7253288" y="5019675"/>
          <p14:tracePt t="176233" x="7300913" y="5019675"/>
          <p14:tracePt t="177115" x="7262813" y="5019675"/>
          <p14:tracePt t="177124" x="7239000" y="5024438"/>
          <p14:tracePt t="177146" x="7096125" y="5029200"/>
          <p14:tracePt t="177199" x="6681788" y="5043488"/>
          <p14:tracePt t="177205" x="6643688" y="5043488"/>
          <p14:tracePt t="177212" x="6605588" y="5043488"/>
          <p14:tracePt t="177220" x="6567488" y="5043488"/>
          <p14:tracePt t="177241" x="6410325" y="5043488"/>
          <p14:tracePt t="177251" x="6362700" y="5043488"/>
          <p14:tracePt t="177258" x="6315075" y="5043488"/>
          <p14:tracePt t="177266" x="6248400" y="5043488"/>
          <p14:tracePt t="177276" x="6210300" y="5043488"/>
          <p14:tracePt t="177286" x="6143625" y="5043488"/>
          <p14:tracePt t="177292" x="6119813" y="5043488"/>
          <p14:tracePt t="177298" x="6105525" y="5043488"/>
          <p14:tracePt t="177305" x="6096000" y="5043488"/>
          <p14:tracePt t="177319" x="6091238" y="5043488"/>
          <p14:tracePt t="177324" x="6091238" y="5038725"/>
          <p14:tracePt t="177394" x="6086475" y="5038725"/>
          <p14:tracePt t="177445" x="6081713" y="5033963"/>
          <p14:tracePt t="177460" x="6072188" y="5033963"/>
          <p14:tracePt t="177476" x="6005513" y="5024438"/>
          <p14:tracePt t="177488" x="5900738" y="5019675"/>
          <p14:tracePt t="177520" x="5800725" y="5005388"/>
          <p14:tracePt t="177526" x="5776913" y="5005388"/>
          <p14:tracePt t="177535" x="5772150" y="5005388"/>
          <p14:tracePt t="177542" x="5762625" y="5005388"/>
          <p14:tracePt t="177786" x="5772150" y="5005388"/>
          <p14:tracePt t="177844" x="5834063" y="5005388"/>
          <p14:tracePt t="177862" x="5886450" y="5005388"/>
          <p14:tracePt t="177883" x="6005513" y="5005388"/>
          <p14:tracePt t="177958" x="6467475" y="5005388"/>
          <p14:tracePt t="178005" x="6629400" y="5005388"/>
          <p14:tracePt t="178036" x="6705600" y="5005388"/>
          <p14:tracePt t="178045" x="6719888" y="5005388"/>
          <p14:tracePt t="178083" x="6781800" y="5005388"/>
          <p14:tracePt t="178090" x="6786563" y="5005388"/>
          <p14:tracePt t="178517" x="6710363" y="5005388"/>
          <p14:tracePt t="178522" x="6667500" y="5005388"/>
          <p14:tracePt t="178538" x="6572250" y="5010150"/>
          <p14:tracePt t="178564" x="6381750" y="5014913"/>
          <p14:tracePt t="178570" x="6286500" y="5024438"/>
          <p14:tracePt t="178579" x="6200775" y="5033963"/>
          <p14:tracePt t="178583" x="6096000" y="5038725"/>
          <p14:tracePt t="178587" x="6000750" y="5048250"/>
          <p14:tracePt t="178602" x="5810250" y="5057775"/>
          <p14:tracePt t="178653" x="5253038" y="5057775"/>
          <p14:tracePt t="178658" x="5157788" y="5057775"/>
          <p14:tracePt t="178662" x="5072063" y="5057775"/>
          <p14:tracePt t="178676" x="4995863" y="5057775"/>
          <p14:tracePt t="178678" x="4910138" y="5057775"/>
          <p14:tracePt t="178684" x="4833938" y="5057775"/>
          <p14:tracePt t="178694" x="4752975" y="5057775"/>
          <p14:tracePt t="178704" x="4667250" y="5057775"/>
          <p14:tracePt t="178709" x="4581525" y="5057775"/>
          <p14:tracePt t="178735" x="4333875" y="5062538"/>
          <p14:tracePt t="178762" x="4067175" y="5062538"/>
          <p14:tracePt t="178768" x="4010025" y="5062538"/>
          <p14:tracePt t="178785" x="3971925" y="5062538"/>
          <p14:tracePt t="178796" x="3881438" y="5072063"/>
          <p14:tracePt t="178800" x="3852863" y="5072063"/>
          <p14:tracePt t="178805" x="3824288" y="5072063"/>
          <p14:tracePt t="178818" x="3776663" y="5076825"/>
          <p14:tracePt t="178820" x="3743325" y="5076825"/>
          <p14:tracePt t="178914" x="3262313" y="5076825"/>
          <p14:tracePt t="178984" x="3100388" y="5067300"/>
          <p14:tracePt t="178989" x="3090863" y="5062538"/>
          <p14:tracePt t="178992" x="3067050" y="5062538"/>
          <p14:tracePt t="178999" x="3057525" y="5062538"/>
          <p14:tracePt t="179006" x="3052763" y="5057775"/>
          <p14:tracePt t="179031" x="3028950" y="5057775"/>
          <p14:tracePt t="179105" x="2971800" y="5048250"/>
          <p14:tracePt t="179112" x="2967038" y="5048250"/>
          <p14:tracePt t="179160" x="2881313" y="5048250"/>
          <p14:tracePt t="179164" x="2857500" y="5048250"/>
          <p14:tracePt t="179201" x="2757488" y="5048250"/>
          <p14:tracePt t="179206" x="2719388" y="5048250"/>
          <p14:tracePt t="179221" x="2695575" y="5048250"/>
          <p14:tracePt t="179249" x="2686050" y="5048250"/>
          <p14:tracePt t="179409" x="2686050" y="5043488"/>
          <p14:tracePt t="179452" x="2743200" y="5033963"/>
          <p14:tracePt t="179485" x="2776538" y="5019675"/>
          <p14:tracePt t="179489" x="2781300" y="5014913"/>
          <p14:tracePt t="179512" x="2809875" y="5010150"/>
          <p14:tracePt t="179552" x="2867025" y="4995863"/>
          <p14:tracePt t="179557" x="2871788" y="4995863"/>
          <p14:tracePt t="179755" x="2881313" y="5010150"/>
          <p14:tracePt t="179758" x="2886075" y="5014913"/>
          <p14:tracePt t="179784" x="2886075" y="5019675"/>
          <p14:tracePt t="179847" x="2890838" y="5019675"/>
          <p14:tracePt t="180063" x="2890838" y="5029200"/>
          <p14:tracePt t="180189" x="2890838" y="5033963"/>
          <p14:tracePt t="180209" x="2900363" y="5043488"/>
          <p14:tracePt t="180281" x="3071813" y="5100638"/>
          <p14:tracePt t="180287" x="3081338" y="5105400"/>
          <p14:tracePt t="180291" x="3090863" y="5110163"/>
          <p14:tracePt t="180301" x="3100388" y="5114925"/>
          <p14:tracePt t="180315" x="3114675" y="5119688"/>
          <p14:tracePt t="180327" x="3114675" y="5124450"/>
          <p14:tracePt t="180346" x="3152775" y="5133975"/>
          <p14:tracePt t="180376" x="3219450" y="5143500"/>
          <p14:tracePt t="180393" x="3257550" y="5148263"/>
          <p14:tracePt t="180427" x="3343275" y="5157788"/>
          <p14:tracePt t="180437" x="3367088" y="5167313"/>
          <p14:tracePt t="180460" x="3433763" y="5172075"/>
          <p14:tracePt t="180462" x="3462338" y="5176838"/>
          <p14:tracePt t="180473" x="3505200" y="5176838"/>
          <p14:tracePt t="180506" x="3614738" y="5181600"/>
          <p14:tracePt t="180510" x="3633788" y="5181600"/>
          <p14:tracePt t="180517" x="3657600" y="5181600"/>
          <p14:tracePt t="180535" x="3690938" y="5181600"/>
          <p14:tracePt t="180540" x="3714750" y="5181600"/>
          <p14:tracePt t="180549" x="3733800" y="5181600"/>
          <p14:tracePt t="180567" x="3767138" y="5181600"/>
          <p14:tracePt t="180574" x="3795713" y="5181600"/>
          <p14:tracePt t="180579" x="3814763" y="5181600"/>
          <p14:tracePt t="180584" x="3852863" y="5181600"/>
          <p14:tracePt t="180595" x="3871913" y="5181600"/>
          <p14:tracePt t="180613" x="3938588" y="5181600"/>
          <p14:tracePt t="180619" x="3962400" y="5181600"/>
          <p14:tracePt t="180626" x="3981450" y="5181600"/>
          <p14:tracePt t="180632" x="4010025" y="5181600"/>
          <p14:tracePt t="180638" x="4029075" y="5181600"/>
          <p14:tracePt t="180647" x="4048125" y="5181600"/>
          <p14:tracePt t="180652" x="4062413" y="5181600"/>
          <p14:tracePt t="180660" x="4071938" y="5181600"/>
          <p14:tracePt t="180678" x="4090988" y="5181600"/>
          <p14:tracePt t="180682" x="4100513" y="5181600"/>
          <p14:tracePt t="180692" x="4110038" y="5181600"/>
          <p14:tracePt t="180697" x="4124325" y="5176838"/>
          <p14:tracePt t="180707" x="4148138" y="5176838"/>
          <p14:tracePt t="180711" x="4162425" y="5172075"/>
          <p14:tracePt t="180723" x="4176713" y="5167313"/>
          <p14:tracePt t="180725" x="4210050" y="5157788"/>
          <p14:tracePt t="180752" x="4276725" y="5143500"/>
          <p14:tracePt t="180765" x="4324350" y="5129213"/>
          <p14:tracePt t="180817" x="4429125" y="5081588"/>
          <p14:tracePt t="180822" x="4443413" y="5076825"/>
          <p14:tracePt t="180833" x="4443413" y="5072063"/>
          <p14:tracePt t="180838" x="4452938" y="5072063"/>
          <p14:tracePt t="180849" x="4457700" y="5067300"/>
          <p14:tracePt t="180883" x="4514850" y="5033963"/>
          <p14:tracePt t="180891" x="4524375" y="5024438"/>
          <p14:tracePt t="180897" x="4538663" y="5019675"/>
          <p14:tracePt t="180952" x="4581525" y="4986338"/>
          <p14:tracePt t="180961" x="4614863" y="4957763"/>
          <p14:tracePt t="180997" x="4648200" y="4914900"/>
          <p14:tracePt t="181019" x="4662488" y="4900613"/>
          <p14:tracePt t="181045" x="4672013" y="4891088"/>
          <p14:tracePt t="181072" x="4676775" y="4881563"/>
          <p14:tracePt t="181127" x="4676775" y="4867275"/>
          <p14:tracePt t="181130" x="4676775" y="4862513"/>
          <p14:tracePt t="181172" x="4676775" y="4838700"/>
          <p14:tracePt t="181191" x="4657725" y="4829175"/>
          <p14:tracePt t="181250" x="4538663" y="4752975"/>
          <p14:tracePt t="181271" x="4491038" y="4724400"/>
          <p14:tracePt t="181283" x="4429125" y="4695825"/>
          <p14:tracePt t="181336" x="4300538" y="4629150"/>
          <p14:tracePt t="181373" x="4210050" y="4595813"/>
          <p14:tracePt t="181392" x="4167188" y="4586288"/>
          <p14:tracePt t="181451" x="4067175" y="4552950"/>
          <p14:tracePt t="181456" x="4005263" y="4538663"/>
          <p14:tracePt t="181500" x="3819525" y="4519613"/>
          <p14:tracePt t="181519" x="3781425" y="4514850"/>
          <p14:tracePt t="181536" x="3762375" y="4514850"/>
          <p14:tracePt t="181562" x="3743325" y="4514850"/>
          <p14:tracePt t="181567" x="3733800" y="4514850"/>
          <p14:tracePt t="181577" x="3714750" y="4514850"/>
          <p14:tracePt t="181580" x="3700463" y="4514850"/>
          <p14:tracePt t="181595" x="3686175" y="4514850"/>
          <p14:tracePt t="181602" x="3667125" y="4514850"/>
          <p14:tracePt t="181605" x="3643313" y="4514850"/>
          <p14:tracePt t="181640" x="3500438" y="4538663"/>
          <p14:tracePt t="181644" x="3471863" y="4538663"/>
          <p14:tracePt t="181650" x="3438525" y="4548188"/>
          <p14:tracePt t="181658" x="3419475" y="4552950"/>
          <p14:tracePt t="181674" x="3371850" y="4557713"/>
          <p14:tracePt t="181702" x="3309938" y="4562475"/>
          <p14:tracePt t="181707" x="3305175" y="4562475"/>
          <p14:tracePt t="181722" x="3300413" y="4562475"/>
          <p14:tracePt t="181762" x="3267075" y="4581525"/>
          <p14:tracePt t="181785" x="3214688" y="4600575"/>
          <p14:tracePt t="181789" x="3200400" y="4605338"/>
          <p14:tracePt t="181815" x="3138488" y="4629150"/>
          <p14:tracePt t="181820" x="3128963" y="4633913"/>
          <p14:tracePt t="181847" x="3105150" y="4652963"/>
          <p14:tracePt t="181849" x="3100388" y="4657725"/>
          <p14:tracePt t="181861" x="3100388" y="4662488"/>
          <p14:tracePt t="181882" x="3086100" y="4676775"/>
          <p14:tracePt t="181922" x="3076575" y="4700588"/>
          <p14:tracePt t="181957" x="3076575" y="4724400"/>
          <p14:tracePt t="181962" x="3076575" y="4729163"/>
          <p14:tracePt t="181987" x="3076575" y="4738688"/>
          <p14:tracePt t="182020" x="3076575" y="4767263"/>
          <p14:tracePt t="182025" x="3076575" y="4781550"/>
          <p14:tracePt t="182067" x="3090863" y="4829175"/>
          <p14:tracePt t="182097" x="3105150" y="4838700"/>
          <p14:tracePt t="182116" x="3109913" y="4848225"/>
          <p14:tracePt t="182125" x="3114675" y="4852988"/>
          <p14:tracePt t="182130" x="3124200" y="4862513"/>
          <p14:tracePt t="182138" x="3133725" y="4872038"/>
          <p14:tracePt t="182185" x="3290888" y="4943475"/>
          <p14:tracePt t="182190" x="3314700" y="4948238"/>
          <p14:tracePt t="182207" x="3367088" y="4967288"/>
          <p14:tracePt t="182210" x="3381375" y="4972050"/>
          <p14:tracePt t="182220" x="3400425" y="4976813"/>
          <p14:tracePt t="182234" x="3424238" y="4991100"/>
          <p14:tracePt t="182242" x="3433763" y="4995863"/>
          <p14:tracePt t="182302" x="3543300" y="5029200"/>
          <p14:tracePt t="182306" x="3562350" y="5029200"/>
          <p14:tracePt t="182329" x="3614738" y="5038725"/>
          <p14:tracePt t="182355" x="3690938" y="5048250"/>
          <p14:tracePt t="182376" x="3709988" y="5053013"/>
          <p14:tracePt t="182415" x="3757613" y="5057775"/>
          <p14:tracePt t="182460" x="3929063" y="5057775"/>
          <p14:tracePt t="182470" x="3967163" y="5057775"/>
          <p14:tracePt t="182474" x="3995738" y="5057775"/>
          <p14:tracePt t="182480" x="4014788" y="5057775"/>
          <p14:tracePt t="182487" x="4038600" y="5057775"/>
          <p14:tracePt t="182502" x="4081463" y="5057775"/>
          <p14:tracePt t="182510" x="4110038" y="5062538"/>
          <p14:tracePt t="182518" x="4129088" y="5062538"/>
          <p14:tracePt t="182538" x="4214813" y="5062538"/>
          <p14:tracePt t="182544" x="4252913" y="5062538"/>
          <p14:tracePt t="182550" x="4314825" y="5062538"/>
          <p14:tracePt t="182593" x="4533900" y="5062538"/>
          <p14:tracePt t="182614" x="4633913" y="5062538"/>
          <p14:tracePt t="182643" x="4786313" y="5053013"/>
          <p14:tracePt t="182645" x="4824413" y="5053013"/>
          <p14:tracePt t="182678" x="5010150" y="5043488"/>
          <p14:tracePt t="182715" x="5186363" y="5019675"/>
          <p14:tracePt t="182720" x="5214938" y="5010150"/>
          <p14:tracePt t="182754" x="5262563" y="5000625"/>
          <p14:tracePt t="182758" x="5272088" y="4995863"/>
          <p14:tracePt t="182766" x="5276850" y="4995863"/>
          <p14:tracePt t="182800" x="5286375" y="4991100"/>
          <p14:tracePt t="182837" x="5343525" y="4962525"/>
          <p14:tracePt t="182898" x="5372100" y="4948238"/>
          <p14:tracePt t="182939" x="5405438" y="4929188"/>
          <p14:tracePt t="182958" x="5429250" y="4919663"/>
          <p14:tracePt t="182988" x="5448300" y="4895850"/>
          <p14:tracePt t="183017" x="5472113" y="4872038"/>
          <p14:tracePt t="183052" x="5505450" y="4838700"/>
          <p14:tracePt t="183098" x="5534025" y="4805363"/>
          <p14:tracePt t="183160" x="5538788" y="4800600"/>
          <p14:tracePt t="183219" x="5538788" y="4795838"/>
          <p14:tracePt t="183254" x="5543550" y="4786313"/>
          <p14:tracePt t="183572" x="5534025" y="4791075"/>
          <p14:tracePt t="183595" x="5529263" y="4795838"/>
          <p14:tracePt t="183629" x="5524500" y="4805363"/>
          <p14:tracePt t="183644" x="5519738" y="4810125"/>
          <p14:tracePt t="183664" x="5510213" y="4814888"/>
          <p14:tracePt t="183707" x="5491163" y="4829175"/>
          <p14:tracePt t="183761" x="5481638" y="4833938"/>
          <p14:tracePt t="183819" x="5424488" y="4876800"/>
          <p14:tracePt t="183838" x="5419725" y="4886325"/>
          <p14:tracePt t="183856" x="5414963" y="4886325"/>
          <p14:tracePt t="183896" x="5405438" y="4900613"/>
          <p14:tracePt t="183902" x="5400675" y="4910138"/>
          <p14:tracePt t="183945" x="5391150" y="4933950"/>
          <p14:tracePt t="183982" x="5376863" y="4972050"/>
          <p14:tracePt t="183988" x="5367338" y="4995863"/>
          <p14:tracePt t="184031" x="5362575" y="5019675"/>
          <p14:tracePt t="184052" x="5362575" y="5024438"/>
          <p14:tracePt t="184079" x="5357813" y="5029200"/>
          <p14:tracePt t="184113" x="5357813" y="5038725"/>
          <p14:tracePt t="184117" x="5357813" y="5048250"/>
          <p14:tracePt t="184143" x="5367338" y="5053013"/>
          <p14:tracePt t="184176" x="5410200" y="5081588"/>
          <p14:tracePt t="184202" x="5448300" y="5091113"/>
          <p14:tracePt t="184209" x="5457825" y="5095875"/>
          <p14:tracePt t="184212" x="5467350" y="5095875"/>
          <p14:tracePt t="184220" x="5472113" y="5095875"/>
          <p14:tracePt t="184234" x="5481638" y="5095875"/>
          <p14:tracePt t="184240" x="5486400" y="5100638"/>
          <p14:tracePt t="184245" x="5491163" y="5100638"/>
          <p14:tracePt t="184274" x="5495925" y="5100638"/>
          <p14:tracePt t="184297" x="5505450" y="5100638"/>
          <p14:tracePt t="184314" x="5529263" y="5105400"/>
          <p14:tracePt t="184319" x="5543550" y="5105400"/>
          <p14:tracePt t="184328" x="5567363" y="5105400"/>
          <p14:tracePt t="184347" x="5591175" y="5105400"/>
          <p14:tracePt t="184351" x="5605463" y="5105400"/>
          <p14:tracePt t="184363" x="5624513" y="5105400"/>
          <p14:tracePt t="184375" x="5629275" y="5105400"/>
          <p14:tracePt t="184378" x="5634038" y="5105400"/>
          <p14:tracePt t="184404" x="5638800" y="5105400"/>
          <p14:tracePt t="184420" x="5648325" y="5105400"/>
          <p14:tracePt t="184443" x="5700713" y="5114925"/>
          <p14:tracePt t="184445" x="5719763" y="5114925"/>
          <p14:tracePt t="184455" x="5743575" y="5119688"/>
          <p14:tracePt t="184467" x="5757863" y="5119688"/>
          <p14:tracePt t="184473" x="5786438" y="5124450"/>
          <p14:tracePt t="184479" x="5800725" y="5124450"/>
          <p14:tracePt t="184486" x="5819775" y="5124450"/>
          <p14:tracePt t="184505" x="5838825" y="5129213"/>
          <p14:tracePt t="184518" x="5843588" y="5133975"/>
          <p14:tracePt t="184527" x="5853113" y="5133975"/>
          <p14:tracePt t="184532" x="5862638" y="5133975"/>
          <p14:tracePt t="184540" x="5881688" y="5133975"/>
          <p14:tracePt t="184542" x="5905500" y="5133975"/>
          <p14:tracePt t="184556" x="5924550" y="5133975"/>
          <p14:tracePt t="184564" x="5953125" y="5133975"/>
          <p14:tracePt t="184569" x="5986463" y="5138738"/>
          <p14:tracePt t="184575" x="6005513" y="5138738"/>
          <p14:tracePt t="184585" x="6029325" y="5138738"/>
          <p14:tracePt t="184588" x="6048375" y="5138738"/>
          <p14:tracePt t="184627" x="6115050" y="5138738"/>
          <p14:tracePt t="184632" x="6119813" y="5138738"/>
          <p14:tracePt t="184644" x="6124575" y="5138738"/>
          <p14:tracePt t="184647" x="6143625" y="5138738"/>
          <p14:tracePt t="184661" x="6148388" y="5138738"/>
          <p14:tracePt t="184667" x="6167438" y="5138738"/>
          <p14:tracePt t="184673" x="6186488" y="5138738"/>
          <p14:tracePt t="184682" x="6196013" y="5138738"/>
          <p14:tracePt t="184701" x="6243638" y="5138738"/>
          <p14:tracePt t="184711" x="6257925" y="5138738"/>
          <p14:tracePt t="184749" x="6296025" y="5138738"/>
          <p14:tracePt t="184754" x="6310313" y="5133975"/>
          <p14:tracePt t="184761" x="6319838" y="5129213"/>
          <p14:tracePt t="184769" x="6324600" y="5129213"/>
          <p14:tracePt t="184781" x="6329363" y="5129213"/>
          <p14:tracePt t="184787" x="6343650" y="5124450"/>
          <p14:tracePt t="184792" x="6353175" y="5124450"/>
          <p14:tracePt t="184800" x="6367463" y="5119688"/>
          <p14:tracePt t="184848" x="6438900" y="5100638"/>
          <p14:tracePt t="184867" x="6472238" y="5095875"/>
          <p14:tracePt t="184910" x="6538913" y="5086350"/>
          <p14:tracePt t="184930" x="6553200" y="5081588"/>
          <p14:tracePt t="184957" x="6567488" y="5076825"/>
          <p14:tracePt t="184972" x="6581775" y="5067300"/>
          <p14:tracePt t="185005" x="6596063" y="5062538"/>
          <p14:tracePt t="185006" x="6600825" y="5062538"/>
          <p14:tracePt t="185020" x="6605588" y="5057775"/>
          <p14:tracePt t="185022" x="6610350" y="5057775"/>
          <p14:tracePt t="185048" x="6615113" y="5048250"/>
          <p14:tracePt t="185053" x="6619875" y="5043488"/>
          <p14:tracePt t="185069" x="6624638" y="5038725"/>
          <p14:tracePt t="185139" x="6629400" y="5024438"/>
          <p14:tracePt t="185144" x="6629400" y="5019675"/>
          <p14:tracePt t="185160" x="6634163" y="5010150"/>
          <p14:tracePt t="185207" x="6634163" y="4976813"/>
          <p14:tracePt t="185210" x="6634163" y="4972050"/>
          <p14:tracePt t="185220" x="6634163" y="4967288"/>
          <p14:tracePt t="185236" x="6634163" y="4953000"/>
          <p14:tracePt t="185263" x="6634163" y="4933950"/>
          <p14:tracePt t="185292" x="6634163" y="4910138"/>
          <p14:tracePt t="185298" x="6629400" y="4900613"/>
          <p14:tracePt t="185303" x="6629400" y="4895850"/>
          <p14:tracePt t="185306" x="6624638" y="4886325"/>
          <p14:tracePt t="185315" x="6624638" y="4876800"/>
          <p14:tracePt t="185369" x="6605588" y="4833938"/>
          <p14:tracePt t="185377" x="6605588" y="4829175"/>
          <p14:tracePt t="185384" x="6600825" y="4829175"/>
          <p14:tracePt t="185398" x="6600825" y="4819650"/>
          <p14:tracePt t="185442" x="6581775" y="4786313"/>
          <p14:tracePt t="185446" x="6572250" y="4781550"/>
          <p14:tracePt t="185451" x="6567488" y="4776788"/>
          <p14:tracePt t="185460" x="6562725" y="4767263"/>
          <p14:tracePt t="185506" x="6524625" y="4733925"/>
          <p14:tracePt t="185520" x="6510338" y="4729163"/>
          <p14:tracePt t="185538" x="6505575" y="4724400"/>
          <p14:tracePt t="185548" x="6486525" y="4710113"/>
          <p14:tracePt t="185567" x="6472238" y="4700588"/>
          <p14:tracePt t="185610" x="6443663" y="4686300"/>
          <p14:tracePt t="185628" x="6419850" y="4676775"/>
          <p14:tracePt t="185672" x="6357938" y="4672013"/>
          <p14:tracePt t="185694" x="6291263" y="4672013"/>
          <p14:tracePt t="185737" x="6205538" y="4672013"/>
          <p14:tracePt t="185782" x="5995988" y="4672013"/>
          <p14:tracePt t="185787" x="5976938" y="4672013"/>
          <p14:tracePt t="185861" x="5915025" y="4672013"/>
          <p14:tracePt t="185868" x="5910263" y="4672013"/>
          <p14:tracePt t="185876" x="5905500" y="4672013"/>
          <p14:tracePt t="185880" x="5891213" y="4672013"/>
          <p14:tracePt t="185894" x="5872163" y="4676775"/>
          <p14:tracePt t="185900" x="5857875" y="4676775"/>
          <p14:tracePt t="185954" x="5776913" y="4686300"/>
          <p14:tracePt t="185960" x="5767388" y="4691063"/>
          <p14:tracePt t="185970" x="5757863" y="4691063"/>
          <p14:tracePt t="185981" x="5748338" y="4695825"/>
          <p14:tracePt t="186003" x="5729288" y="4700588"/>
          <p14:tracePt t="186036" x="5695950" y="4714875"/>
          <p14:tracePt t="186043" x="5695950" y="4719638"/>
          <p14:tracePt t="186051" x="5691188" y="4724400"/>
          <p14:tracePt t="186066" x="5672138" y="4733925"/>
          <p14:tracePt t="186083" x="5657850" y="4748213"/>
          <p14:tracePt t="186096" x="5648325" y="4752975"/>
          <p14:tracePt t="186102" x="5638800" y="4762500"/>
          <p14:tracePt t="186111" x="5634038" y="4767263"/>
          <p14:tracePt t="186122" x="5629275" y="4772025"/>
          <p14:tracePt t="186125" x="5629275" y="4776788"/>
          <p14:tracePt t="186136" x="5624513" y="4781550"/>
          <p14:tracePt t="186146" x="5619750" y="4791075"/>
          <p14:tracePt t="186152" x="5614988" y="4795838"/>
          <p14:tracePt t="186158" x="5610225" y="4800600"/>
          <p14:tracePt t="186166" x="5605463" y="4805363"/>
          <p14:tracePt t="186170" x="5600700" y="4814888"/>
          <p14:tracePt t="186182" x="5600700" y="4819650"/>
          <p14:tracePt t="186184" x="5595938" y="4824413"/>
          <p14:tracePt t="186193" x="5591175" y="4833938"/>
          <p14:tracePt t="186210" x="5591175" y="4843463"/>
          <p14:tracePt t="186266" x="5586413" y="4852988"/>
          <p14:tracePt t="186301" x="5586413" y="4867275"/>
          <p14:tracePt t="186392" x="5586413" y="4886325"/>
          <p14:tracePt t="186407" x="5614988" y="4891088"/>
          <p14:tracePt t="186428" x="5624513" y="4900613"/>
          <p14:tracePt t="186441" x="5662613" y="4914900"/>
          <p14:tracePt t="186489" x="5743575" y="4938713"/>
          <p14:tracePt t="186505" x="5800725" y="4948238"/>
          <p14:tracePt t="186533" x="5881688" y="4967288"/>
          <p14:tracePt t="186579" x="5967413" y="5000625"/>
          <p14:tracePt t="186585" x="5981700" y="5005388"/>
          <p14:tracePt t="186602" x="6019800" y="5014913"/>
          <p14:tracePt t="186609" x="6038850" y="5024438"/>
          <p14:tracePt t="186618" x="6062663" y="5024438"/>
          <p14:tracePt t="186626" x="6076950" y="5029200"/>
          <p14:tracePt t="186631" x="6096000" y="5033963"/>
          <p14:tracePt t="186636" x="6110288" y="5033963"/>
          <p14:tracePt t="186646" x="6124575" y="5038725"/>
          <p14:tracePt t="186659" x="6157913" y="5043488"/>
          <p14:tracePt t="186671" x="6172200" y="5048250"/>
          <p14:tracePt t="186676" x="6191250" y="5048250"/>
          <p14:tracePt t="186681" x="6210300" y="5048250"/>
          <p14:tracePt t="186700" x="6243638" y="5048250"/>
          <p14:tracePt t="186742" x="6362700" y="5048250"/>
          <p14:tracePt t="186767" x="6396038" y="5043488"/>
          <p14:tracePt t="186819" x="6477000" y="5000625"/>
          <p14:tracePt t="186822" x="6486525" y="4986338"/>
          <p14:tracePt t="186831" x="6510338" y="4981575"/>
          <p14:tracePt t="186845" x="6524625" y="4972050"/>
          <p14:tracePt t="186850" x="6534150" y="4962525"/>
          <p14:tracePt t="186857" x="6543675" y="4957763"/>
          <p14:tracePt t="186877" x="6553200" y="4938713"/>
          <p14:tracePt t="186971" x="6553200" y="4929188"/>
          <p14:tracePt t="186992" x="6553200" y="4924425"/>
          <p14:tracePt t="187002" x="6524625" y="4905375"/>
          <p14:tracePt t="187012" x="6500813" y="4895850"/>
          <p14:tracePt t="187020" x="6486525" y="4886325"/>
          <p14:tracePt t="187033" x="6448425" y="4872038"/>
          <p14:tracePt t="187046" x="6424613" y="4862513"/>
          <p14:tracePt t="187062" x="6353175" y="4838700"/>
          <p14:tracePt t="187067" x="6329363" y="4833938"/>
          <p14:tracePt t="187079" x="6272213" y="4819650"/>
          <p14:tracePt t="187085" x="6248400" y="4814888"/>
          <p14:tracePt t="187096" x="6172200" y="4800600"/>
          <p14:tracePt t="187103" x="6124575" y="4791075"/>
          <p14:tracePt t="187112" x="6072188" y="4786313"/>
          <p14:tracePt t="187118" x="6053138" y="4781550"/>
          <p14:tracePt t="187130" x="6000750" y="4781550"/>
          <p14:tracePt t="187143" x="5972175" y="4776788"/>
          <p14:tracePt t="187147" x="5957888" y="4776788"/>
          <p14:tracePt t="187155" x="5953125" y="4776788"/>
          <p14:tracePt t="187174" x="5943600" y="4776788"/>
          <p14:tracePt t="187178" x="5938838" y="4776788"/>
          <p14:tracePt t="187185" x="5934075" y="4776788"/>
          <p14:tracePt t="187207" x="5924550" y="4776788"/>
          <p14:tracePt t="187238" x="5905500" y="4776788"/>
          <p14:tracePt t="187273" x="5886450" y="4776788"/>
          <p14:tracePt t="187302" x="5881688" y="4776788"/>
          <p14:tracePt t="187376" x="5876925" y="4776788"/>
          <p14:tracePt t="187393" x="5872163" y="4776788"/>
          <p14:tracePt t="187716" x="5862638" y="4776788"/>
          <p14:tracePt t="187751" x="5838825" y="4781550"/>
          <p14:tracePt t="187758" x="5834063" y="4786313"/>
          <p14:tracePt t="187760" x="5819775" y="4791075"/>
          <p14:tracePt t="187770" x="5810250" y="4795838"/>
          <p14:tracePt t="187787" x="5776913" y="4810125"/>
          <p14:tracePt t="187790" x="5748338" y="4829175"/>
          <p14:tracePt t="187816" x="5676900" y="4872038"/>
          <p14:tracePt t="187845" x="5562600" y="4938713"/>
          <p14:tracePt t="187892" x="5372100" y="5057775"/>
          <p14:tracePt t="187944" x="5005388" y="5210175"/>
          <p14:tracePt t="187948" x="4943475" y="5233988"/>
          <p14:tracePt t="187956" x="4876800" y="5248275"/>
          <p14:tracePt t="187965" x="4852988" y="5253038"/>
          <p14:tracePt t="187973" x="4786313" y="5267325"/>
          <p14:tracePt t="187990" x="4710113" y="5281613"/>
          <p14:tracePt t="188019" x="4505325" y="5305425"/>
          <p14:tracePt t="188024" x="4429125" y="5314950"/>
          <p14:tracePt t="188032" x="4343400" y="5319713"/>
          <p14:tracePt t="188044" x="4314825" y="5324475"/>
          <p14:tracePt t="188080" x="4129088" y="5343525"/>
          <p14:tracePt t="188086" x="4119563" y="5348288"/>
          <p14:tracePt t="188093" x="4100513" y="5348288"/>
          <p14:tracePt t="188103" x="4086225" y="5353050"/>
          <p14:tracePt t="188109" x="4076700" y="5353050"/>
          <p14:tracePt t="188116" x="4062413" y="5353050"/>
          <p14:tracePt t="188121" x="4038600" y="5357813"/>
          <p14:tracePt t="188128" x="4029075" y="5357813"/>
          <p14:tracePt t="188135" x="4010025" y="5357813"/>
          <p14:tracePt t="188150" x="3990975" y="5357813"/>
          <p14:tracePt t="188190" x="3910013" y="5357813"/>
          <p14:tracePt t="188207" x="3876675" y="5357813"/>
          <p14:tracePt t="188209" x="3848100" y="5357813"/>
          <p14:tracePt t="188266" x="3633788" y="5357813"/>
          <p14:tracePt t="188285" x="3529013" y="5357813"/>
          <p14:tracePt t="188304" x="3448050" y="5357813"/>
          <p14:tracePt t="188347" x="3181350" y="5357813"/>
          <p14:tracePt t="188425" x="2776538" y="5357813"/>
          <p14:tracePt t="188429" x="2719388" y="5348288"/>
          <p14:tracePt t="188437" x="2662238" y="5343525"/>
          <p14:tracePt t="188452" x="2605088" y="5334000"/>
          <p14:tracePt t="188459" x="2543175" y="5319713"/>
          <p14:tracePt t="188513" x="2286000" y="5257800"/>
          <p14:tracePt t="188530" x="2214563" y="5233988"/>
          <p14:tracePt t="188550" x="2057400" y="5186363"/>
          <p14:tracePt t="188565" x="1914525" y="5138738"/>
          <p14:tracePt t="188594" x="1747838" y="5057775"/>
          <p14:tracePt t="188603" x="1704975" y="5038725"/>
          <p14:tracePt t="188626" x="1671638" y="5010150"/>
          <p14:tracePt t="188643" x="1552575" y="4933950"/>
          <p14:tracePt t="188673" x="1433513" y="4852988"/>
          <p14:tracePt t="188677" x="1400175" y="4833938"/>
          <p14:tracePt t="188708" x="1319213" y="4757738"/>
          <p14:tracePt t="188741" x="1219200" y="4633913"/>
          <p14:tracePt t="188776" x="1181100" y="4567238"/>
          <p14:tracePt t="188815" x="1147763" y="4476750"/>
          <p14:tracePt t="188906" x="1109663" y="4176713"/>
          <p14:tracePt t="188911" x="1109663" y="4171950"/>
          <p14:tracePt t="188954" x="1109663" y="4167188"/>
          <p14:tracePt t="188973" x="1114425" y="4167188"/>
          <p14:tracePt t="188992" x="1133475" y="4167188"/>
          <p14:tracePt t="189018" x="1171575" y="4167188"/>
          <p14:tracePt t="189051" x="1243013" y="4219575"/>
          <p14:tracePt t="189062" x="1257300" y="4238625"/>
          <p14:tracePt t="189067" x="1276350" y="4252913"/>
          <p14:tracePt t="189073" x="1295400" y="4276725"/>
          <p14:tracePt t="189113" x="1476375" y="4433888"/>
          <p14:tracePt t="189117" x="1504950" y="4467225"/>
          <p14:tracePt t="189130" x="1533525" y="4500563"/>
          <p14:tracePt t="189180" x="1671638" y="4786313"/>
          <p14:tracePt t="189219" x="1785938" y="5033963"/>
          <p14:tracePt t="189224" x="1804988" y="5067300"/>
          <p14:tracePt t="189239" x="1847850" y="5133975"/>
          <p14:tracePt t="189254" x="1862138" y="5181600"/>
          <p14:tracePt t="189270" x="1871663" y="5205413"/>
          <p14:tracePt t="189283" x="1871663" y="5229225"/>
          <p14:tracePt t="189328" x="1871663" y="5267325"/>
          <p14:tracePt t="189356" x="1871663" y="5272088"/>
          <p14:tracePt t="189409" x="1871663" y="5276850"/>
          <p14:tracePt t="189426" x="1857375" y="5286375"/>
          <p14:tracePt t="189440" x="1847850" y="5295900"/>
          <p14:tracePt t="189453" x="1838325" y="5300663"/>
          <p14:tracePt t="189487" x="1828800" y="5310188"/>
          <p14:tracePt t="189517" x="1824038" y="5314950"/>
          <p14:tracePt t="189535" x="1819275" y="5314950"/>
          <p14:tracePt t="189569" x="1804988" y="5314950"/>
          <p14:tracePt t="189600" x="1776413" y="5314950"/>
          <p14:tracePt t="189641" x="1762125" y="5314950"/>
          <p14:tracePt t="189675" x="1700213" y="5314950"/>
          <p14:tracePt t="189684" x="1690688" y="5314950"/>
          <p14:tracePt t="189689" x="1676400" y="5314950"/>
          <p14:tracePt t="189700" x="1666875" y="5314950"/>
          <p14:tracePt t="189708" x="1657350" y="5314950"/>
          <p14:tracePt t="189711" x="1647825" y="5314950"/>
          <p14:tracePt t="189752" x="1643063" y="5314950"/>
          <p14:tracePt t="189796" x="1614488" y="5314950"/>
          <p14:tracePt t="189801" x="1604963" y="5314950"/>
          <p14:tracePt t="189819" x="1590675" y="5314950"/>
          <p14:tracePt t="189826" x="1585913" y="5314950"/>
          <p14:tracePt t="190172" x="1576388" y="5310188"/>
          <p14:tracePt t="190193" x="1566863" y="5305425"/>
          <p14:tracePt t="190236" x="1557338" y="5305425"/>
          <p14:tracePt t="190286" x="1552575" y="5305425"/>
          <p14:tracePt t="190330" x="1543050" y="5305425"/>
          <p14:tracePt t="190348" x="1538288" y="5305425"/>
          <p14:tracePt t="190415" x="1500188" y="5305425"/>
          <p14:tracePt t="190440" x="1476375" y="5305425"/>
          <p14:tracePt t="190460" x="1457325" y="5310188"/>
          <p14:tracePt t="190553" x="1452563" y="5310188"/>
          <p14:tracePt t="190597" x="1428750" y="5310188"/>
          <p14:tracePt t="190646" x="1400175" y="5272088"/>
          <p14:tracePt t="190688" x="1385888" y="5243513"/>
          <p14:tracePt t="190705" x="1381125" y="5233988"/>
          <p14:tracePt t="190722" x="1376363" y="5229225"/>
          <p14:tracePt t="190752" x="1366838" y="5214938"/>
          <p14:tracePt t="190773" x="1357313" y="5205413"/>
          <p14:tracePt t="190843" x="1328738" y="5181600"/>
          <p14:tracePt t="190893" x="1323975" y="5181600"/>
          <p14:tracePt t="190938" x="1309688" y="5181600"/>
          <p14:tracePt t="190944" x="1285875" y="5181600"/>
          <p14:tracePt t="190960" x="1257300" y="5186363"/>
          <p14:tracePt t="190967" x="1247775" y="5191125"/>
          <p14:tracePt t="190974" x="1238250" y="5195888"/>
          <p14:tracePt t="190977" x="1228725" y="5205413"/>
          <p14:tracePt t="190987" x="1219200" y="5210175"/>
          <p14:tracePt t="191020" x="1195388" y="5238750"/>
          <p14:tracePt t="191024" x="1190625" y="5248275"/>
          <p14:tracePt t="191062" x="1185863" y="5276850"/>
          <p14:tracePt t="191067" x="1181100" y="5286375"/>
          <p14:tracePt t="191091" x="1176338" y="5314950"/>
          <p14:tracePt t="191106" x="1176338" y="5319713"/>
          <p14:tracePt t="191110" x="1176338" y="5329238"/>
          <p14:tracePt t="191130" x="1162050" y="5367338"/>
          <p14:tracePt t="191153" x="1147763" y="5414963"/>
          <p14:tracePt t="191190" x="1138238" y="5457825"/>
          <p14:tracePt t="191222" x="1138238" y="5467350"/>
          <p14:tracePt t="192172" x="1209675" y="5438775"/>
          <p14:tracePt t="192192" x="1223963" y="5434013"/>
          <p14:tracePt t="192196" x="1233488" y="5429250"/>
          <p14:tracePt t="192204" x="1238250" y="5429250"/>
          <p14:tracePt t="192211" x="1257300" y="5424488"/>
          <p14:tracePt t="192253" x="1300163" y="5414963"/>
          <p14:tracePt t="192482" x="1347788" y="5414963"/>
          <p14:tracePt t="192528" x="1385888" y="5414963"/>
          <p14:tracePt t="192532" x="1400175" y="5414963"/>
          <p14:tracePt t="192550" x="1438275" y="5410200"/>
          <p14:tracePt t="192556" x="1457325" y="5410200"/>
          <p14:tracePt t="192605" x="1533525" y="5410200"/>
          <p14:tracePt t="192626" x="1562100" y="5410200"/>
          <p14:tracePt t="192645" x="1581150" y="5410200"/>
          <p14:tracePt t="192813" x="1600200" y="5410200"/>
          <p14:tracePt t="192820" x="1614488" y="5414963"/>
          <p14:tracePt t="192827" x="1628775" y="5414963"/>
          <p14:tracePt t="192833" x="1638300" y="5419725"/>
          <p14:tracePt t="192840" x="1647825" y="5419725"/>
          <p14:tracePt t="192846" x="1657350" y="5419725"/>
          <p14:tracePt t="192852" x="1666875" y="5419725"/>
          <p14:tracePt t="192868" x="1671638" y="5419725"/>
          <p14:tracePt t="192939" x="1700213" y="5419725"/>
          <p14:tracePt t="192961" x="1790700" y="5419725"/>
          <p14:tracePt t="192972" x="1824038" y="5424488"/>
          <p14:tracePt t="192991" x="1847850" y="5424488"/>
          <p14:tracePt t="192997" x="1852613" y="5424488"/>
          <p14:tracePt t="193008" x="1866900" y="5424488"/>
          <p14:tracePt t="193014" x="1876425" y="5424488"/>
          <p14:tracePt t="193023" x="1895475" y="5424488"/>
          <p14:tracePt t="193025" x="1947863" y="5424488"/>
          <p14:tracePt t="193038" x="1985963" y="5424488"/>
          <p14:tracePt t="193039" x="2062163" y="5424488"/>
          <p14:tracePt t="193108" x="2224088" y="5405438"/>
          <p14:tracePt t="193147" x="2271713" y="5424488"/>
          <p14:tracePt t="193156" x="2309813" y="5443538"/>
          <p14:tracePt t="193174" x="2357438" y="5467350"/>
          <p14:tracePt t="193179" x="2386013" y="5476875"/>
          <p14:tracePt t="193186" x="2400300" y="5481638"/>
          <p14:tracePt t="193195" x="2405063" y="5486400"/>
          <p14:tracePt t="193201" x="2409825" y="5486400"/>
          <p14:tracePt t="193316" x="2424113" y="5486400"/>
          <p14:tracePt t="193829" x="2414588" y="5486400"/>
          <p14:tracePt t="193875" x="2328863" y="5481638"/>
          <p14:tracePt t="193884" x="2319338" y="5481638"/>
          <p14:tracePt t="193892" x="2314575" y="5481638"/>
          <p14:tracePt t="193928" x="2281238" y="5481638"/>
          <p14:tracePt t="193955" x="2276475" y="5481638"/>
          <p14:tracePt t="194008" x="2219325" y="5481638"/>
          <p14:tracePt t="194035" x="2195513" y="5486400"/>
          <p14:tracePt t="194627" x="2205038" y="5486400"/>
          <p14:tracePt t="194646" x="2219325" y="5481638"/>
          <p14:tracePt t="194724" x="2247900" y="5481638"/>
          <p14:tracePt t="194740" x="2262188" y="5481638"/>
          <p14:tracePt t="194755" x="2281238" y="5481638"/>
          <p14:tracePt t="194759" x="2286000" y="5481638"/>
          <p14:tracePt t="194773" x="2295525" y="5481638"/>
          <p14:tracePt t="194823" x="2324100" y="5476875"/>
          <p14:tracePt t="194824" x="2333625" y="5476875"/>
          <p14:tracePt t="194844" x="2366963" y="5472113"/>
          <p14:tracePt t="194865" x="2390775" y="5472113"/>
          <p14:tracePt t="194886" x="2428875" y="5462588"/>
          <p14:tracePt t="194896" x="2438400" y="5462588"/>
          <p14:tracePt t="194947" x="2452688" y="5462588"/>
          <p14:tracePt t="194956" x="2462213" y="5462588"/>
          <p14:tracePt t="194961" x="2466975" y="5462588"/>
          <p14:tracePt t="194986" x="2490788" y="5462588"/>
          <p14:tracePt t="195006" x="2495550" y="5462588"/>
          <p14:tracePt t="195052" x="2514600" y="5457825"/>
          <p14:tracePt t="195068" x="2528888" y="5457825"/>
          <p14:tracePt t="195072" x="2552700" y="5457825"/>
          <p14:tracePt t="195114" x="2600325" y="5453063"/>
          <p14:tracePt t="195121" x="2605088" y="5453063"/>
          <p14:tracePt t="195212" x="2614613" y="5453063"/>
          <p14:tracePt t="195627" x="2543175" y="5448300"/>
          <p14:tracePt t="195646" x="2500313" y="5448300"/>
          <p14:tracePt t="195660" x="2452688" y="5448300"/>
          <p14:tracePt t="195676" x="2419350" y="5448300"/>
          <p14:tracePt t="195689" x="2395538" y="5448300"/>
          <p14:tracePt t="195709" x="2381250" y="5448300"/>
          <p14:tracePt t="195733" x="2366963" y="5448300"/>
          <p14:tracePt t="195772" x="2214563" y="5467350"/>
          <p14:tracePt t="195785" x="2185988" y="5472113"/>
          <p14:tracePt t="195790" x="2171700" y="5472113"/>
          <p14:tracePt t="195796" x="2162175" y="5476875"/>
          <p14:tracePt t="195805" x="2157413" y="5476875"/>
          <p14:tracePt t="195809" x="2152650" y="5476875"/>
          <p14:tracePt t="196674" x="2166938" y="5476875"/>
          <p14:tracePt t="196693" x="2166938" y="5472113"/>
          <p14:tracePt t="196759" x="2171700" y="5472113"/>
          <p14:tracePt t="196782" x="2176463" y="5472113"/>
          <p14:tracePt t="196822" x="2185988" y="5472113"/>
          <p14:tracePt t="196876" x="2214563" y="5472113"/>
          <p14:tracePt t="196896" x="2219325" y="5472113"/>
          <p14:tracePt t="197312" x="2314575" y="5472113"/>
          <p14:tracePt t="197328" x="2333625" y="5472113"/>
          <p14:tracePt t="197361" x="2343150" y="5472113"/>
          <p14:tracePt t="197411" x="2362200" y="5472113"/>
          <p14:tracePt t="197426" x="2376488" y="5472113"/>
          <p14:tracePt t="197431" x="2381250" y="5472113"/>
          <p14:tracePt t="197439" x="2386013" y="5472113"/>
          <p14:tracePt t="197456" x="2390775" y="5472113"/>
          <p14:tracePt t="197461" x="2400300" y="5472113"/>
          <p14:tracePt t="197483" x="2409825" y="5472113"/>
          <p14:tracePt t="197537" x="2447925" y="5472113"/>
          <p14:tracePt t="197542" x="2452688" y="5472113"/>
          <p14:tracePt t="197552" x="2457450" y="5472113"/>
          <p14:tracePt t="197569" x="2462213" y="5472113"/>
          <p14:tracePt t="197916" x="2471738" y="5476875"/>
          <p14:tracePt t="197940" x="2481263" y="5486400"/>
          <p14:tracePt t="197962" x="2490788" y="5491163"/>
          <p14:tracePt t="198037" x="2490788" y="5495925"/>
          <p14:tracePt t="198067" x="2495550" y="5495925"/>
          <p14:tracePt t="198081" x="2505075" y="5500688"/>
          <p14:tracePt t="198112" x="2533650" y="5524500"/>
          <p14:tracePt t="198158" x="2557463" y="5548313"/>
          <p14:tracePt t="198193" x="2566988" y="5562600"/>
          <p14:tracePt t="198222" x="2566988" y="5567363"/>
          <p14:tracePt t="198541" x="2576513" y="5567363"/>
          <p14:tracePt t="198565" x="2590800" y="5557838"/>
          <p14:tracePt t="198600" x="2638425" y="5534025"/>
          <p14:tracePt t="198659" x="2667000" y="5529263"/>
          <p14:tracePt t="198676" x="2671763" y="5524500"/>
          <p14:tracePt t="198717" x="2690813" y="5519738"/>
          <p14:tracePt t="198720" x="2700338" y="5519738"/>
          <p14:tracePt t="198737" x="2714625" y="5519738"/>
          <p14:tracePt t="198742" x="2719388" y="5519738"/>
          <p14:tracePt t="198785" x="2738438" y="5514975"/>
          <p14:tracePt t="198850" x="2757488" y="5510213"/>
          <p14:tracePt t="198869" x="2771775" y="5505450"/>
          <p14:tracePt t="198914" x="2776538" y="5505450"/>
          <p14:tracePt t="199016" x="2781300" y="5505450"/>
          <p14:tracePt t="199235" x="2781300" y="5491163"/>
          <p14:tracePt t="199252" x="2781300" y="5486400"/>
          <p14:tracePt t="199287" x="2781300" y="5462588"/>
          <p14:tracePt t="199316" x="2781300" y="5443538"/>
          <p14:tracePt t="199348" x="2781300" y="5434013"/>
          <p14:tracePt t="199361" x="2781300" y="5424488"/>
          <p14:tracePt t="199395" x="2781300" y="5419725"/>
          <p14:tracePt t="199816" x="2676525" y="5419725"/>
          <p14:tracePt t="199821" x="2643188" y="5419725"/>
          <p14:tracePt t="199832" x="2614613" y="5419725"/>
          <p14:tracePt t="199838" x="2586038" y="5419725"/>
          <p14:tracePt t="199851" x="2547938" y="5414963"/>
          <p14:tracePt t="199895" x="2509838" y="5405438"/>
          <p14:tracePt t="199924" x="2500313" y="5405438"/>
          <p14:tracePt t="199956" x="2490788" y="5405438"/>
          <p14:tracePt t="199973" x="2476500" y="5405438"/>
          <p14:tracePt t="199994" x="2457450" y="5419725"/>
          <p14:tracePt t="200015" x="2443163" y="5429250"/>
          <p14:tracePt t="200021" x="2438400" y="5429250"/>
          <p14:tracePt t="200035" x="2433638" y="5438775"/>
          <p14:tracePt t="200041" x="2428875" y="5443538"/>
          <p14:tracePt t="200044" x="2428875" y="5448300"/>
          <p14:tracePt t="200060" x="2419350" y="5448300"/>
          <p14:tracePt t="200066" x="2419350" y="5453063"/>
          <p14:tracePt t="200071" x="2414588" y="5457825"/>
          <p14:tracePt t="200088" x="2405063" y="5462588"/>
          <p14:tracePt t="200096" x="2400300" y="5472113"/>
          <p14:tracePt t="200106" x="2400300" y="5476875"/>
          <p14:tracePt t="200130" x="2395538" y="5486400"/>
          <p14:tracePt t="200188" x="2390775" y="5491163"/>
          <p14:tracePt t="200260" x="2409825" y="5510213"/>
          <p14:tracePt t="200272" x="2438400" y="5529263"/>
          <p14:tracePt t="200288" x="2471738" y="5543550"/>
          <p14:tracePt t="200301" x="2486025" y="5548313"/>
          <p14:tracePt t="200319" x="2519363" y="5557838"/>
          <p14:tracePt t="200324" x="2528888" y="5557838"/>
          <p14:tracePt t="200331" x="2543175" y="5557838"/>
          <p14:tracePt t="200391" x="2652713" y="5553075"/>
          <p14:tracePt t="200399" x="2667000" y="5538788"/>
          <p14:tracePt t="200409" x="2681288" y="5529263"/>
          <p14:tracePt t="200426" x="2695575" y="5519738"/>
          <p14:tracePt t="200430" x="2705100" y="5505450"/>
          <p14:tracePt t="200441" x="2719388" y="5495925"/>
          <p14:tracePt t="200456" x="2724150" y="5481638"/>
          <p14:tracePt t="200485" x="2738438" y="5472113"/>
          <p14:tracePt t="200528" x="2752725" y="5453063"/>
          <p14:tracePt t="200578" x="2757488" y="5453063"/>
          <p14:tracePt t="200843" x="2757488" y="5448300"/>
          <p14:tracePt t="200939" x="2757488" y="5443538"/>
          <p14:tracePt t="200958" x="2752725" y="5443538"/>
          <p14:tracePt t="200981" x="2743200" y="5438775"/>
          <p14:tracePt t="201018" x="2638425" y="5438775"/>
          <p14:tracePt t="201023" x="2614613" y="5438775"/>
          <p14:tracePt t="201034" x="2600325" y="5438775"/>
          <p14:tracePt t="201047" x="2576513" y="5438775"/>
          <p14:tracePt t="201052" x="2562225" y="5438775"/>
          <p14:tracePt t="201063" x="2552700" y="5438775"/>
          <p14:tracePt t="201068" x="2538413" y="5438775"/>
          <p14:tracePt t="201083" x="2505075" y="5438775"/>
          <p14:tracePt t="201097" x="2457450" y="5438775"/>
          <p14:tracePt t="201105" x="2428875" y="5438775"/>
          <p14:tracePt t="201111" x="2390775" y="5438775"/>
          <p14:tracePt t="201117" x="2357438" y="5438775"/>
          <p14:tracePt t="201127" x="2319338" y="5438775"/>
          <p14:tracePt t="201135" x="2290763" y="5443538"/>
          <p14:tracePt t="201142" x="2257425" y="5448300"/>
          <p14:tracePt t="201156" x="2190750" y="5453063"/>
          <p14:tracePt t="201163" x="2166938" y="5453063"/>
          <p14:tracePt t="201170" x="2152650" y="5457825"/>
          <p14:tracePt t="201186" x="2128838" y="5457825"/>
          <p14:tracePt t="201190" x="2114550" y="5462588"/>
          <p14:tracePt t="201194" x="2100263" y="5462588"/>
          <p14:tracePt t="201203" x="2085975" y="5472113"/>
          <p14:tracePt t="201250" x="1976438" y="5495925"/>
          <p14:tracePt t="201256" x="1957388" y="5500688"/>
          <p14:tracePt t="201267" x="1924050" y="5510213"/>
          <p14:tracePt t="201275" x="1876425" y="5519738"/>
          <p14:tracePt t="201286" x="1852613" y="5524500"/>
          <p14:tracePt t="201293" x="1833563" y="5534025"/>
          <p14:tracePt t="201314" x="1790700" y="5543550"/>
          <p14:tracePt t="201327" x="1776413" y="5543550"/>
          <p14:tracePt t="201331" x="1762125" y="5548313"/>
          <p14:tracePt t="201347" x="1743075" y="5548313"/>
          <p14:tracePt t="201352" x="1728788" y="5553075"/>
          <p14:tracePt t="201360" x="1724025" y="5553075"/>
          <p14:tracePt t="201373" x="1700213" y="5557838"/>
          <p14:tracePt t="201410" x="1652588" y="5576888"/>
          <p14:tracePt t="201428" x="1633538" y="5586413"/>
          <p14:tracePt t="201462" x="1552575" y="5605463"/>
          <p14:tracePt t="201473" x="1538288" y="5610225"/>
          <p14:tracePt t="201481" x="1528763" y="5610225"/>
          <p14:tracePt t="201486" x="1524000" y="5614988"/>
          <p14:tracePt t="201550" x="1514475" y="5614988"/>
          <p14:tracePt t="201565" x="1504950" y="5614988"/>
          <p14:tracePt t="201595" x="1466850" y="5614988"/>
          <p14:tracePt t="201612" x="1462088" y="5614988"/>
          <p14:tracePt t="201691" x="1433513" y="5614988"/>
          <p14:tracePt t="201720" x="1390650" y="5614988"/>
          <p14:tracePt t="201872" x="1409700" y="5614988"/>
          <p14:tracePt t="201880" x="1423988" y="5614988"/>
          <p14:tracePt t="201883" x="1438275" y="5610225"/>
          <p14:tracePt t="201898" x="1471613" y="5605463"/>
          <p14:tracePt t="201905" x="1490663" y="5605463"/>
          <p14:tracePt t="201913" x="1514475" y="5605463"/>
          <p14:tracePt t="201922" x="1543050" y="5600700"/>
          <p14:tracePt t="201939" x="1600200" y="5600700"/>
          <p14:tracePt t="201944" x="1638300" y="5600700"/>
          <p14:tracePt t="201950" x="1671638" y="5600700"/>
          <p14:tracePt t="201962" x="1709738" y="5600700"/>
          <p14:tracePt t="201968" x="1738313" y="5600700"/>
          <p14:tracePt t="202007" x="1847850" y="5600700"/>
          <p14:tracePt t="202009" x="1862138" y="5600700"/>
          <p14:tracePt t="202018" x="1881188" y="5600700"/>
          <p14:tracePt t="202034" x="1900238" y="5600700"/>
          <p14:tracePt t="202044" x="1919288" y="5600700"/>
          <p14:tracePt t="202051" x="1924050" y="5600700"/>
          <p14:tracePt t="202061" x="1933575" y="5600700"/>
          <p14:tracePt t="202067" x="1943100" y="5600700"/>
          <p14:tracePt t="202084" x="1966913" y="5600700"/>
          <p14:tracePt t="202093" x="1985963" y="5600700"/>
          <p14:tracePt t="202105" x="2033588" y="5600700"/>
          <p14:tracePt t="202110" x="2062163" y="5600700"/>
          <p14:tracePt t="202117" x="2100263" y="5600700"/>
          <p14:tracePt t="202129" x="2124075" y="5600700"/>
          <p14:tracePt t="202135" x="2152650" y="5600700"/>
          <p14:tracePt t="202141" x="2181225" y="5600700"/>
          <p14:tracePt t="202150" x="2209800" y="5600700"/>
          <p14:tracePt t="202156" x="2233613" y="5600700"/>
          <p14:tracePt t="202174" x="2281238" y="5600700"/>
          <p14:tracePt t="202178" x="2319338" y="5600700"/>
          <p14:tracePt t="202211" x="2405063" y="5600700"/>
          <p14:tracePt t="202214" x="2433638" y="5600700"/>
          <p14:tracePt t="202223" x="2462213" y="5600700"/>
          <p14:tracePt t="202239" x="2486025" y="5600700"/>
          <p14:tracePt t="202243" x="2490788" y="5600700"/>
          <p14:tracePt t="202272" x="2509838" y="5600700"/>
          <p14:tracePt t="202320" x="2562225" y="5600700"/>
          <p14:tracePt t="202327" x="2581275" y="5600700"/>
          <p14:tracePt t="202337" x="2609850" y="5600700"/>
          <p14:tracePt t="202342" x="2628900" y="5600700"/>
          <p14:tracePt t="202377" x="2690813" y="5595938"/>
          <p14:tracePt t="202407" x="2714625" y="5591175"/>
          <p14:tracePt t="202412" x="2724150" y="5586413"/>
          <p14:tracePt t="202462" x="2843213" y="5548313"/>
          <p14:tracePt t="202468" x="2857500" y="5543550"/>
          <p14:tracePt t="202475" x="2862263" y="5543550"/>
          <p14:tracePt t="202489" x="2871788" y="5543550"/>
          <p14:tracePt t="202494" x="2871788" y="5538788"/>
          <p14:tracePt t="202518" x="2886075" y="5529263"/>
          <p14:tracePt t="202539" x="2900363" y="5519738"/>
          <p14:tracePt t="202573" x="2919413" y="5514975"/>
          <p14:tracePt t="202661" x="2928938" y="5514975"/>
          <p14:tracePt t="203143" x="2914650" y="5514975"/>
          <p14:tracePt t="203163" x="2905125" y="5519738"/>
          <p14:tracePt t="203167" x="2890838" y="5529263"/>
          <p14:tracePt t="203177" x="2881313" y="5534025"/>
          <p14:tracePt t="203182" x="2867025" y="5543550"/>
          <p14:tracePt t="203192" x="2847975" y="5548313"/>
          <p14:tracePt t="203199" x="2833688" y="5557838"/>
          <p14:tracePt t="203213" x="2790825" y="5567363"/>
          <p14:tracePt t="203228" x="2733675" y="5586413"/>
          <p14:tracePt t="203240" x="2681288" y="5605463"/>
          <p14:tracePt t="203267" x="2595563" y="5629275"/>
          <p14:tracePt t="203282" x="2533650" y="5648325"/>
          <p14:tracePt t="203287" x="2509838" y="5653088"/>
          <p14:tracePt t="203295" x="2476500" y="5667375"/>
          <p14:tracePt t="203311" x="2433638" y="5676900"/>
          <p14:tracePt t="203348" x="2295525" y="5710238"/>
          <p14:tracePt t="203356" x="2281238" y="5715000"/>
          <p14:tracePt t="203375" x="2238375" y="5724525"/>
          <p14:tracePt t="203400" x="2147888" y="5748338"/>
          <p14:tracePt t="203444" x="1995488" y="5776913"/>
          <p14:tracePt t="203454" x="1976438" y="5776913"/>
          <p14:tracePt t="203462" x="1952625" y="5786438"/>
          <p14:tracePt t="203468" x="1938338" y="5786438"/>
          <p14:tracePt t="203476" x="1924050" y="5791200"/>
          <p14:tracePt t="203501" x="1881188" y="5805488"/>
          <p14:tracePt t="203506" x="1866900" y="5810250"/>
          <p14:tracePt t="203511" x="1857375" y="5815013"/>
          <p14:tracePt t="203539" x="1776413" y="5843588"/>
          <p14:tracePt t="203577" x="1681163" y="5900738"/>
          <p14:tracePt t="203582" x="1666875" y="5905500"/>
          <p14:tracePt t="203588" x="1633538" y="5924550"/>
          <p14:tracePt t="203595" x="1609725" y="5938838"/>
          <p14:tracePt t="203603" x="1600200" y="5948363"/>
          <p14:tracePt t="203615" x="1571625" y="5962650"/>
          <p14:tracePt t="203662" x="1562100" y="5972175"/>
          <p14:tracePt t="203707" x="1504950" y="5981700"/>
          <p14:tracePt t="203725" x="1471613" y="5986463"/>
          <p14:tracePt t="203727" x="1457325" y="5991225"/>
          <p14:tracePt t="203737" x="1447800" y="5991225"/>
          <p14:tracePt t="203753" x="1428750" y="6005513"/>
          <p14:tracePt t="203758" x="1409700" y="6010275"/>
          <p14:tracePt t="203769" x="1404938" y="6010275"/>
          <p14:tracePt t="203780" x="1395413" y="6015038"/>
          <p14:tracePt t="203786" x="1381125" y="6019800"/>
          <p14:tracePt t="203792" x="1366838" y="6019800"/>
          <p14:tracePt t="203798" x="1357313" y="6024563"/>
          <p14:tracePt t="203806" x="1347788" y="6024563"/>
          <p14:tracePt t="203835" x="1309688" y="6043613"/>
          <p14:tracePt t="203873" x="1243013" y="6072188"/>
          <p14:tracePt t="203891" x="1228725" y="6076950"/>
          <p14:tracePt t="203895" x="1228725" y="6081713"/>
          <p14:tracePt t="203926" x="1223963" y="6086475"/>
          <p14:tracePt t="203958" x="1219200" y="6086475"/>
          <p14:tracePt t="204644" x="1223963" y="6086475"/>
          <p14:tracePt t="204662" x="1223963" y="6081713"/>
          <p14:tracePt t="204748" x="1347788" y="6072188"/>
          <p14:tracePt t="204764" x="1362075" y="6072188"/>
          <p14:tracePt t="204770" x="1385888" y="6072188"/>
          <p14:tracePt t="204774" x="1400175" y="6072188"/>
          <p14:tracePt t="204777" x="1414463" y="6072188"/>
          <p14:tracePt t="204789" x="1423988" y="6067425"/>
          <p14:tracePt t="204801" x="1447800" y="6067425"/>
          <p14:tracePt t="204814" x="1462088" y="6067425"/>
          <p14:tracePt t="204820" x="1481138" y="6067425"/>
          <p14:tracePt t="204827" x="1500188" y="6067425"/>
          <p14:tracePt t="204836" x="1514475" y="6067425"/>
          <p14:tracePt t="204839" x="1543050" y="6067425"/>
          <p14:tracePt t="204863" x="1633538" y="6067425"/>
          <p14:tracePt t="204872" x="1662113" y="6067425"/>
          <p14:tracePt t="204880" x="1685925" y="6067425"/>
          <p14:tracePt t="204885" x="1714500" y="6067425"/>
          <p14:tracePt t="204900" x="1757363" y="6067425"/>
          <p14:tracePt t="204905" x="1776413" y="6067425"/>
          <p14:tracePt t="204956" x="1862138" y="6067425"/>
          <p14:tracePt t="204961" x="1871663" y="6067425"/>
          <p14:tracePt t="204975" x="1881188" y="6067425"/>
          <p14:tracePt t="204990" x="1919288" y="6067425"/>
          <p14:tracePt t="205023" x="1990725" y="6067425"/>
          <p14:tracePt t="205025" x="2019300" y="6067425"/>
          <p14:tracePt t="205070" x="2152650" y="6067425"/>
          <p14:tracePt t="205083" x="2166938" y="6067425"/>
          <p14:tracePt t="205097" x="2190750" y="6067425"/>
          <p14:tracePt t="205106" x="2200275" y="6067425"/>
          <p14:tracePt t="205116" x="2209800" y="6067425"/>
          <p14:tracePt t="205129" x="2219325" y="6067425"/>
          <p14:tracePt t="205176" x="2281238" y="6067425"/>
          <p14:tracePt t="205185" x="2290763" y="6067425"/>
          <p14:tracePt t="205194" x="2290763" y="6062663"/>
          <p14:tracePt t="205207" x="2314575" y="6062663"/>
          <p14:tracePt t="205240" x="2333625" y="6057900"/>
          <p14:tracePt t="205245" x="2338388" y="6057900"/>
          <p14:tracePt t="205329" x="2357438" y="6057900"/>
          <p14:tracePt t="205360" x="2376488" y="6057900"/>
          <p14:tracePt t="205438" x="2390775" y="6057900"/>
          <p14:tracePt t="205462" x="2438400" y="6057900"/>
          <p14:tracePt t="205488" x="2490788" y="6057900"/>
          <p14:tracePt t="205494" x="2495550" y="6057900"/>
          <p14:tracePt t="205506" x="2514600" y="6057900"/>
          <p14:tracePt t="205516" x="2519363" y="6057900"/>
          <p14:tracePt t="205526" x="2524125" y="6057900"/>
          <p14:tracePt t="205528" x="2533650" y="6057900"/>
          <p14:tracePt t="205580" x="2543175" y="6057900"/>
          <p14:tracePt t="205629" x="2647950" y="6057900"/>
          <p14:tracePt t="205661" x="2747963" y="6057900"/>
          <p14:tracePt t="205672" x="2776538" y="6057900"/>
          <p14:tracePt t="205689" x="2790825" y="6057900"/>
          <p14:tracePt t="205694" x="2795588" y="6057900"/>
          <p14:tracePt t="205760" x="2843213" y="6048375"/>
          <p14:tracePt t="205770" x="2852738" y="6048375"/>
          <p14:tracePt t="205786" x="2871788" y="6048375"/>
          <p14:tracePt t="205791" x="2876550" y="6048375"/>
          <p14:tracePt t="205800" x="2886075" y="6043613"/>
          <p14:tracePt t="206021" x="2890838" y="6043613"/>
          <p14:tracePt t="206304" x="2947988" y="6038850"/>
          <p14:tracePt t="206327" x="2990850" y="6034088"/>
          <p14:tracePt t="206357" x="3052763" y="6015038"/>
          <p14:tracePt t="206362" x="3067050" y="6015038"/>
          <p14:tracePt t="206383" x="3081338" y="6010275"/>
          <p14:tracePt t="207960" x="3071813" y="6015038"/>
          <p14:tracePt t="207985" x="3048000" y="6024563"/>
          <p14:tracePt t="208020" x="2995613" y="6034088"/>
          <p14:tracePt t="208025" x="2990850" y="6034088"/>
          <p14:tracePt t="208036" x="2986088" y="6034088"/>
          <p14:tracePt t="208042" x="2981325" y="6034088"/>
          <p14:tracePt t="208132" x="2928938" y="6034088"/>
          <p14:tracePt t="208659" x="2947988" y="6034088"/>
          <p14:tracePt t="208707" x="2952750" y="6034088"/>
          <p14:tracePt t="208837" x="2962275" y="6029325"/>
          <p14:tracePt t="208857" x="2976563" y="6029325"/>
          <p14:tracePt t="208893" x="2981325" y="6029325"/>
          <p14:tracePt t="208957" x="3048000" y="6024563"/>
          <p14:tracePt t="208972" x="3086100" y="6019800"/>
          <p14:tracePt t="209003" x="3124200" y="6019800"/>
          <p14:tracePt t="209008" x="3128963" y="6019800"/>
          <p14:tracePt t="209015" x="3138488" y="6019800"/>
          <p14:tracePt t="209039" x="3148013" y="6015038"/>
          <p14:tracePt t="209078" x="3190875" y="6015038"/>
          <p14:tracePt t="209094" x="3224213" y="6015038"/>
          <p14:tracePt t="209101" x="3243263" y="6015038"/>
          <p14:tracePt t="209112" x="3252788" y="6015038"/>
          <p14:tracePt t="209121" x="3257550" y="6015038"/>
          <p14:tracePt t="209301" x="3262313" y="6015038"/>
          <p14:tracePt t="209344" x="3267075" y="6015038"/>
          <p14:tracePt t="209426" x="3290888" y="6015038"/>
          <p14:tracePt t="209427" x="3295650" y="6015038"/>
          <p14:tracePt t="209445" x="3309938" y="6019800"/>
          <p14:tracePt t="209456" x="3314700" y="6019800"/>
          <p14:tracePt t="209504" x="3324225" y="6019800"/>
          <p14:tracePt t="209588" x="3338513" y="6024563"/>
          <p14:tracePt t="209613" x="3343275" y="6024563"/>
          <p14:tracePt t="209641" x="3348038" y="6024563"/>
          <p14:tracePt t="209705" x="3352800" y="6024563"/>
          <p14:tracePt t="210876" x="3367088" y="6024563"/>
          <p14:tracePt t="210885" x="3376613" y="6019800"/>
          <p14:tracePt t="210898" x="3405188" y="6015038"/>
          <p14:tracePt t="210959" x="3586163" y="5995988"/>
          <p14:tracePt t="211001" x="3810000" y="5986463"/>
          <p14:tracePt t="211006" x="3848100" y="5986463"/>
          <p14:tracePt t="211009" x="3876675" y="5986463"/>
          <p14:tracePt t="211018" x="3900488" y="5986463"/>
          <p14:tracePt t="211033" x="3943350" y="5986463"/>
          <p14:tracePt t="211043" x="3962400" y="5986463"/>
          <p14:tracePt t="211049" x="3971925" y="5986463"/>
          <p14:tracePt t="211057" x="3995738" y="5986463"/>
          <p14:tracePt t="211080" x="4071938" y="5986463"/>
          <p14:tracePt t="211086" x="4100513" y="5986463"/>
          <p14:tracePt t="211105" x="4162425" y="5986463"/>
          <p14:tracePt t="211115" x="4200525" y="5986463"/>
          <p14:tracePt t="211131" x="4229100" y="5986463"/>
          <p14:tracePt t="211143" x="4233863" y="5986463"/>
          <p14:tracePt t="211148" x="4243388" y="5986463"/>
          <p14:tracePt t="211156" x="4252913" y="5986463"/>
          <p14:tracePt t="211176" x="4267200" y="5986463"/>
          <p14:tracePt t="211208" x="4300538" y="5986463"/>
          <p14:tracePt t="211234" x="4314825" y="5986463"/>
          <p14:tracePt t="211275" x="4329113" y="5986463"/>
          <p14:tracePt t="211296" x="4338638" y="5981700"/>
          <p14:tracePt t="211311" x="4367213" y="5976938"/>
          <p14:tracePt t="211335" x="4433888" y="5967413"/>
          <p14:tracePt t="211349" x="4452938" y="5967413"/>
          <p14:tracePt t="212663" x="4462463" y="5962650"/>
          <p14:tracePt t="212680" x="4476750" y="5957888"/>
          <p14:tracePt t="212693" x="4505325" y="5953125"/>
          <p14:tracePt t="212710" x="4538663" y="5953125"/>
          <p14:tracePt t="212718" x="4567238" y="5948363"/>
          <p14:tracePt t="212726" x="4586288" y="5948363"/>
          <p14:tracePt t="212734" x="4614863" y="5948363"/>
          <p14:tracePt t="212741" x="4648200" y="5948363"/>
          <p14:tracePt t="212745" x="4667250" y="5943600"/>
          <p14:tracePt t="212755" x="4691063" y="5943600"/>
          <p14:tracePt t="212773" x="4719638" y="5943600"/>
          <p14:tracePt t="212782" x="4733925" y="5943600"/>
          <p14:tracePt t="212853" x="4757738" y="5943600"/>
          <p14:tracePt t="212863" x="4767263" y="5943600"/>
          <p14:tracePt t="212880" x="4791075" y="5943600"/>
          <p14:tracePt t="212887" x="4810125" y="5943600"/>
          <p14:tracePt t="212893" x="4814888" y="5943600"/>
          <p14:tracePt t="212991" x="4819650" y="5948363"/>
          <p14:tracePt t="213010" x="4824413" y="5953125"/>
          <p14:tracePt t="213045" x="4824413" y="5962650"/>
          <p14:tracePt t="213089" x="4824413" y="5981700"/>
          <p14:tracePt t="213096" x="4824413" y="5986463"/>
          <p14:tracePt t="213104" x="4824413" y="5995988"/>
          <p14:tracePt t="213116" x="4824413" y="6005513"/>
          <p14:tracePt t="213120" x="4824413" y="6010275"/>
          <p14:tracePt t="213138" x="4805363" y="6034088"/>
          <p14:tracePt t="213143" x="4800600" y="6038850"/>
          <p14:tracePt t="213153" x="4795838" y="6038850"/>
          <p14:tracePt t="213155" x="4786313" y="6048375"/>
          <p14:tracePt t="213179" x="4757738" y="6067425"/>
          <p14:tracePt t="213190" x="4743450" y="6081713"/>
          <p14:tracePt t="213210" x="4714875" y="6096000"/>
          <p14:tracePt t="213218" x="4700588" y="6100763"/>
          <p14:tracePt t="213222" x="4676775" y="6105525"/>
          <p14:tracePt t="213234" x="4652963" y="6115050"/>
          <p14:tracePt t="213243" x="4624388" y="6124575"/>
          <p14:tracePt t="213275" x="4562475" y="6138863"/>
          <p14:tracePt t="213279" x="4548188" y="6143625"/>
          <p14:tracePt t="213314" x="4500563" y="6153150"/>
          <p14:tracePt t="213348" x="4467225" y="6162675"/>
          <p14:tracePt t="213353" x="4457700" y="6162675"/>
          <p14:tracePt t="213358" x="4452938" y="6162675"/>
          <p14:tracePt t="213366" x="4448175" y="6162675"/>
          <p14:tracePt t="213376" x="4443413" y="6162675"/>
          <p14:tracePt t="213393" x="4419600" y="6162675"/>
          <p14:tracePt t="213397" x="4395788" y="6162675"/>
          <p14:tracePt t="213408" x="4376738" y="6162675"/>
          <p14:tracePt t="213428" x="4305300" y="6162675"/>
          <p14:tracePt t="213434" x="4281488" y="6162675"/>
          <p14:tracePt t="213440" x="4262438" y="6162675"/>
          <p14:tracePt t="213460" x="4219575" y="6162675"/>
          <p14:tracePt t="213467" x="4210050" y="6162675"/>
          <p14:tracePt t="213476" x="4195763" y="6162675"/>
          <p14:tracePt t="213481" x="4186238" y="6162675"/>
          <p14:tracePt t="213502" x="4148138" y="6167438"/>
          <p14:tracePt t="213509" x="4143375" y="6167438"/>
          <p14:tracePt t="213531" x="4124325" y="6167438"/>
          <p14:tracePt t="213550" x="4071938" y="6172200"/>
          <p14:tracePt t="213578" x="3962400" y="6176963"/>
          <p14:tracePt t="213595" x="3910013" y="6176963"/>
          <p14:tracePt t="213601" x="3890963" y="6176963"/>
          <p14:tracePt t="213610" x="3867150" y="6176963"/>
          <p14:tracePt t="213619" x="3838575" y="6176963"/>
          <p14:tracePt t="213644" x="3795713" y="6176963"/>
          <p14:tracePt t="213660" x="3771900" y="6176963"/>
          <p14:tracePt t="213690" x="3724275" y="6176963"/>
          <p14:tracePt t="213707" x="3686175" y="6172200"/>
          <p14:tracePt t="213739" x="3629025" y="6162675"/>
          <p14:tracePt t="213757" x="3619500" y="6153150"/>
          <p14:tracePt t="213798" x="3600450" y="6143625"/>
          <p14:tracePt t="213804" x="3590925" y="6138863"/>
          <p14:tracePt t="213808" x="3586163" y="6138863"/>
          <p14:tracePt t="213831" x="3567113" y="6124575"/>
          <p14:tracePt t="213868" x="3538538" y="6115050"/>
          <p14:tracePt t="213879" x="3538538" y="6110288"/>
          <p14:tracePt t="213885" x="3533775" y="6100763"/>
          <p14:tracePt t="213920" x="3524250" y="6086475"/>
          <p14:tracePt t="213925" x="3514725" y="6072188"/>
          <p14:tracePt t="213929" x="3509963" y="6067425"/>
          <p14:tracePt t="213958" x="3500438" y="6062663"/>
          <p14:tracePt t="213973" x="3490913" y="6048375"/>
          <p14:tracePt t="213991" x="3486150" y="6043613"/>
          <p14:tracePt t="214023" x="3476625" y="6038850"/>
          <p14:tracePt t="214054" x="3467100" y="6024563"/>
          <p14:tracePt t="214094" x="3467100" y="6010275"/>
          <p14:tracePt t="214115" x="3467100" y="6000750"/>
          <p14:tracePt t="214156" x="3462338" y="5991225"/>
          <p14:tracePt t="214174" x="3462338" y="5986463"/>
          <p14:tracePt t="214207" x="3462338" y="5962650"/>
          <p14:tracePt t="214224" x="3462338" y="5948363"/>
          <p14:tracePt t="214239" x="3467100" y="5929313"/>
          <p14:tracePt t="214253" x="3476625" y="5915025"/>
          <p14:tracePt t="214287" x="3505200" y="5876925"/>
          <p14:tracePt t="214328" x="3538538" y="5848350"/>
          <p14:tracePt t="214344" x="3548063" y="5829300"/>
          <p14:tracePt t="214374" x="3581400" y="5810250"/>
          <p14:tracePt t="214395" x="3609975" y="5791200"/>
          <p14:tracePt t="214411" x="3643313" y="5776913"/>
          <p14:tracePt t="214425" x="3695700" y="5762625"/>
          <p14:tracePt t="214457" x="3748088" y="5743575"/>
          <p14:tracePt t="214468" x="3795713" y="5729288"/>
          <p14:tracePt t="214508" x="3914775" y="5705475"/>
          <p14:tracePt t="214549" x="4010025" y="5691188"/>
          <p14:tracePt t="214567" x="4100513" y="5676900"/>
          <p14:tracePt t="214603" x="4252913" y="5672138"/>
          <p14:tracePt t="214625" x="4329113" y="5662613"/>
          <p14:tracePt t="214682" x="4495800" y="5648325"/>
          <p14:tracePt t="214703" x="4533900" y="5648325"/>
          <p14:tracePt t="214708" x="4543425" y="5648325"/>
          <p14:tracePt t="214721" x="4562475" y="5653088"/>
          <p14:tracePt t="214736" x="4581525" y="5657850"/>
          <p14:tracePt t="214740" x="4591050" y="5662613"/>
          <p14:tracePt t="214752" x="4595813" y="5662613"/>
          <p14:tracePt t="214756" x="4600575" y="5667375"/>
          <p14:tracePt t="214771" x="4610100" y="5681663"/>
          <p14:tracePt t="214803" x="4633913" y="5705475"/>
          <p14:tracePt t="214807" x="4638675" y="5710238"/>
          <p14:tracePt t="214816" x="4643438" y="5715000"/>
          <p14:tracePt t="214830" x="4657725" y="5729288"/>
          <p14:tracePt t="214836" x="4662488" y="5734050"/>
          <p14:tracePt t="214874" x="4681538" y="5762625"/>
          <p14:tracePt t="214897" x="4695825" y="5776913"/>
          <p14:tracePt t="214942" x="4710113" y="5815013"/>
          <p14:tracePt t="214952" x="4710113" y="5819775"/>
          <p14:tracePt t="214960" x="4710113" y="5824538"/>
          <p14:tracePt t="214965" x="4710113" y="5834063"/>
          <p14:tracePt t="214974" x="4714875" y="5843588"/>
          <p14:tracePt t="214988" x="4714875" y="5857875"/>
          <p14:tracePt t="215017" x="4714875" y="5872163"/>
          <p14:tracePt t="215050" x="4714875" y="5886450"/>
          <p14:tracePt t="215077" x="4714875" y="5895975"/>
          <p14:tracePt t="215113" x="4705350" y="5915025"/>
          <p14:tracePt t="215118" x="4695825" y="5919788"/>
          <p14:tracePt t="215126" x="4681538" y="5929313"/>
          <p14:tracePt t="215131" x="4672013" y="5938838"/>
          <p14:tracePt t="215142" x="4657725" y="5953125"/>
          <p14:tracePt t="215146" x="4638675" y="5962650"/>
          <p14:tracePt t="215150" x="4619625" y="5967413"/>
          <p14:tracePt t="215162" x="4600575" y="5976938"/>
          <p14:tracePt t="215176" x="4562475" y="5995988"/>
          <p14:tracePt t="215187" x="4533900" y="6010275"/>
          <p14:tracePt t="215196" x="4510088" y="6015038"/>
          <p14:tracePt t="215203" x="4495800" y="6019800"/>
          <p14:tracePt t="215220" x="4471988" y="6029325"/>
          <p14:tracePt t="215226" x="4457700" y="6034088"/>
          <p14:tracePt t="215238" x="4452938" y="6034088"/>
          <p14:tracePt t="215241" x="4448175" y="6034088"/>
          <p14:tracePt t="215251" x="4438650" y="6034088"/>
          <p14:tracePt t="215268" x="4424363" y="6034088"/>
          <p14:tracePt t="215273" x="4400550" y="6034088"/>
          <p14:tracePt t="215281" x="4391025" y="6034088"/>
          <p14:tracePt t="215299" x="4324350" y="6043613"/>
          <p14:tracePt t="215304" x="4295775" y="6043613"/>
          <p14:tracePt t="215344" x="4191000" y="6053138"/>
          <p14:tracePt t="215349" x="4176713" y="6053138"/>
          <p14:tracePt t="215365" x="4162425" y="6053138"/>
          <p14:tracePt t="215369" x="4152900" y="6053138"/>
          <p14:tracePt t="215410" x="4119563" y="6053138"/>
          <p14:tracePt t="215428" x="4010025" y="6053138"/>
          <p14:tracePt t="215438" x="3990975" y="6053138"/>
          <p14:tracePt t="215459" x="3943350" y="6053138"/>
          <p14:tracePt t="215475" x="3919538" y="6053138"/>
          <p14:tracePt t="215489" x="3895725" y="6053138"/>
          <p14:tracePt t="215527" x="3829050" y="6053138"/>
          <p14:tracePt t="215552" x="3776663" y="6053138"/>
          <p14:tracePt t="215587" x="3714750" y="6053138"/>
          <p14:tracePt t="215608" x="3690938" y="6053138"/>
          <p14:tracePt t="215628" x="3676650" y="6053138"/>
          <p14:tracePt t="215643" x="3652838" y="6048375"/>
          <p14:tracePt t="215647" x="3638550" y="6048375"/>
          <p14:tracePt t="215655" x="3629025" y="6048375"/>
          <p14:tracePt t="215674" x="3605213" y="6043613"/>
          <p14:tracePt t="215680" x="3595688" y="6043613"/>
          <p14:tracePt t="215686" x="3586163" y="6043613"/>
          <p14:tracePt t="215719" x="3562350" y="6038850"/>
          <p14:tracePt t="215724" x="3552825" y="6038850"/>
          <p14:tracePt t="215734" x="3548063" y="6034088"/>
          <p14:tracePt t="215740" x="3543300" y="6034088"/>
          <p14:tracePt t="215743" x="3538538" y="6029325"/>
          <p14:tracePt t="215756" x="3533775" y="6029325"/>
          <p14:tracePt t="215792" x="3524250" y="6029325"/>
          <p14:tracePt t="215828" x="3509963" y="6015038"/>
          <p14:tracePt t="215835" x="3509963" y="6010275"/>
          <p14:tracePt t="215841" x="3505200" y="6005513"/>
          <p14:tracePt t="215850" x="3500438" y="6000750"/>
          <p14:tracePt t="215859" x="3490913" y="6000750"/>
          <p14:tracePt t="215879" x="3476625" y="5981700"/>
          <p14:tracePt t="215885" x="3471863" y="5972175"/>
          <p14:tracePt t="215897" x="3467100" y="5967413"/>
          <p14:tracePt t="215904" x="3462338" y="5957888"/>
          <p14:tracePt t="215914" x="3457575" y="5953125"/>
          <p14:tracePt t="215921" x="3457575" y="5948363"/>
          <p14:tracePt t="215943" x="3452813" y="5938838"/>
          <p14:tracePt t="215961" x="3452813" y="5924550"/>
          <p14:tracePt t="215986" x="3452813" y="5910263"/>
          <p14:tracePt t="216000" x="3452813" y="5900738"/>
          <p14:tracePt t="216017" x="3452813" y="5891213"/>
          <p14:tracePt t="216020" x="3452813" y="5881688"/>
          <p14:tracePt t="216054" x="3452813" y="5867400"/>
          <p14:tracePt t="216079" x="3462338" y="5848350"/>
          <p14:tracePt t="216086" x="3467100" y="5848350"/>
          <p14:tracePt t="216094" x="3467100" y="5843588"/>
          <p14:tracePt t="216144" x="3471863" y="5843588"/>
          <p14:tracePt t="216174" x="3486150" y="5838825"/>
          <p14:tracePt t="216191" x="3529013" y="5819775"/>
          <p14:tracePt t="216220" x="3581400" y="5800725"/>
          <p14:tracePt t="216223" x="3590925" y="5795963"/>
          <p14:tracePt t="216239" x="3619500" y="5786438"/>
          <p14:tracePt t="216276" x="3652838" y="5767388"/>
          <p14:tracePt t="216311" x="3671888" y="5757863"/>
          <p14:tracePt t="216343" x="3686175" y="5753100"/>
          <p14:tracePt t="216363" x="3700463" y="5748338"/>
          <p14:tracePt t="216368" x="3705225" y="5748338"/>
          <p14:tracePt t="216375" x="3709988" y="5743575"/>
          <p14:tracePt t="216392" x="3724275" y="5738813"/>
          <p14:tracePt t="216396" x="3733800" y="5738813"/>
          <p14:tracePt t="216407" x="3743325" y="5738813"/>
          <p14:tracePt t="216421" x="3767138" y="5734050"/>
          <p14:tracePt t="216426" x="3776663" y="5729288"/>
          <p14:tracePt t="216431" x="3786188" y="5729288"/>
          <p14:tracePt t="216459" x="3819525" y="5719763"/>
          <p14:tracePt t="216465" x="3829050" y="5715000"/>
          <p14:tracePt t="216473" x="3838575" y="5715000"/>
          <p14:tracePt t="216488" x="3857625" y="5710238"/>
          <p14:tracePt t="216520" x="3890963" y="5705475"/>
          <p14:tracePt t="216523" x="3900488" y="5700713"/>
          <p14:tracePt t="216530" x="3905250" y="5700713"/>
          <p14:tracePt t="216544" x="3910013" y="5700713"/>
          <p14:tracePt t="216548" x="3929063" y="5700713"/>
          <p14:tracePt t="216565" x="3938588" y="5700713"/>
          <p14:tracePt t="216568" x="3957638" y="5700713"/>
          <p14:tracePt t="216582" x="3967163" y="5700713"/>
          <p14:tracePt t="216595" x="3976688" y="5700713"/>
          <p14:tracePt t="216599" x="3981450" y="5700713"/>
          <p14:tracePt t="216625" x="4005263" y="5700713"/>
          <p14:tracePt t="216628" x="4010025" y="5700713"/>
          <p14:tracePt t="216644" x="4033838" y="5700713"/>
          <p14:tracePt t="216660" x="4076700" y="5700713"/>
          <p14:tracePt t="216692" x="4133850" y="5700713"/>
          <p14:tracePt t="216694" x="4143375" y="5700713"/>
          <p14:tracePt t="216708" x="4152900" y="5700713"/>
          <p14:tracePt t="216710" x="4157663" y="5705475"/>
          <p14:tracePt t="216752" x="4176713" y="5715000"/>
          <p14:tracePt t="216756" x="4195763" y="5724525"/>
          <p14:tracePt t="216782" x="4252913" y="5748338"/>
          <p14:tracePt t="216794" x="4300538" y="5762625"/>
          <p14:tracePt t="216828" x="4362450" y="5781675"/>
          <p14:tracePt t="216832" x="4371975" y="5795963"/>
          <p14:tracePt t="216845" x="4381500" y="5800725"/>
          <p14:tracePt t="216877" x="4395788" y="5815013"/>
          <p14:tracePt t="216918" x="4400550" y="5824538"/>
          <p14:tracePt t="216955" x="4424363" y="5862638"/>
          <p14:tracePt t="216997" x="4424363" y="5891213"/>
          <p14:tracePt t="217030" x="4424363" y="5924550"/>
          <p14:tracePt t="217049" x="4424363" y="5943600"/>
          <p14:tracePt t="217078" x="4424363" y="5957888"/>
          <p14:tracePt t="217112" x="4414838" y="5991225"/>
          <p14:tracePt t="217117" x="4395788" y="6005513"/>
          <p14:tracePt t="217140" x="4381500" y="6038850"/>
          <p14:tracePt t="217172" x="4295775" y="6119813"/>
          <p14:tracePt t="217190" x="4262438" y="6157913"/>
          <p14:tracePt t="217225" x="4200525" y="6210300"/>
          <p14:tracePt t="217271" x="4100513" y="6238875"/>
          <p14:tracePt t="217277" x="4033838" y="6243638"/>
          <p14:tracePt t="217316" x="3886200" y="6262688"/>
          <p14:tracePt t="217342" x="3762375" y="6262688"/>
          <p14:tracePt t="217391" x="3614738" y="6262688"/>
          <p14:tracePt t="217396" x="3562350" y="6262688"/>
          <p14:tracePt t="217443" x="3471863" y="6243638"/>
          <p14:tracePt t="217478" x="3448050" y="6229350"/>
          <p14:tracePt t="217501" x="3443288" y="6219825"/>
          <p14:tracePt t="217519" x="3433763" y="6215063"/>
          <p14:tracePt t="217552" x="3414713" y="6191250"/>
          <p14:tracePt t="217558" x="3414713" y="6186488"/>
          <p14:tracePt t="217577" x="3405188" y="6172200"/>
          <p14:tracePt t="217581" x="3400425" y="6167438"/>
          <p14:tracePt t="217594" x="3395663" y="6157913"/>
          <p14:tracePt t="217601" x="3390900" y="6153150"/>
          <p14:tracePt t="217605" x="3386138" y="6143625"/>
          <p14:tracePt t="217657" x="3376613" y="6124575"/>
          <p14:tracePt t="217692" x="3376613" y="6100763"/>
          <p14:tracePt t="217721" x="3376613" y="6091238"/>
          <p14:tracePt t="217738" x="3376613" y="6076950"/>
          <p14:tracePt t="217777" x="3376613" y="6038850"/>
          <p14:tracePt t="217817" x="3376613" y="5991225"/>
          <p14:tracePt t="217820" x="3376613" y="5986463"/>
          <p14:tracePt t="217866" x="3376613" y="5967413"/>
          <p14:tracePt t="217874" x="3376613" y="5962650"/>
          <p14:tracePt t="217900" x="3376613" y="5953125"/>
          <p14:tracePt t="218209" x="3376613" y="5957888"/>
          <p14:tracePt t="218224" x="3352800" y="5976938"/>
          <p14:tracePt t="218274" x="3276600" y="6005513"/>
          <p14:tracePt t="218280" x="3252788" y="6010275"/>
          <p14:tracePt t="218286" x="3228975" y="6019800"/>
          <p14:tracePt t="218294" x="3200400" y="6019800"/>
          <p14:tracePt t="218315" x="3157538" y="6024563"/>
          <p14:tracePt t="218344" x="3028950" y="6043613"/>
          <p14:tracePt t="218367" x="2919413" y="6043613"/>
          <p14:tracePt t="218411" x="2695575" y="6043613"/>
          <p14:tracePt t="218416" x="2667000" y="6043613"/>
          <p14:tracePt t="218461" x="2481263" y="6048375"/>
          <p14:tracePt t="218470" x="2457450" y="6053138"/>
          <p14:tracePt t="218488" x="2371725" y="6053138"/>
          <p14:tracePt t="218506" x="2309813" y="6057900"/>
          <p14:tracePt t="218523" x="2266950" y="6067425"/>
          <p14:tracePt t="218524" x="2238375" y="6067425"/>
          <p14:tracePt t="218535" x="2219325" y="6067425"/>
          <p14:tracePt t="218551" x="2176463" y="6067425"/>
          <p14:tracePt t="218564" x="2157413" y="6067425"/>
          <p14:tracePt t="218583" x="2090738" y="6067425"/>
          <p14:tracePt t="218613" x="1985963" y="6067425"/>
          <p14:tracePt t="218619" x="1962150" y="6067425"/>
          <p14:tracePt t="218628" x="1943100" y="6067425"/>
          <p14:tracePt t="218633" x="1914525" y="6067425"/>
          <p14:tracePt t="218655" x="1847850" y="6067425"/>
          <p14:tracePt t="218661" x="1833563" y="6067425"/>
          <p14:tracePt t="218668" x="1819275" y="6067425"/>
          <p14:tracePt t="218711" x="1738313" y="6067425"/>
          <p14:tracePt t="218714" x="1714500" y="6067425"/>
          <p14:tracePt t="218723" x="1704975" y="6067425"/>
          <p14:tracePt t="218728" x="1685925" y="6067425"/>
          <p14:tracePt t="218741" x="1662113" y="6067425"/>
          <p14:tracePt t="218742" x="1652588" y="6067425"/>
          <p14:tracePt t="218752" x="1633538" y="6067425"/>
          <p14:tracePt t="218773" x="1604963" y="6067425"/>
          <p14:tracePt t="218786" x="1595438" y="6067425"/>
          <p14:tracePt t="218792" x="1585913" y="6067425"/>
          <p14:tracePt t="218795" x="1581150" y="6067425"/>
          <p14:tracePt t="218804" x="1576388" y="6067425"/>
          <p14:tracePt t="218819" x="1566863" y="6067425"/>
          <p14:tracePt t="218881" x="1490663" y="6067425"/>
          <p14:tracePt t="218885" x="1481138" y="6067425"/>
          <p14:tracePt t="218932" x="1447800" y="6067425"/>
          <p14:tracePt t="218978" x="1371600" y="6067425"/>
          <p14:tracePt t="219393" x="1376363" y="6062663"/>
          <p14:tracePt t="219409" x="1381125" y="6057900"/>
          <p14:tracePt t="219442" x="1409700" y="6048375"/>
          <p14:tracePt t="219452" x="1414463" y="6048375"/>
          <p14:tracePt t="219456" x="1419225" y="6043613"/>
          <p14:tracePt t="219516" x="1428750" y="6038850"/>
          <p14:tracePt t="219528" x="1433513" y="6038850"/>
          <p14:tracePt t="219556" x="1452563" y="6038850"/>
          <p14:tracePt t="219599" x="1543050" y="6038850"/>
          <p14:tracePt t="219604" x="1557338" y="6038850"/>
          <p14:tracePt t="219672" x="1714500" y="6038850"/>
          <p14:tracePt t="219682" x="1743075" y="6038850"/>
          <p14:tracePt t="219690" x="1771650" y="6038850"/>
          <p14:tracePt t="219713" x="1862138" y="6043613"/>
          <p14:tracePt t="219717" x="1890713" y="6043613"/>
          <p14:tracePt t="219724" x="1914525" y="6048375"/>
          <p14:tracePt t="219742" x="1957388" y="6048375"/>
          <p14:tracePt t="219767" x="2000250" y="6048375"/>
          <p14:tracePt t="219772" x="2009775" y="6048375"/>
          <p14:tracePt t="219816" x="2043113" y="6048375"/>
          <p14:tracePt t="219860" x="2071688" y="6048375"/>
          <p14:tracePt t="219879" x="2076450" y="6048375"/>
          <p14:tracePt t="219906" x="2081213" y="6048375"/>
          <p14:tracePt t="220103" x="2114550" y="6048375"/>
          <p14:tracePt t="220110" x="2124075" y="6048375"/>
          <p14:tracePt t="220119" x="2133600" y="6048375"/>
          <p14:tracePt t="220131" x="2147888" y="6048375"/>
          <p14:tracePt t="220143" x="2157413" y="6048375"/>
          <p14:tracePt t="220148" x="2166938" y="6048375"/>
          <p14:tracePt t="220163" x="2171700" y="6048375"/>
          <p14:tracePt t="220193" x="2185988" y="6048375"/>
          <p14:tracePt t="220209" x="2200275" y="6048375"/>
          <p14:tracePt t="220222" x="2209800" y="6048375"/>
          <p14:tracePt t="220240" x="2243138" y="6043613"/>
          <p14:tracePt t="220288" x="2300288" y="6038850"/>
          <p14:tracePt t="220312" x="2328863" y="6034088"/>
          <p14:tracePt t="220346" x="2343150" y="6034088"/>
          <p14:tracePt t="220425" x="2347913" y="6034088"/>
          <p14:tracePt t="220443" x="2371725" y="6034088"/>
          <p14:tracePt t="220476" x="2400300" y="6034088"/>
          <p14:tracePt t="220549" x="2471738" y="6038850"/>
          <p14:tracePt t="220554" x="2486025" y="6038850"/>
          <p14:tracePt t="220557" x="2505075" y="6043613"/>
          <p14:tracePt t="220578" x="2524125" y="6043613"/>
          <p14:tracePt t="220584" x="2528888" y="6043613"/>
          <p14:tracePt t="220595" x="2538413" y="6043613"/>
          <p14:tracePt t="220601" x="2543175" y="6043613"/>
          <p14:tracePt t="220691" x="2557463" y="6043613"/>
          <p14:tracePt t="220712" x="2571750" y="6048375"/>
          <p14:tracePt t="220736" x="2576513" y="6048375"/>
          <p14:tracePt t="220829" x="2614613" y="6048375"/>
          <p14:tracePt t="220835" x="2628900" y="6048375"/>
          <p14:tracePt t="220845" x="2633663" y="6048375"/>
          <p14:tracePt t="220870" x="2638425" y="6048375"/>
          <p14:tracePt t="221308" x="2562225" y="6048375"/>
          <p14:tracePt t="221321" x="2538413" y="6048375"/>
          <p14:tracePt t="221328" x="2495550" y="6048375"/>
          <p14:tracePt t="221334" x="2457450" y="6048375"/>
          <p14:tracePt t="221342" x="2409825" y="6048375"/>
          <p14:tracePt t="221377" x="2243138" y="6048375"/>
          <p14:tracePt t="221406" x="2190750" y="6048375"/>
          <p14:tracePt t="221456" x="2166938" y="6048375"/>
          <p14:tracePt t="221460" x="2152650" y="6048375"/>
          <p14:tracePt t="221472" x="2138363" y="6048375"/>
          <p14:tracePt t="221477" x="2114550" y="6048375"/>
          <p14:tracePt t="221482" x="2095500" y="6048375"/>
          <p14:tracePt t="221494" x="2071688" y="6048375"/>
          <p14:tracePt t="221500" x="2043113" y="6048375"/>
          <p14:tracePt t="221504" x="2024063" y="6048375"/>
          <p14:tracePt t="221514" x="2005013" y="6048375"/>
          <p14:tracePt t="221532" x="1981200" y="6048375"/>
          <p14:tracePt t="221538" x="1971675" y="6048375"/>
          <p14:tracePt t="221542" x="1962150" y="6048375"/>
          <p14:tracePt t="221554" x="1957388" y="6048375"/>
          <p14:tracePt t="221561" x="1947863" y="6048375"/>
          <p14:tracePt t="221568" x="1938338" y="6048375"/>
          <p14:tracePt t="221578" x="1928813" y="6048375"/>
          <p14:tracePt t="221599" x="1885950" y="6048375"/>
          <p14:tracePt t="221611" x="1857375" y="6048375"/>
          <p14:tracePt t="221616" x="1847850" y="6048375"/>
          <p14:tracePt t="221628" x="1828800" y="6048375"/>
          <p14:tracePt t="221633" x="1819275" y="6048375"/>
          <p14:tracePt t="221643" x="1800225" y="6048375"/>
          <p14:tracePt t="221660" x="1790700" y="6048375"/>
          <p14:tracePt t="221663" x="1785938" y="6048375"/>
          <p14:tracePt t="221692" x="1776413" y="6048375"/>
          <p14:tracePt t="221734" x="1724025" y="6048375"/>
          <p14:tracePt t="221739" x="1709738" y="6048375"/>
          <p14:tracePt t="221743" x="1690688" y="6048375"/>
          <p14:tracePt t="221751" x="1685925" y="6048375"/>
          <p14:tracePt t="221768" x="1666875" y="6048375"/>
          <p14:tracePt t="221772" x="1662113" y="6048375"/>
          <p14:tracePt t="221783" x="1657350" y="6048375"/>
          <p14:tracePt t="221870" x="1619250" y="6048375"/>
          <p14:tracePt t="221907" x="1614488" y="6048375"/>
          <p14:tracePt t="222305" x="1619250" y="6048375"/>
          <p14:tracePt t="222343" x="1633538" y="6048375"/>
          <p14:tracePt t="222358" x="1643063" y="6048375"/>
          <p14:tracePt t="222394" x="1666875" y="6048375"/>
          <p14:tracePt t="222412" x="1728788" y="6048375"/>
          <p14:tracePt t="222456" x="1771650" y="6043613"/>
          <p14:tracePt t="222502" x="1776413" y="6043613"/>
          <p14:tracePt t="222534" x="1800225" y="6043613"/>
          <p14:tracePt t="222537" x="1809750" y="6043613"/>
          <p14:tracePt t="222552" x="1824038" y="6038850"/>
          <p14:tracePt t="222557" x="1833563" y="6038850"/>
          <p14:tracePt t="222561" x="1852613" y="6038850"/>
          <p14:tracePt t="222569" x="1857375" y="6038850"/>
          <p14:tracePt t="222577" x="1866900" y="6034088"/>
          <p14:tracePt t="222592" x="1876425" y="6034088"/>
          <p14:tracePt t="222597" x="1881188" y="6034088"/>
          <p14:tracePt t="222615" x="1895475" y="6034088"/>
          <p14:tracePt t="222621" x="1900238" y="6034088"/>
          <p14:tracePt t="222632" x="1905000" y="6034088"/>
          <p14:tracePt t="222637" x="1909763" y="6034088"/>
          <p14:tracePt t="222644" x="1914525" y="6029325"/>
          <p14:tracePt t="222665" x="1938338" y="6029325"/>
          <p14:tracePt t="222707" x="1947863" y="6024563"/>
          <p14:tracePt t="223097" x="1943100" y="6024563"/>
          <p14:tracePt t="223143" x="1924050" y="6024563"/>
          <p14:tracePt t="223148" x="1919288" y="6024563"/>
          <p14:tracePt t="223195" x="1838325" y="6024563"/>
          <p14:tracePt t="223199" x="1814513" y="6024563"/>
          <p14:tracePt t="223224" x="1762125" y="6024563"/>
          <p14:tracePt t="223227" x="1747838" y="6024563"/>
          <p14:tracePt t="223238" x="1738313" y="6024563"/>
          <p14:tracePt t="223255" x="1714500" y="6024563"/>
          <p14:tracePt t="223259" x="1709738" y="6024563"/>
          <p14:tracePt t="223347" x="1690688" y="6024563"/>
          <p14:tracePt t="223374" x="1681163" y="6024563"/>
          <p14:tracePt t="223378" x="1676400" y="6024563"/>
          <p14:tracePt t="223414" x="1652588" y="6024563"/>
          <p14:tracePt t="223419" x="1643063" y="6024563"/>
          <p14:tracePt t="223428" x="1638300" y="6024563"/>
          <p14:tracePt t="223433" x="1628775" y="6024563"/>
          <p14:tracePt t="223443" x="1624013" y="6024563"/>
          <p14:tracePt t="223447" x="1614488" y="6024563"/>
          <p14:tracePt t="223478" x="1566863" y="6048375"/>
          <p14:tracePt t="223485" x="1562100" y="6048375"/>
          <p14:tracePt t="223644" x="1576388" y="6048375"/>
          <p14:tracePt t="223662" x="1624013" y="6034088"/>
          <p14:tracePt t="223675" x="1638300" y="6029325"/>
          <p14:tracePt t="223692" x="1676400" y="6024563"/>
          <p14:tracePt t="223697" x="1685925" y="6019800"/>
          <p14:tracePt t="223704" x="1709738" y="6015038"/>
          <p14:tracePt t="223713" x="1724025" y="6015038"/>
          <p14:tracePt t="223719" x="1733550" y="6015038"/>
          <p14:tracePt t="223725" x="1743075" y="6015038"/>
          <p14:tracePt t="223734" x="1762125" y="6010275"/>
          <p14:tracePt t="223750" x="1800225" y="6010275"/>
          <p14:tracePt t="223755" x="1828800" y="6010275"/>
          <p14:tracePt t="223769" x="1876425" y="6010275"/>
          <p14:tracePt t="223775" x="1895475" y="6010275"/>
          <p14:tracePt t="223787" x="1914525" y="6010275"/>
          <p14:tracePt t="223790" x="1943100" y="6010275"/>
          <p14:tracePt t="223804" x="1971675" y="6000750"/>
          <p14:tracePt t="223846" x="2043113" y="5995988"/>
          <p14:tracePt t="223877" x="2081213" y="5991225"/>
          <p14:tracePt t="223927" x="2257425" y="5991225"/>
          <p14:tracePt t="223935" x="2276475" y="5991225"/>
          <p14:tracePt t="223959" x="2314575" y="5991225"/>
          <p14:tracePt t="224035" x="2324100" y="5991225"/>
          <p14:tracePt t="224052" x="2333625" y="5991225"/>
          <p14:tracePt t="224095" x="2338388" y="5991225"/>
          <p14:tracePt t="224141" x="2357438" y="5991225"/>
          <p14:tracePt t="224146" x="2362200" y="5991225"/>
          <p14:tracePt t="224179" x="2386013" y="5991225"/>
          <p14:tracePt t="224321" x="2395538" y="5991225"/>
          <p14:tracePt t="224359" x="2414588" y="5986463"/>
          <p14:tracePt t="225210" x="2447925" y="5981700"/>
          <p14:tracePt t="225220" x="2452688" y="5981700"/>
          <p14:tracePt t="225226" x="2462213" y="5981700"/>
          <p14:tracePt t="225242" x="2490788" y="5976938"/>
          <p14:tracePt t="225247" x="2505075" y="5976938"/>
          <p14:tracePt t="225259" x="2519363" y="5972175"/>
          <p14:tracePt t="225265" x="2533650" y="5972175"/>
          <p14:tracePt t="225276" x="2576513" y="5962650"/>
          <p14:tracePt t="225288" x="2595563" y="5962650"/>
          <p14:tracePt t="225292" x="2614613" y="5957888"/>
          <p14:tracePt t="225306" x="2652713" y="5957888"/>
          <p14:tracePt t="225341" x="2714625" y="5957888"/>
          <p14:tracePt t="225382" x="2819400" y="5957888"/>
          <p14:tracePt t="225393" x="2843213" y="5957888"/>
          <p14:tracePt t="225398" x="2867025" y="5957888"/>
          <p14:tracePt t="225409" x="2895600" y="5957888"/>
          <p14:tracePt t="225413" x="2924175" y="5957888"/>
          <p14:tracePt t="225418" x="2947988" y="5957888"/>
          <p14:tracePt t="225438" x="2995613" y="5957888"/>
          <p14:tracePt t="225443" x="3019425" y="5957888"/>
          <p14:tracePt t="225455" x="3076575" y="5957888"/>
          <p14:tracePt t="225464" x="3105150" y="5957888"/>
          <p14:tracePt t="225474" x="3124200" y="5957888"/>
          <p14:tracePt t="225478" x="3152775" y="5957888"/>
          <p14:tracePt t="225504" x="3252788" y="5957888"/>
          <p14:tracePt t="225520" x="3300413" y="5957888"/>
          <p14:tracePt t="225523" x="3328988" y="5957888"/>
          <p14:tracePt t="225544" x="3367088" y="5957888"/>
          <p14:tracePt t="225547" x="3395663" y="5957888"/>
          <p14:tracePt t="225567" x="3419475" y="5957888"/>
          <p14:tracePt t="225573" x="3443288" y="5953125"/>
          <p14:tracePt t="225579" x="3457575" y="5953125"/>
          <p14:tracePt t="225585" x="3476625" y="5953125"/>
          <p14:tracePt t="225589" x="3505200" y="5953125"/>
          <p14:tracePt t="225615" x="3571875" y="5948363"/>
          <p14:tracePt t="225621" x="3590925" y="5948363"/>
          <p14:tracePt t="225630" x="3609975" y="5943600"/>
          <p14:tracePt t="225642" x="3624263" y="5943600"/>
          <p14:tracePt t="225647" x="3638550" y="5943600"/>
          <p14:tracePt t="225649" x="3648075" y="5938838"/>
          <p14:tracePt t="225657" x="3657600" y="5938838"/>
          <p14:tracePt t="225671" x="3667125" y="5938838"/>
          <p14:tracePt t="225675" x="3681413" y="5938838"/>
          <p14:tracePt t="225692" x="3700463" y="5934075"/>
          <p14:tracePt t="225696" x="3714750" y="5934075"/>
          <p14:tracePt t="225704" x="3743325" y="5934075"/>
          <p14:tracePt t="225721" x="3781425" y="5929313"/>
          <p14:tracePt t="225726" x="3805238" y="5929313"/>
          <p14:tracePt t="225735" x="3814763" y="5929313"/>
          <p14:tracePt t="225741" x="3829050" y="5929313"/>
          <p14:tracePt t="225780" x="3838575" y="5929313"/>
          <p14:tracePt t="226062" x="3833813" y="5929313"/>
          <p14:tracePt t="226159" x="0" y="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92068-CEDC-46E4-AE9D-E3F0FF3746D2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90BE-95D3-4EBF-B5EA-51210DFB08FC}" type="slidenum">
              <a:rPr lang="en-US" altLang="zh-CN"/>
              <a:pPr/>
              <a:t>15</a:t>
            </a:fld>
            <a:endParaRPr lang="en-US" altLang="zh-CN"/>
          </a:p>
        </p:txBody>
      </p:sp>
      <p:sp>
        <p:nvSpPr>
          <p:cNvPr id="137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5 </a:t>
            </a:r>
            <a:r>
              <a:rPr lang="zh-CN" altLang="en-US"/>
              <a:t>选择排序编程（续）</a:t>
            </a:r>
          </a:p>
        </p:txBody>
      </p:sp>
      <p:sp>
        <p:nvSpPr>
          <p:cNvPr id="137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void sort(</a:t>
            </a:r>
            <a:r>
              <a:rPr lang="en-US" altLang="zh-CN" sz="1900" dirty="0" err="1"/>
              <a:t>int</a:t>
            </a:r>
            <a:r>
              <a:rPr lang="en-US" altLang="zh-CN" sz="1900" dirty="0"/>
              <a:t>[ ] A, </a:t>
            </a:r>
            <a:r>
              <a:rPr lang="en-US" altLang="zh-CN" sz="1900" dirty="0" err="1"/>
              <a:t>int</a:t>
            </a:r>
            <a:r>
              <a:rPr lang="en-US" altLang="zh-CN" sz="1900" dirty="0"/>
              <a:t> lower, </a:t>
            </a:r>
            <a:r>
              <a:rPr lang="en-US" altLang="zh-CN" sz="1900" dirty="0" err="1"/>
              <a:t>int</a:t>
            </a:r>
            <a:r>
              <a:rPr lang="en-US" altLang="zh-CN" sz="1900" dirty="0"/>
              <a:t> upper)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//@requires 0 &lt;= lower &amp;&amp; lower &lt;= upper &amp;&amp; upper &lt;= \length(A);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//@ensures </a:t>
            </a:r>
            <a:r>
              <a:rPr lang="en-US" altLang="zh-CN" sz="1900" dirty="0" err="1"/>
              <a:t>is_sorted</a:t>
            </a:r>
            <a:r>
              <a:rPr lang="en-US" altLang="zh-CN" sz="1900" dirty="0"/>
              <a:t>(A, lower, upper);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for (</a:t>
            </a:r>
            <a:r>
              <a:rPr lang="en-US" altLang="zh-CN" sz="1900" dirty="0" err="1"/>
              <a:t>int</a:t>
            </a:r>
            <a:r>
              <a:rPr lang="en-US" altLang="zh-CN" sz="1900" dirty="0"/>
              <a:t>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 = lower;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 &lt; upper;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++)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  //@</a:t>
            </a:r>
            <a:r>
              <a:rPr lang="en-US" altLang="zh-CN" sz="1900" dirty="0" err="1"/>
              <a:t>loop_invariant</a:t>
            </a:r>
            <a:r>
              <a:rPr lang="en-US" altLang="zh-CN" sz="1900" dirty="0"/>
              <a:t> lower &lt;=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 &amp;&amp;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 &lt;= upper;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  //@</a:t>
            </a:r>
            <a:r>
              <a:rPr lang="en-US" altLang="zh-CN" sz="1900" dirty="0" err="1"/>
              <a:t>loop_invariant</a:t>
            </a:r>
            <a:r>
              <a:rPr lang="en-US" altLang="zh-CN" sz="1900" dirty="0"/>
              <a:t> </a:t>
            </a:r>
            <a:r>
              <a:rPr lang="en-US" altLang="zh-CN" sz="1900" dirty="0" err="1"/>
              <a:t>is_sorted</a:t>
            </a:r>
            <a:r>
              <a:rPr lang="en-US" altLang="zh-CN" sz="1900" dirty="0"/>
              <a:t>(A, lower,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  //@</a:t>
            </a:r>
            <a:r>
              <a:rPr lang="en-US" altLang="zh-CN" sz="1900" dirty="0" err="1"/>
              <a:t>loop_invariant</a:t>
            </a:r>
            <a:r>
              <a:rPr lang="en-US" altLang="zh-CN" sz="1900" dirty="0"/>
              <a:t> </a:t>
            </a:r>
            <a:r>
              <a:rPr lang="en-US" altLang="zh-CN" sz="1900" dirty="0" err="1"/>
              <a:t>le_segs</a:t>
            </a:r>
            <a:r>
              <a:rPr lang="en-US" altLang="zh-CN" sz="1900" dirty="0"/>
              <a:t>(A, lower,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,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, upper);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  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    </a:t>
            </a:r>
            <a:r>
              <a:rPr lang="en-US" altLang="zh-CN" sz="1900" dirty="0" err="1"/>
              <a:t>int</a:t>
            </a:r>
            <a:r>
              <a:rPr lang="en-US" altLang="zh-CN" sz="1900" dirty="0"/>
              <a:t> m = </a:t>
            </a:r>
            <a:r>
              <a:rPr lang="en-US" altLang="zh-CN" sz="1900" dirty="0" err="1"/>
              <a:t>min_index</a:t>
            </a:r>
            <a:r>
              <a:rPr lang="en-US" altLang="zh-CN" sz="1900" dirty="0"/>
              <a:t>(A,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, upper);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    //@assert </a:t>
            </a:r>
            <a:r>
              <a:rPr lang="en-US" altLang="zh-CN" sz="1900" dirty="0" err="1"/>
              <a:t>le_seg</a:t>
            </a:r>
            <a:r>
              <a:rPr lang="en-US" altLang="zh-CN" sz="1900" dirty="0"/>
              <a:t>(A[m], A,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, upper);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    swap(A, </a:t>
            </a:r>
            <a:r>
              <a:rPr lang="en-US" altLang="zh-CN" sz="1900" dirty="0" err="1"/>
              <a:t>i</a:t>
            </a:r>
            <a:r>
              <a:rPr lang="en-US" altLang="zh-CN" sz="1900" dirty="0"/>
              <a:t>, m);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  }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  return;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1900" dirty="0"/>
              <a:t>}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819400" y="5105400"/>
            <a:ext cx="563880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循环不变量的证明参考课件中的文档：</a:t>
            </a:r>
            <a:endParaRPr lang="en-US" altLang="zh-CN" sz="2400" dirty="0" smtClean="0"/>
          </a:p>
          <a:p>
            <a:r>
              <a:rPr lang="en-US" altLang="zh-CN" sz="2400" dirty="0" smtClean="0"/>
              <a:t>“</a:t>
            </a:r>
            <a:r>
              <a:rPr lang="zh-CN" altLang="en-US" sz="2400" dirty="0" smtClean="0"/>
              <a:t>相关约定的验证</a:t>
            </a:r>
            <a:r>
              <a:rPr lang="en-US" altLang="zh-CN" sz="2400" dirty="0" smtClean="0"/>
              <a:t>.doc</a:t>
            </a:r>
            <a:r>
              <a:rPr lang="en-US" altLang="zh-CN" sz="2400" dirty="0"/>
              <a:t>”</a:t>
            </a:r>
            <a:endParaRPr lang="zh-CN" altLang="en-US" sz="2400" dirty="0"/>
          </a:p>
        </p:txBody>
      </p:sp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178"/>
    </mc:Choice>
    <mc:Fallback>
      <p:transition spd="slow" advTm="1891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  <p:extLst>
    <p:ext uri="{3A86A75C-4F4B-4683-9AE1-C65F6400EC91}">
      <p14:laserTraceLst xmlns:p14="http://schemas.microsoft.com/office/powerpoint/2010/main">
        <p14:tracePtLst>
          <p14:tracePt t="8190" x="4371975" y="3595688"/>
          <p14:tracePt t="8516" x="4343400" y="3581400"/>
          <p14:tracePt t="8520" x="4338638" y="3571875"/>
          <p14:tracePt t="8528" x="4324350" y="3567113"/>
          <p14:tracePt t="8547" x="4291013" y="3543300"/>
          <p14:tracePt t="8552" x="4281488" y="3533775"/>
          <p14:tracePt t="8566" x="4233863" y="3505200"/>
          <p14:tracePt t="8573" x="4210050" y="3490913"/>
          <p14:tracePt t="8579" x="4176713" y="3471863"/>
          <p14:tracePt t="8607" x="4095750" y="3424238"/>
          <p14:tracePt t="8613" x="4052888" y="3400425"/>
          <p14:tracePt t="8620" x="4019550" y="3381375"/>
          <p14:tracePt t="8629" x="3995738" y="3362325"/>
          <p14:tracePt t="8631" x="3962400" y="3343275"/>
          <p14:tracePt t="8639" x="3900488" y="3305175"/>
          <p14:tracePt t="8650" x="3886200" y="3295650"/>
          <p14:tracePt t="8671" x="3738563" y="3195638"/>
          <p14:tracePt t="8676" x="3676650" y="3157538"/>
          <p14:tracePt t="8688" x="3648075" y="3138488"/>
          <p14:tracePt t="8693" x="3590925" y="3100388"/>
          <p14:tracePt t="8703" x="3538538" y="3062288"/>
          <p14:tracePt t="8715" x="3457575" y="3005138"/>
          <p14:tracePt t="8721" x="3395663" y="2967038"/>
          <p14:tracePt t="8749" x="3257550" y="2871788"/>
          <p14:tracePt t="8762" x="3181350" y="2814638"/>
          <p14:tracePt t="8785" x="3043238" y="2724150"/>
          <p14:tracePt t="8791" x="2990850" y="2686050"/>
          <p14:tracePt t="8800" x="2967038" y="2676525"/>
          <p14:tracePt t="8831" x="2847975" y="2605088"/>
          <p14:tracePt t="8839" x="2809875" y="2586038"/>
          <p14:tracePt t="8850" x="2776538" y="2566988"/>
          <p14:tracePt t="8859" x="2733675" y="2538413"/>
          <p14:tracePt t="8865" x="2719388" y="2528888"/>
          <p14:tracePt t="8941" x="2486025" y="2405063"/>
          <p14:tracePt t="9001" x="2338388" y="2328863"/>
          <p14:tracePt t="9049" x="2205038" y="2262188"/>
          <p14:tracePt t="9056" x="2133600" y="2219325"/>
          <p14:tracePt t="9065" x="2090738" y="2200275"/>
          <p14:tracePt t="9068" x="2047875" y="2176463"/>
          <p14:tracePt t="9096" x="2014538" y="2157413"/>
          <p14:tracePt t="9110" x="1914525" y="2100263"/>
          <p14:tracePt t="9115" x="1881188" y="2085975"/>
          <p14:tracePt t="9119" x="1857375" y="2066925"/>
          <p14:tracePt t="9144" x="1790700" y="2043113"/>
          <p14:tracePt t="9190" x="1604963" y="1971675"/>
          <p14:tracePt t="9196" x="1571625" y="1962150"/>
          <p14:tracePt t="9207" x="1528763" y="1947863"/>
          <p14:tracePt t="9214" x="1500188" y="1933575"/>
          <p14:tracePt t="9247" x="1395413" y="1881188"/>
          <p14:tracePt t="9274" x="1366838" y="1862138"/>
          <p14:tracePt t="9278" x="1338263" y="1847850"/>
          <p14:tracePt t="9287" x="1309688" y="1828800"/>
          <p14:tracePt t="9297" x="1262063" y="1804988"/>
          <p14:tracePt t="9328" x="1095375" y="1724025"/>
          <p14:tracePt t="9334" x="1047750" y="1695450"/>
          <p14:tracePt t="9346" x="985838" y="1657350"/>
          <p14:tracePt t="9380" x="823913" y="1566863"/>
          <p14:tracePt t="9389" x="800100" y="1547813"/>
          <p14:tracePt t="9409" x="757238" y="1528763"/>
          <p14:tracePt t="9419" x="742950" y="1519238"/>
          <p14:tracePt t="9441" x="728663" y="1514475"/>
          <p14:tracePt t="9537" x="719138" y="1514475"/>
          <p14:tracePt t="9544" x="714375" y="1514475"/>
          <p14:tracePt t="9680" x="700088" y="1514475"/>
          <p14:tracePt t="9749" x="690563" y="1514475"/>
          <p14:tracePt t="9755" x="685800" y="1519238"/>
          <p14:tracePt t="9783" x="681038" y="1519238"/>
          <p14:tracePt t="9836" x="657225" y="1538288"/>
          <p14:tracePt t="9865" x="647700" y="1538288"/>
          <p14:tracePt t="9934" x="633413" y="1543050"/>
          <p14:tracePt t="9939" x="633413" y="1547813"/>
          <p14:tracePt t="10405" x="752475" y="1547813"/>
          <p14:tracePt t="10410" x="781050" y="1547813"/>
          <p14:tracePt t="10421" x="800100" y="1547813"/>
          <p14:tracePt t="10429" x="823913" y="1547813"/>
          <p14:tracePt t="10435" x="852488" y="1547813"/>
          <p14:tracePt t="10456" x="933450" y="1547813"/>
          <p14:tracePt t="10466" x="952500" y="1547813"/>
          <p14:tracePt t="10479" x="990600" y="1547813"/>
          <p14:tracePt t="10484" x="1004888" y="1547813"/>
          <p14:tracePt t="10498" x="1014413" y="1547813"/>
          <p14:tracePt t="10503" x="1028700" y="1547813"/>
          <p14:tracePt t="10510" x="1042988" y="1547813"/>
          <p14:tracePt t="10521" x="1076325" y="1547813"/>
          <p14:tracePt t="10535" x="1095375" y="1547813"/>
          <p14:tracePt t="10543" x="1119188" y="1552575"/>
          <p14:tracePt t="10548" x="1147763" y="1552575"/>
          <p14:tracePt t="10554" x="1176338" y="1552575"/>
          <p14:tracePt t="10562" x="1219200" y="1562100"/>
          <p14:tracePt t="10587" x="1290638" y="1566863"/>
          <p14:tracePt t="10592" x="1314450" y="1566863"/>
          <p14:tracePt t="10603" x="1333500" y="1566863"/>
          <p14:tracePt t="10610" x="1347788" y="1566863"/>
          <p14:tracePt t="10615" x="1362075" y="1566863"/>
          <p14:tracePt t="10624" x="1381125" y="1566863"/>
          <p14:tracePt t="10632" x="1395413" y="1566863"/>
          <p14:tracePt t="10638" x="1414463" y="1566863"/>
          <p14:tracePt t="10658" x="1466850" y="1566863"/>
          <p14:tracePt t="10711" x="1633538" y="1566863"/>
          <p14:tracePt t="10719" x="1657350" y="1566863"/>
          <p14:tracePt t="10740" x="1700213" y="1566863"/>
          <p14:tracePt t="10755" x="1724025" y="1566863"/>
          <p14:tracePt t="10763" x="1743075" y="1566863"/>
          <p14:tracePt t="10784" x="1781175" y="1566863"/>
          <p14:tracePt t="10795" x="1800225" y="1566863"/>
          <p14:tracePt t="10826" x="1919288" y="1566863"/>
          <p14:tracePt t="10831" x="1947863" y="1571625"/>
          <p14:tracePt t="10842" x="1976438" y="1571625"/>
          <p14:tracePt t="10847" x="2014538" y="1571625"/>
          <p14:tracePt t="10855" x="2038350" y="1571625"/>
          <p14:tracePt t="10861" x="2052638" y="1571625"/>
          <p14:tracePt t="10884" x="2133600" y="1571625"/>
          <p14:tracePt t="10893" x="2162175" y="1571625"/>
          <p14:tracePt t="10896" x="2171700" y="1571625"/>
          <p14:tracePt t="10925" x="2238375" y="1571625"/>
          <p14:tracePt t="10932" x="2276475" y="1571625"/>
          <p14:tracePt t="10938" x="2290763" y="1571625"/>
          <p14:tracePt t="10942" x="2328863" y="1571625"/>
          <p14:tracePt t="10972" x="2452688" y="1571625"/>
          <p14:tracePt t="11018" x="2614613" y="1571625"/>
          <p14:tracePt t="11039" x="2643188" y="1571625"/>
          <p14:tracePt t="11078" x="2771775" y="1571625"/>
          <p14:tracePt t="11130" x="3043238" y="1562100"/>
          <p14:tracePt t="11136" x="3090863" y="1562100"/>
          <p14:tracePt t="11141" x="3138488" y="1562100"/>
          <p14:tracePt t="11146" x="3186113" y="1562100"/>
          <p14:tracePt t="11154" x="3228975" y="1562100"/>
          <p14:tracePt t="11172" x="3257550" y="1562100"/>
          <p14:tracePt t="11175" x="3295650" y="1562100"/>
          <p14:tracePt t="11200" x="3386138" y="1562100"/>
          <p14:tracePt t="11230" x="3490913" y="1562100"/>
          <p14:tracePt t="11235" x="3538538" y="1562100"/>
          <p14:tracePt t="11280" x="3776663" y="1562100"/>
          <p14:tracePt t="11309" x="3890963" y="1562100"/>
          <p14:tracePt t="11327" x="3995738" y="1562100"/>
          <p14:tracePt t="11370" x="4219575" y="1562100"/>
          <p14:tracePt t="11397" x="4286250" y="1562100"/>
          <p14:tracePt t="11421" x="4367213" y="1562100"/>
          <p14:tracePt t="11440" x="4424363" y="1562100"/>
          <p14:tracePt t="11462" x="4533900" y="1562100"/>
          <p14:tracePt t="11483" x="4629150" y="1566863"/>
          <p14:tracePt t="11504" x="4738688" y="1566863"/>
          <p14:tracePt t="11527" x="4776788" y="1566863"/>
          <p14:tracePt t="11593" x="4800600" y="1566863"/>
          <p14:tracePt t="11611" x="4819650" y="1566863"/>
          <p14:tracePt t="11635" x="4824413" y="1566863"/>
          <p14:tracePt t="11795" x="4819650" y="1566863"/>
          <p14:tracePt t="11816" x="4810125" y="1576388"/>
          <p14:tracePt t="11839" x="4791075" y="1581150"/>
          <p14:tracePt t="11843" x="4786313" y="1581150"/>
          <p14:tracePt t="11870" x="4714875" y="1595438"/>
          <p14:tracePt t="11875" x="4657725" y="1604963"/>
          <p14:tracePt t="11886" x="4552950" y="1609725"/>
          <p14:tracePt t="11894" x="4457700" y="1619250"/>
          <p14:tracePt t="11922" x="4224338" y="1633538"/>
          <p14:tracePt t="11924" x="4157663" y="1633538"/>
          <p14:tracePt t="11934" x="4067175" y="1633538"/>
          <p14:tracePt t="11940" x="4010025" y="1633538"/>
          <p14:tracePt t="11967" x="3833813" y="1643063"/>
          <p14:tracePt t="11972" x="3795713" y="1647825"/>
          <p14:tracePt t="11983" x="3738563" y="1647825"/>
          <p14:tracePt t="12005" x="3590925" y="1652588"/>
          <p14:tracePt t="12006" x="3552825" y="1652588"/>
          <p14:tracePt t="12049" x="3290888" y="1676400"/>
          <p14:tracePt t="12051" x="3267075" y="1676400"/>
          <p14:tracePt t="12059" x="3200400" y="1681163"/>
          <p14:tracePt t="12078" x="3105150" y="1690688"/>
          <p14:tracePt t="12101" x="2947988" y="1704975"/>
          <p14:tracePt t="12127" x="2738438" y="1724025"/>
          <p14:tracePt t="12139" x="2671763" y="1733550"/>
          <p14:tracePt t="12143" x="2652713" y="1733550"/>
          <p14:tracePt t="12152" x="2600325" y="1738313"/>
          <p14:tracePt t="12161" x="2533650" y="1747838"/>
          <p14:tracePt t="12163" x="2509838" y="1747838"/>
          <p14:tracePt t="12204" x="2286000" y="1766888"/>
          <p14:tracePt t="12219" x="2181225" y="1771650"/>
          <p14:tracePt t="12236" x="2124075" y="1776413"/>
          <p14:tracePt t="12262" x="1995488" y="1785938"/>
          <p14:tracePt t="12283" x="1885950" y="1790700"/>
          <p14:tracePt t="12291" x="1862138" y="1790700"/>
          <p14:tracePt t="12309" x="1762125" y="1795463"/>
          <p14:tracePt t="12345" x="1566863" y="1819275"/>
          <p14:tracePt t="12388" x="1438275" y="1828800"/>
          <p14:tracePt t="12406" x="1409700" y="1828800"/>
          <p14:tracePt t="12429" x="1271588" y="1843088"/>
          <p14:tracePt t="12467" x="1133475" y="1847850"/>
          <p14:tracePt t="12471" x="1104900" y="1847850"/>
          <p14:tracePt t="12481" x="1081088" y="1852613"/>
          <p14:tracePt t="12545" x="942975" y="1862138"/>
          <p14:tracePt t="12565" x="857250" y="1862138"/>
          <p14:tracePt t="12609" x="790575" y="1866900"/>
          <p14:tracePt t="12633" x="762000" y="1866900"/>
          <p14:tracePt t="12689" x="671513" y="1866900"/>
          <p14:tracePt t="12724" x="638175" y="1866900"/>
          <p14:tracePt t="12749" x="619125" y="1866900"/>
          <p14:tracePt t="12839" x="609600" y="1866900"/>
          <p14:tracePt t="12859" x="604838" y="1866900"/>
          <p14:tracePt t="12889" x="595313" y="1866900"/>
          <p14:tracePt t="12913" x="595313" y="1871663"/>
          <p14:tracePt t="12955" x="585788" y="1871663"/>
          <p14:tracePt t="12978" x="581025" y="1876425"/>
          <p14:tracePt t="13140" x="576263" y="1876425"/>
          <p14:tracePt t="13312" x="714375" y="1876425"/>
          <p14:tracePt t="13335" x="771525" y="1876425"/>
          <p14:tracePt t="13342" x="785813" y="1876425"/>
          <p14:tracePt t="13358" x="823913" y="1876425"/>
          <p14:tracePt t="13365" x="838200" y="1876425"/>
          <p14:tracePt t="13376" x="866775" y="1876425"/>
          <p14:tracePt t="13405" x="966788" y="1876425"/>
          <p14:tracePt t="13431" x="1042988" y="1876425"/>
          <p14:tracePt t="13436" x="1062038" y="1881188"/>
          <p14:tracePt t="13457" x="1104900" y="1881188"/>
          <p14:tracePt t="13469" x="1138238" y="1881188"/>
          <p14:tracePt t="13488" x="1171575" y="1885950"/>
          <p14:tracePt t="13520" x="1243013" y="1890713"/>
          <p14:tracePt t="13530" x="1271588" y="1890713"/>
          <p14:tracePt t="13540" x="1285875" y="1895475"/>
          <p14:tracePt t="13546" x="1304925" y="1895475"/>
          <p14:tracePt t="13565" x="1328738" y="1895475"/>
          <p14:tracePt t="13568" x="1343025" y="1895475"/>
          <p14:tracePt t="13594" x="1390650" y="1895475"/>
          <p14:tracePt t="13596" x="1419225" y="1895475"/>
          <p14:tracePt t="13638" x="1538288" y="1895475"/>
          <p14:tracePt t="13641" x="1552575" y="1895475"/>
          <p14:tracePt t="13667" x="1614488" y="1895475"/>
          <p14:tracePt t="13672" x="1633538" y="1895475"/>
          <p14:tracePt t="13692" x="1685925" y="1895475"/>
          <p14:tracePt t="13694" x="1719263" y="1895475"/>
          <p14:tracePt t="13724" x="1838325" y="1895475"/>
          <p14:tracePt t="13753" x="1914525" y="1895475"/>
          <p14:tracePt t="13756" x="1947863" y="1900238"/>
          <p14:tracePt t="13801" x="2124075" y="1909763"/>
          <p14:tracePt t="13845" x="2400300" y="1909763"/>
          <p14:tracePt t="13852" x="2424113" y="1909763"/>
          <p14:tracePt t="13860" x="2476500" y="1909763"/>
          <p14:tracePt t="13909" x="2686050" y="1909763"/>
          <p14:tracePt t="13913" x="2719388" y="1909763"/>
          <p14:tracePt t="13925" x="2757488" y="1909763"/>
          <p14:tracePt t="13945" x="2847975" y="1909763"/>
          <p14:tracePt t="13972" x="3000375" y="1909763"/>
          <p14:tracePt t="13998" x="3181350" y="1909763"/>
          <p14:tracePt t="14036" x="3495675" y="1919288"/>
          <p14:tracePt t="14079" x="3957638" y="1928813"/>
          <p14:tracePt t="14127" x="4300538" y="1928813"/>
          <p14:tracePt t="14129" x="4348163" y="1928813"/>
          <p14:tracePt t="14137" x="4386263" y="1928813"/>
          <p14:tracePt t="14159" x="4424363" y="1928813"/>
          <p14:tracePt t="14221" x="4614863" y="1928813"/>
          <p14:tracePt t="14235" x="4624388" y="1928813"/>
          <p14:tracePt t="14261" x="4672013" y="1928813"/>
          <p14:tracePt t="14314" x="4800600" y="1928813"/>
          <p14:tracePt t="14322" x="4814888" y="1928813"/>
          <p14:tracePt t="14327" x="4838700" y="1928813"/>
          <p14:tracePt t="14334" x="4852988" y="1928813"/>
          <p14:tracePt t="14342" x="4867275" y="1928813"/>
          <p14:tracePt t="14362" x="4905375" y="1928813"/>
          <p14:tracePt t="14406" x="5072063" y="1928813"/>
          <p14:tracePt t="14438" x="5253038" y="1928813"/>
          <p14:tracePt t="14464" x="5438775" y="1933575"/>
          <p14:tracePt t="14469" x="5486400" y="1933575"/>
          <p14:tracePt t="14495" x="5638800" y="1943100"/>
          <p14:tracePt t="14500" x="5695950" y="1943100"/>
          <p14:tracePt t="14503" x="5743575" y="1943100"/>
          <p14:tracePt t="14512" x="5800725" y="1943100"/>
          <p14:tracePt t="14533" x="5905500" y="1943100"/>
          <p14:tracePt t="14536" x="5962650" y="1943100"/>
          <p14:tracePt t="14577" x="6148388" y="1947863"/>
          <p14:tracePt t="14583" x="6200775" y="1952625"/>
          <p14:tracePt t="14592" x="6210300" y="1952625"/>
          <p14:tracePt t="14595" x="6224588" y="1952625"/>
          <p14:tracePt t="14610" x="6234113" y="1957388"/>
          <p14:tracePt t="14652" x="6238875" y="1957388"/>
          <p14:tracePt t="14746" x="6238875" y="1966913"/>
          <p14:tracePt t="14767" x="6234113" y="1976438"/>
          <p14:tracePt t="14823" x="6219825" y="2000250"/>
          <p14:tracePt t="14826" x="6219825" y="2005013"/>
          <p14:tracePt t="14856" x="6210300" y="2014538"/>
          <p14:tracePt t="14860" x="6205538" y="2019300"/>
          <p14:tracePt t="14872" x="6181725" y="2033588"/>
          <p14:tracePt t="14880" x="6148388" y="2047875"/>
          <p14:tracePt t="14908" x="6067425" y="2085975"/>
          <p14:tracePt t="14951" x="5919788" y="2152650"/>
          <p14:tracePt t="14955" x="5895975" y="2162175"/>
          <p14:tracePt t="14980" x="5786438" y="2209800"/>
          <p14:tracePt t="15028" x="5438775" y="2286000"/>
          <p14:tracePt t="15033" x="5343525" y="2295525"/>
          <p14:tracePt t="15066" x="4967288" y="2324100"/>
          <p14:tracePt t="15142" x="4395788" y="2338388"/>
          <p14:tracePt t="15169" x="4186238" y="2347913"/>
          <p14:tracePt t="15196" x="3914775" y="2357438"/>
          <p14:tracePt t="15206" x="3867150" y="2357438"/>
          <p14:tracePt t="15231" x="3686175" y="2362200"/>
          <p14:tracePt t="15341" x="2724150" y="2371725"/>
          <p14:tracePt t="15372" x="2547938" y="2371725"/>
          <p14:tracePt t="15406" x="2300288" y="2376488"/>
          <p14:tracePt t="15432" x="2162175" y="2376488"/>
          <p14:tracePt t="15470" x="1976438" y="2376488"/>
          <p14:tracePt t="15472" x="1947863" y="2376488"/>
          <p14:tracePt t="15495" x="1876425" y="2376488"/>
          <p14:tracePt t="15544" x="1709738" y="2376488"/>
          <p14:tracePt t="15548" x="1666875" y="2376488"/>
          <p14:tracePt t="15576" x="1562100" y="2376488"/>
          <p14:tracePt t="15611" x="1481138" y="2376488"/>
          <p14:tracePt t="15637" x="1433513" y="2376488"/>
          <p14:tracePt t="15656" x="1376363" y="2376488"/>
          <p14:tracePt t="15705" x="1214438" y="2376488"/>
          <p14:tracePt t="15766" x="1114425" y="2366963"/>
          <p14:tracePt t="15784" x="1062038" y="2366963"/>
          <p14:tracePt t="15810" x="1028700" y="2366963"/>
          <p14:tracePt t="15835" x="990600" y="2366963"/>
          <p14:tracePt t="15848" x="981075" y="2366963"/>
          <p14:tracePt t="15893" x="952500" y="2366963"/>
          <p14:tracePt t="15925" x="914400" y="2366963"/>
          <p14:tracePt t="15935" x="904875" y="2366963"/>
          <p14:tracePt t="15974" x="838200" y="2343150"/>
          <p14:tracePt t="15984" x="828675" y="2338388"/>
          <p14:tracePt t="15992" x="819150" y="2338388"/>
          <p14:tracePt t="16001" x="809625" y="2333625"/>
          <p14:tracePt t="16048" x="733425" y="2319338"/>
          <p14:tracePt t="16049" x="714375" y="2319338"/>
          <p14:tracePt t="16057" x="700088" y="2314575"/>
          <p14:tracePt t="16078" x="681038" y="2309813"/>
          <p14:tracePt t="16106" x="676275" y="2305050"/>
          <p14:tracePt t="16127" x="661988" y="2286000"/>
          <p14:tracePt t="16140" x="647700" y="2266950"/>
          <p14:tracePt t="16165" x="633413" y="2247900"/>
          <p14:tracePt t="16170" x="623888" y="2233613"/>
          <p14:tracePt t="16192" x="604838" y="2200275"/>
          <p14:tracePt t="16219" x="595313" y="2171700"/>
          <p14:tracePt t="16222" x="590550" y="2157413"/>
          <p14:tracePt t="16230" x="590550" y="2147888"/>
          <p14:tracePt t="16252" x="576263" y="2119313"/>
          <p14:tracePt t="16260" x="576263" y="2109788"/>
          <p14:tracePt t="16269" x="571500" y="2100263"/>
          <p14:tracePt t="16274" x="566738" y="2095500"/>
          <p14:tracePt t="16281" x="566738" y="2085975"/>
          <p14:tracePt t="16299" x="561975" y="2076450"/>
          <p14:tracePt t="16345" x="561975" y="2047875"/>
          <p14:tracePt t="16408" x="561975" y="2028825"/>
          <p14:tracePt t="16440" x="561975" y="2019300"/>
          <p14:tracePt t="16490" x="566738" y="2005013"/>
          <p14:tracePt t="16493" x="571500" y="2005013"/>
          <p14:tracePt t="16527" x="576263" y="2000250"/>
          <p14:tracePt t="16568" x="585788" y="1990725"/>
          <p14:tracePt t="16594" x="590550" y="1990725"/>
          <p14:tracePt t="16640" x="609600" y="1981200"/>
          <p14:tracePt t="16644" x="633413" y="1976438"/>
          <p14:tracePt t="16673" x="661988" y="1966913"/>
          <p14:tracePt t="16719" x="714375" y="1962150"/>
          <p14:tracePt t="16745" x="862013" y="1952625"/>
          <p14:tracePt t="16750" x="885825" y="1947863"/>
          <p14:tracePt t="16762" x="919163" y="1947863"/>
          <p14:tracePt t="16771" x="933450" y="1947863"/>
          <p14:tracePt t="16780" x="942975" y="1947863"/>
          <p14:tracePt t="16801" x="981075" y="1943100"/>
          <p14:tracePt t="16834" x="1033463" y="1943100"/>
          <p14:tracePt t="16840" x="1062038" y="1938338"/>
          <p14:tracePt t="16852" x="1085850" y="1938338"/>
          <p14:tracePt t="16857" x="1114425" y="1938338"/>
          <p14:tracePt t="16862" x="1143000" y="1938338"/>
          <p14:tracePt t="16887" x="1223963" y="1928813"/>
          <p14:tracePt t="16892" x="1247775" y="1928813"/>
          <p14:tracePt t="16903" x="1266825" y="1928813"/>
          <p14:tracePt t="16914" x="1304925" y="1928813"/>
          <p14:tracePt t="16923" x="1319213" y="1924050"/>
          <p14:tracePt t="16926" x="1333500" y="1924050"/>
          <p14:tracePt t="16948" x="1371600" y="1924050"/>
          <p14:tracePt t="16954" x="1395413" y="1924050"/>
          <p14:tracePt t="16964" x="1409700" y="1919288"/>
          <p14:tracePt t="16970" x="1428750" y="1919288"/>
          <p14:tracePt t="16976" x="1452563" y="1919288"/>
          <p14:tracePt t="16982" x="1481138" y="1914525"/>
          <p14:tracePt t="16990" x="1504950" y="1914525"/>
          <p14:tracePt t="17011" x="1533525" y="1909763"/>
          <p14:tracePt t="17018" x="1557338" y="1905000"/>
          <p14:tracePt t="17030" x="1566863" y="1905000"/>
          <p14:tracePt t="17036" x="1571625" y="1905000"/>
          <p14:tracePt t="17042" x="1581150" y="1905000"/>
          <p14:tracePt t="17053" x="1585913" y="1905000"/>
          <p14:tracePt t="17070" x="1590675" y="1905000"/>
          <p14:tracePt t="17090" x="1604963" y="1905000"/>
          <p14:tracePt t="17140" x="1681163" y="1905000"/>
          <p14:tracePt t="17160" x="1724025" y="1905000"/>
          <p14:tracePt t="17202" x="1800225" y="1905000"/>
          <p14:tracePt t="17206" x="1814513" y="1905000"/>
          <p14:tracePt t="17213" x="1833563" y="1905000"/>
          <p14:tracePt t="17219" x="1847850" y="1905000"/>
          <p14:tracePt t="17227" x="1866900" y="1905000"/>
          <p14:tracePt t="17247" x="1885950" y="1895475"/>
          <p14:tracePt t="17252" x="1895475" y="1895475"/>
          <p14:tracePt t="17294" x="1905000" y="1895475"/>
          <p14:tracePt t="17356" x="1952625" y="1895475"/>
          <p14:tracePt t="17373" x="1985963" y="1895475"/>
          <p14:tracePt t="17377" x="1995488" y="1895475"/>
          <p14:tracePt t="17406" x="2014538" y="1895475"/>
          <p14:tracePt t="17463" x="2095500" y="1895475"/>
          <p14:tracePt t="17513" x="2200275" y="1895475"/>
          <p14:tracePt t="17532" x="2209800" y="1895475"/>
          <p14:tracePt t="17574" x="2238375" y="1895475"/>
          <p14:tracePt t="17580" x="2247900" y="1895475"/>
          <p14:tracePt t="17600" x="2266950" y="1895475"/>
          <p14:tracePt t="17621" x="2281238" y="1895475"/>
          <p14:tracePt t="17641" x="2290763" y="1895475"/>
          <p14:tracePt t="17735" x="2324100" y="1895475"/>
          <p14:tracePt t="17753" x="2338388" y="1895475"/>
          <p14:tracePt t="17799" x="2386013" y="1895475"/>
          <p14:tracePt t="17859" x="2409825" y="1895475"/>
          <p14:tracePt t="17888" x="2443163" y="1895475"/>
          <p14:tracePt t="17908" x="2452688" y="1895475"/>
          <p14:tracePt t="17949" x="2462213" y="1895475"/>
          <p14:tracePt t="18016" x="2505075" y="1895475"/>
          <p14:tracePt t="18035" x="2543175" y="1900238"/>
          <p14:tracePt t="18044" x="2557463" y="1900238"/>
          <p14:tracePt t="18051" x="2562225" y="1900238"/>
          <p14:tracePt t="18059" x="2576513" y="1900238"/>
          <p14:tracePt t="18078" x="2590800" y="1900238"/>
          <p14:tracePt t="18081" x="2595563" y="1900238"/>
          <p14:tracePt t="18092" x="2605088" y="1900238"/>
          <p14:tracePt t="18151" x="2614613" y="1900238"/>
          <p14:tracePt t="18173" x="2643188" y="1900238"/>
          <p14:tracePt t="18203" x="2681288" y="1909763"/>
          <p14:tracePt t="18222" x="2719388" y="1909763"/>
          <p14:tracePt t="18265" x="2752725" y="1909763"/>
          <p14:tracePt t="18294" x="2767013" y="1909763"/>
          <p14:tracePt t="18317" x="2781300" y="1909763"/>
          <p14:tracePt t="18353" x="2786063" y="1909763"/>
          <p14:tracePt t="18436" x="2805113" y="1909763"/>
          <p14:tracePt t="18534" x="2819400" y="1909763"/>
          <p14:tracePt t="18542" x="2824163" y="1909763"/>
          <p14:tracePt t="18561" x="2838450" y="1909763"/>
          <p14:tracePt t="18602" x="2862263" y="1909763"/>
          <p14:tracePt t="18643" x="2909888" y="1909763"/>
          <p14:tracePt t="18690" x="2924175" y="1909763"/>
          <p14:tracePt t="18752" x="2947988" y="1909763"/>
          <p14:tracePt t="18758" x="2962275" y="1909763"/>
          <p14:tracePt t="18767" x="2976563" y="1909763"/>
          <p14:tracePt t="18777" x="2981325" y="1905000"/>
          <p14:tracePt t="18781" x="2986088" y="1905000"/>
          <p14:tracePt t="18801" x="2990850" y="1905000"/>
          <p14:tracePt t="18847" x="2995613" y="1900238"/>
          <p14:tracePt t="18874" x="3005138" y="1890713"/>
          <p14:tracePt t="18880" x="3014663" y="1885950"/>
          <p14:tracePt t="18909" x="3028950" y="1876425"/>
          <p14:tracePt t="18934" x="3028950" y="1871663"/>
          <p14:tracePt t="18973" x="3033713" y="1866900"/>
          <p14:tracePt t="18996" x="3043238" y="1857375"/>
          <p14:tracePt t="19035" x="3057525" y="1828800"/>
          <p14:tracePt t="19173" x="3062288" y="1814513"/>
          <p14:tracePt t="19198" x="3086100" y="1776413"/>
          <p14:tracePt t="19252" x="3109913" y="1733550"/>
          <p14:tracePt t="19299" x="3119438" y="1714500"/>
          <p14:tracePt t="19325" x="3128963" y="1695450"/>
          <p14:tracePt t="19392" x="3133725" y="1685925"/>
          <p14:tracePt t="19410" x="3133725" y="1681163"/>
          <p14:tracePt t="19485" x="3138488" y="1671638"/>
          <p14:tracePt t="19503" x="3138488" y="1657350"/>
          <p14:tracePt t="19546" x="3148013" y="1624013"/>
          <p14:tracePt t="19566" x="3157538" y="1614488"/>
          <p14:tracePt t="19926" x="3162300" y="1609725"/>
          <p14:tracePt t="20045" x="3176588" y="1604963"/>
          <p14:tracePt t="20051" x="3190875" y="1590675"/>
          <p14:tracePt t="20076" x="3209925" y="1585913"/>
          <p14:tracePt t="20107" x="3262313" y="1562100"/>
          <p14:tracePt t="20131" x="3281363" y="1557338"/>
          <p14:tracePt t="20159" x="3352800" y="1538288"/>
          <p14:tracePt t="20188" x="3486150" y="1524000"/>
          <p14:tracePt t="20218" x="3643313" y="1524000"/>
          <p14:tracePt t="20222" x="3671888" y="1524000"/>
          <p14:tracePt t="20248" x="3719513" y="1524000"/>
          <p14:tracePt t="20255" x="3733800" y="1524000"/>
          <p14:tracePt t="20262" x="3748088" y="1524000"/>
          <p14:tracePt t="20269" x="3762375" y="1524000"/>
          <p14:tracePt t="20273" x="3776663" y="1524000"/>
          <p14:tracePt t="20299" x="3838575" y="1519238"/>
          <p14:tracePt t="20329" x="3952875" y="1519238"/>
          <p14:tracePt t="20332" x="3967163" y="1519238"/>
          <p14:tracePt t="20358" x="4038600" y="1519238"/>
          <p14:tracePt t="20387" x="4119563" y="1519238"/>
          <p14:tracePt t="20409" x="4186238" y="1519238"/>
          <p14:tracePt t="20458" x="4319588" y="1552575"/>
          <p14:tracePt t="20504" x="4376738" y="1562100"/>
          <p14:tracePt t="20643" x="4381500" y="1562100"/>
          <p14:tracePt t="20908" x="4381500" y="1566863"/>
          <p14:tracePt t="20964" x="4367213" y="1576388"/>
          <p14:tracePt t="20987" x="4362450" y="1576388"/>
          <p14:tracePt t="21031" x="4238625" y="1628775"/>
          <p14:tracePt t="21038" x="4224338" y="1633538"/>
          <p14:tracePt t="21063" x="4176713" y="1657350"/>
          <p14:tracePt t="21077" x="4143375" y="1666875"/>
          <p14:tracePt t="21096" x="4114800" y="1676400"/>
          <p14:tracePt t="21113" x="4062413" y="1690688"/>
          <p14:tracePt t="21127" x="4014788" y="1709738"/>
          <p14:tracePt t="21139" x="3995738" y="1714500"/>
          <p14:tracePt t="21146" x="3971925" y="1719263"/>
          <p14:tracePt t="21157" x="3919538" y="1738313"/>
          <p14:tracePt t="21166" x="3895725" y="1747838"/>
          <p14:tracePt t="21185" x="3819525" y="1776413"/>
          <p14:tracePt t="21189" x="3786188" y="1790700"/>
          <p14:tracePt t="21221" x="3667125" y="1833563"/>
          <p14:tracePt t="21224" x="3638550" y="1838325"/>
          <p14:tracePt t="21232" x="3605213" y="1852613"/>
          <p14:tracePt t="21250" x="3543300" y="1871663"/>
          <p14:tracePt t="21254" x="3509963" y="1876425"/>
          <p14:tracePt t="21265" x="3490913" y="1885950"/>
          <p14:tracePt t="21282" x="3467100" y="1890713"/>
          <p14:tracePt t="21326" x="3314700" y="1905000"/>
          <p14:tracePt t="21330" x="3267075" y="1914525"/>
          <p14:tracePt t="21339" x="3233738" y="1914525"/>
          <p14:tracePt t="21346" x="3214688" y="1914525"/>
          <p14:tracePt t="21362" x="3148013" y="1919288"/>
          <p14:tracePt t="21374" x="3100388" y="1919288"/>
          <p14:tracePt t="21397" x="3038475" y="1919288"/>
          <p14:tracePt t="21406" x="3033713" y="1919288"/>
          <p14:tracePt t="21415" x="3014663" y="1919288"/>
          <p14:tracePt t="21421" x="3000375" y="1919288"/>
          <p14:tracePt t="21439" x="2976563" y="1919288"/>
          <p14:tracePt t="21474" x="2890838" y="1919288"/>
          <p14:tracePt t="21479" x="2876550" y="1919288"/>
          <p14:tracePt t="21487" x="2857500" y="1919288"/>
          <p14:tracePt t="21504" x="2819400" y="1919288"/>
          <p14:tracePt t="21543" x="2776538" y="1919288"/>
          <p14:tracePt t="21546" x="2767013" y="1919288"/>
          <p14:tracePt t="21574" x="2752725" y="1919288"/>
          <p14:tracePt t="21579" x="2743200" y="1919288"/>
          <p14:tracePt t="21596" x="2738438" y="1919288"/>
          <p14:tracePt t="21758" x="2733675" y="1919288"/>
          <p14:tracePt t="21873" x="2695575" y="1919288"/>
          <p14:tracePt t="21933" x="2676525" y="1919288"/>
          <p14:tracePt t="21957" x="2662238" y="1919288"/>
          <p14:tracePt t="21962" x="2657475" y="1919288"/>
          <p14:tracePt t="22390" x="2638425" y="1924050"/>
          <p14:tracePt t="22409" x="2595563" y="1928813"/>
          <p14:tracePt t="22463" x="2462213" y="1957388"/>
          <p14:tracePt t="22473" x="2433638" y="1957388"/>
          <p14:tracePt t="22482" x="2428875" y="1957388"/>
          <p14:tracePt t="22505" x="2424113" y="1957388"/>
          <p14:tracePt t="22548" x="2405063" y="1962150"/>
          <p14:tracePt t="22571" x="2333625" y="1962150"/>
          <p14:tracePt t="22576" x="2324100" y="1966913"/>
          <p14:tracePt t="22587" x="2305050" y="1966913"/>
          <p14:tracePt t="22610" x="2300288" y="1966913"/>
          <p14:tracePt t="22688" x="2290763" y="1966913"/>
          <p14:tracePt t="22711" x="2281238" y="1971675"/>
          <p14:tracePt t="22721" x="2276475" y="1971675"/>
          <p14:tracePt t="23062" x="2281238" y="1971675"/>
          <p14:tracePt t="23128" x="2290763" y="1971675"/>
          <p14:tracePt t="23159" x="2300288" y="1971675"/>
          <p14:tracePt t="23206" x="2314575" y="1971675"/>
          <p14:tracePt t="23307" x="2447925" y="1981200"/>
          <p14:tracePt t="23312" x="2476500" y="1981200"/>
          <p14:tracePt t="23333" x="2533650" y="1985963"/>
          <p14:tracePt t="23379" x="2705100" y="1985963"/>
          <p14:tracePt t="23388" x="2771775" y="1985963"/>
          <p14:tracePt t="23408" x="2971800" y="1985963"/>
          <p14:tracePt t="23453" x="3305175" y="1985963"/>
          <p14:tracePt t="23459" x="3338513" y="1985963"/>
          <p14:tracePt t="23469" x="3367088" y="1985963"/>
          <p14:tracePt t="23478" x="3386138" y="1985963"/>
          <p14:tracePt t="23500" x="3452813" y="1981200"/>
          <p14:tracePt t="23508" x="3481388" y="1981200"/>
          <p14:tracePt t="23511" x="3505200" y="1981200"/>
          <p14:tracePt t="23523" x="3533775" y="1976438"/>
          <p14:tracePt t="23533" x="3562350" y="1976438"/>
          <p14:tracePt t="23540" x="3595688" y="1976438"/>
          <p14:tracePt t="23546" x="3614738" y="1976438"/>
          <p14:tracePt t="23551" x="3638550" y="1966913"/>
          <p14:tracePt t="23561" x="3657600" y="1966913"/>
          <p14:tracePt t="23581" x="3709988" y="1957388"/>
          <p14:tracePt t="23587" x="3724275" y="1957388"/>
          <p14:tracePt t="23596" x="3733800" y="1952625"/>
          <p14:tracePt t="23607" x="3743325" y="1952625"/>
          <p14:tracePt t="23627" x="3752850" y="1947863"/>
          <p14:tracePt t="23672" x="3757613" y="1947863"/>
          <p14:tracePt t="23734" x="3762375" y="1947863"/>
          <p14:tracePt t="23833" x="3767138" y="1947863"/>
          <p14:tracePt t="23888" x="3771900" y="1947863"/>
          <p14:tracePt t="23958" x="3895725" y="1957388"/>
          <p14:tracePt t="23983" x="3933825" y="1962150"/>
          <p14:tracePt t="24011" x="3971925" y="1962150"/>
          <p14:tracePt t="24033" x="4048125" y="1962150"/>
          <p14:tracePt t="24083" x="4224338" y="1962150"/>
          <p14:tracePt t="24113" x="4262438" y="1962150"/>
          <p14:tracePt t="24141" x="4324350" y="1962150"/>
          <p14:tracePt t="24152" x="4333875" y="1962150"/>
          <p14:tracePt t="24186" x="4362450" y="1962150"/>
          <p14:tracePt t="24191" x="4381500" y="1962150"/>
          <p14:tracePt t="24195" x="4395788" y="1962150"/>
          <p14:tracePt t="24204" x="4410075" y="1962150"/>
          <p14:tracePt t="24250" x="4462463" y="1962150"/>
          <p14:tracePt t="24314" x="4471988" y="1962150"/>
          <p14:tracePt t="24332" x="4491038" y="1962150"/>
          <p14:tracePt t="24359" x="4519613" y="1962150"/>
          <p14:tracePt t="24380" x="4543425" y="1966913"/>
          <p14:tracePt t="24427" x="4576763" y="1966913"/>
          <p14:tracePt t="24447" x="4591050" y="1966913"/>
          <p14:tracePt t="24494" x="4648200" y="1966913"/>
          <p14:tracePt t="24499" x="4662488" y="1966913"/>
          <p14:tracePt t="24503" x="4672013" y="1966913"/>
          <p14:tracePt t="24511" x="4700588" y="1966913"/>
          <p14:tracePt t="24529" x="4724400" y="1966913"/>
          <p14:tracePt t="24556" x="4767263" y="1966913"/>
          <p14:tracePt t="24563" x="4776788" y="1966913"/>
          <p14:tracePt t="24581" x="4786313" y="1966913"/>
          <p14:tracePt t="24604" x="4810125" y="1966913"/>
          <p14:tracePt t="24608" x="4829175" y="1971675"/>
          <p14:tracePt t="24630" x="4886325" y="1976438"/>
          <p14:tracePt t="24671" x="4943475" y="1985963"/>
          <p14:tracePt t="25279" x="5334000" y="1966913"/>
          <p14:tracePt t="25283" x="5410200" y="1966913"/>
          <p14:tracePt t="25298" x="5543550" y="1966913"/>
          <p14:tracePt t="25330" x="5748338" y="1952625"/>
          <p14:tracePt t="25355" x="5843588" y="1947863"/>
          <p14:tracePt t="25429" x="5986463" y="1924050"/>
          <p14:tracePt t="25456" x="6015038" y="1919288"/>
          <p14:tracePt t="25513" x="6062663" y="1919288"/>
          <p14:tracePt t="25516" x="6072188" y="1919288"/>
          <p14:tracePt t="25528" x="6081713" y="1919288"/>
          <p14:tracePt t="25976" x="6124575" y="1919288"/>
          <p14:tracePt t="25982" x="6134100" y="1924050"/>
          <p14:tracePt t="25991" x="6153150" y="1924050"/>
          <p14:tracePt t="25993" x="6167438" y="1928813"/>
          <p14:tracePt t="26013" x="6191250" y="1933575"/>
          <p14:tracePt t="26018" x="6200775" y="1933575"/>
          <p14:tracePt t="26030" x="6215063" y="1933575"/>
          <p14:tracePt t="26050" x="6243638" y="1933575"/>
          <p14:tracePt t="26075" x="6272213" y="1933575"/>
          <p14:tracePt t="26080" x="6281738" y="1933575"/>
          <p14:tracePt t="26083" x="6291263" y="1933575"/>
          <p14:tracePt t="26093" x="6296025" y="1933575"/>
          <p14:tracePt t="26150" x="6300788" y="1933575"/>
          <p14:tracePt t="26237" x="6329363" y="1933575"/>
          <p14:tracePt t="26279" x="6353175" y="1933575"/>
          <p14:tracePt t="26293" x="6362700" y="1933575"/>
          <p14:tracePt t="26299" x="6386513" y="1933575"/>
          <p14:tracePt t="26304" x="6410325" y="1933575"/>
          <p14:tracePt t="26329" x="6515100" y="1933575"/>
          <p14:tracePt t="26333" x="6562725" y="1933575"/>
          <p14:tracePt t="26344" x="6600825" y="1933575"/>
          <p14:tracePt t="26355" x="6653213" y="1933575"/>
          <p14:tracePt t="26363" x="6672263" y="1933575"/>
          <p14:tracePt t="26370" x="6681788" y="1933575"/>
          <p14:tracePt t="26378" x="6696075" y="1933575"/>
          <p14:tracePt t="26398" x="6700838" y="1933575"/>
          <p14:tracePt t="26436" x="6710363" y="1933575"/>
          <p14:tracePt t="26442" x="6715125" y="1933575"/>
          <p14:tracePt t="26469" x="6724650" y="1933575"/>
          <p14:tracePt t="26494" x="6729413" y="1933575"/>
          <p14:tracePt t="26557" x="6762750" y="1933575"/>
          <p14:tracePt t="26564" x="6805613" y="1933575"/>
          <p14:tracePt t="26595" x="6872288" y="1933575"/>
          <p14:tracePt t="26602" x="6891338" y="1933575"/>
          <p14:tracePt t="26612" x="6900863" y="1933575"/>
          <p14:tracePt t="26620" x="6915150" y="1933575"/>
          <p14:tracePt t="26628" x="6919913" y="1933575"/>
          <p14:tracePt t="26652" x="6943725" y="1933575"/>
          <p14:tracePt t="26698" x="7024688" y="1933575"/>
          <p14:tracePt t="26731" x="7081838" y="1933575"/>
          <p14:tracePt t="26759" x="7138988" y="1933575"/>
          <p14:tracePt t="26769" x="7143750" y="1933575"/>
          <p14:tracePt t="26777" x="7153275" y="1933575"/>
          <p14:tracePt t="26795" x="7162800" y="1933575"/>
          <p14:tracePt t="26821" x="7167563" y="1933575"/>
          <p14:tracePt t="26875" x="7229475" y="1924050"/>
          <p14:tracePt t="26921" x="7305675" y="1914525"/>
          <p14:tracePt t="26924" x="7310438" y="1914525"/>
          <p14:tracePt t="26951" x="7319963" y="1914525"/>
          <p14:tracePt t="26997" x="7324725" y="1914525"/>
          <p14:tracePt t="27015" x="7348538" y="1914525"/>
          <p14:tracePt t="27043" x="7377113" y="1914525"/>
          <p14:tracePt t="27048" x="7386638" y="1914525"/>
          <p14:tracePt t="27064" x="7405688" y="1914525"/>
          <p14:tracePt t="27091" x="7429500" y="1914525"/>
          <p14:tracePt t="27108" x="7443788" y="1914525"/>
          <p14:tracePt t="27114" x="7458075" y="1914525"/>
          <p14:tracePt t="27128" x="7477125" y="1914525"/>
          <p14:tracePt t="27137" x="7505700" y="1914525"/>
          <p14:tracePt t="27155" x="7558088" y="1914525"/>
          <p14:tracePt t="27159" x="7605713" y="1914525"/>
          <p14:tracePt t="27197" x="7734300" y="1914525"/>
          <p14:tracePt t="27230" x="7810500" y="1914525"/>
          <p14:tracePt t="27234" x="7815263" y="1914525"/>
          <p14:tracePt t="27824" x="7762875" y="1914525"/>
          <p14:tracePt t="27831" x="7758113" y="1914525"/>
          <p14:tracePt t="27859" x="7696200" y="1914525"/>
          <p14:tracePt t="27861" x="7667625" y="1919288"/>
          <p14:tracePt t="27873" x="7648575" y="1919288"/>
          <p14:tracePt t="27879" x="7620000" y="1919288"/>
          <p14:tracePt t="27891" x="7586663" y="1919288"/>
          <p14:tracePt t="27895" x="7567613" y="1919288"/>
          <p14:tracePt t="27902" x="7539038" y="1919288"/>
          <p14:tracePt t="27920" x="7491413" y="1919288"/>
          <p14:tracePt t="27924" x="7458075" y="1919288"/>
          <p14:tracePt t="27964" x="7286625" y="1919288"/>
          <p14:tracePt t="27968" x="7234238" y="1919288"/>
          <p14:tracePt t="27990" x="7072313" y="1919288"/>
          <p14:tracePt t="28027" x="6805613" y="1919288"/>
          <p14:tracePt t="28035" x="6729413" y="1928813"/>
          <p14:tracePt t="28060" x="6481763" y="1928813"/>
          <p14:tracePt t="28111" x="5976938" y="1943100"/>
          <p14:tracePt t="28134" x="5824538" y="1952625"/>
          <p14:tracePt t="28175" x="5448300" y="1957388"/>
          <p14:tracePt t="28201" x="5214938" y="1957388"/>
          <p14:tracePt t="28209" x="5148263" y="1957388"/>
          <p14:tracePt t="28245" x="4776788" y="1966913"/>
          <p14:tracePt t="28251" x="4691063" y="1971675"/>
          <p14:tracePt t="28279" x="4462463" y="1971675"/>
          <p14:tracePt t="28286" x="4386263" y="1971675"/>
          <p14:tracePt t="28292" x="4300538" y="1971675"/>
          <p14:tracePt t="28312" x="3971925" y="1990725"/>
          <p14:tracePt t="28337" x="3586163" y="1995488"/>
          <p14:tracePt t="28341" x="3529013" y="2005013"/>
          <p14:tracePt t="28365" x="3228975" y="2005013"/>
          <p14:tracePt t="28405" x="2862263" y="2005013"/>
          <p14:tracePt t="28422" x="2728913" y="2005013"/>
          <p14:tracePt t="28472" x="2514600" y="2024063"/>
          <p14:tracePt t="28498" x="2386013" y="2038350"/>
          <p14:tracePt t="28530" x="2209800" y="2047875"/>
          <p14:tracePt t="28551" x="2033588" y="2062163"/>
          <p14:tracePt t="28578" x="1914525" y="2071688"/>
          <p14:tracePt t="28589" x="1847850" y="2081213"/>
          <p14:tracePt t="28609" x="1800225" y="2085975"/>
          <p14:tracePt t="28613" x="1781175" y="2085975"/>
          <p14:tracePt t="28622" x="1762125" y="2085975"/>
          <p14:tracePt t="28642" x="1724025" y="2085975"/>
          <p14:tracePt t="28666" x="1704975" y="2085975"/>
          <p14:tracePt t="28681" x="1681163" y="2085975"/>
          <p14:tracePt t="28686" x="1666875" y="2085975"/>
          <p14:tracePt t="28706" x="1633538" y="2085975"/>
          <p14:tracePt t="28708" x="1619250" y="2090738"/>
          <p14:tracePt t="28729" x="1571625" y="2090738"/>
          <p14:tracePt t="28766" x="1447800" y="2100263"/>
          <p14:tracePt t="28785" x="1371600" y="2105025"/>
          <p14:tracePt t="28812" x="1314450" y="2119313"/>
          <p14:tracePt t="28816" x="1295400" y="2119313"/>
          <p14:tracePt t="28827" x="1276350" y="2124075"/>
          <p14:tracePt t="28861" x="1185863" y="2138363"/>
          <p14:tracePt t="28886" x="1162050" y="2143125"/>
          <p14:tracePt t="28891" x="1157288" y="2143125"/>
          <p14:tracePt t="28920" x="1138238" y="2143125"/>
          <p14:tracePt t="28941" x="1085850" y="2143125"/>
          <p14:tracePt t="28964" x="1009650" y="2143125"/>
          <p14:tracePt t="28972" x="995363" y="2143125"/>
          <p14:tracePt t="28988" x="957263" y="2143125"/>
          <p14:tracePt t="29029" x="890588" y="2147888"/>
          <p14:tracePt t="29032" x="885825" y="2147888"/>
          <p14:tracePt t="29050" x="857250" y="2147888"/>
          <p14:tracePt t="29073" x="828675" y="2152650"/>
          <p14:tracePt t="29103" x="800100" y="2152650"/>
          <p14:tracePt t="29157" x="795338" y="2152650"/>
          <p14:tracePt t="29174" x="785813" y="2157413"/>
          <p14:tracePt t="29201" x="742950" y="2162175"/>
          <p14:tracePt t="29223" x="728663" y="2166938"/>
          <p14:tracePt t="29226" x="723900" y="2166938"/>
          <p14:tracePt t="29253" x="719138" y="2166938"/>
          <p14:tracePt t="29329" x="714375" y="2166938"/>
          <p14:tracePt t="29420" x="709613" y="2166938"/>
          <p14:tracePt t="29441" x="709613" y="2171700"/>
          <p14:tracePt t="29474" x="690563" y="2176463"/>
          <p14:tracePt t="29502" x="681038" y="2190750"/>
          <p14:tracePt t="29504" x="676275" y="2195513"/>
          <p14:tracePt t="29548" x="661988" y="2205038"/>
          <p14:tracePt t="29550" x="657225" y="2209800"/>
          <p14:tracePt t="29616" x="657225" y="2214563"/>
          <p14:tracePt t="29861" x="657225" y="2219325"/>
          <p14:tracePt t="30077" x="666750" y="2219325"/>
          <p14:tracePt t="30105" x="757238" y="2219325"/>
          <p14:tracePt t="30130" x="881063" y="2219325"/>
          <p14:tracePt t="30158" x="1000125" y="2219325"/>
          <p14:tracePt t="30166" x="1014413" y="2219325"/>
          <p14:tracePt t="30186" x="1062038" y="2219325"/>
          <p14:tracePt t="30213" x="1114425" y="2219325"/>
          <p14:tracePt t="30218" x="1152525" y="2219325"/>
          <p14:tracePt t="30226" x="1200150" y="2219325"/>
          <p14:tracePt t="30252" x="1390650" y="2224088"/>
          <p14:tracePt t="30257" x="1457325" y="2233613"/>
          <p14:tracePt t="30267" x="1533525" y="2233613"/>
          <p14:tracePt t="30274" x="1609725" y="2238375"/>
          <p14:tracePt t="30279" x="1657350" y="2238375"/>
          <p14:tracePt t="30289" x="1704975" y="2238375"/>
          <p14:tracePt t="30295" x="1752600" y="2238375"/>
          <p14:tracePt t="30316" x="1819275" y="2238375"/>
          <p14:tracePt t="30341" x="1890713" y="2238375"/>
          <p14:tracePt t="30360" x="2024063" y="2238375"/>
          <p14:tracePt t="30406" x="2362200" y="2238375"/>
          <p14:tracePt t="30428" x="2462213" y="2238375"/>
          <p14:tracePt t="30456" x="2524125" y="2238375"/>
          <p14:tracePt t="30459" x="2552700" y="2238375"/>
          <p14:tracePt t="30480" x="2605088" y="2238375"/>
          <p14:tracePt t="30519" x="2805113" y="2238375"/>
          <p14:tracePt t="30539" x="2857500" y="2238375"/>
          <p14:tracePt t="30582" x="3009900" y="2238375"/>
          <p14:tracePt t="30584" x="3052763" y="2238375"/>
          <p14:tracePt t="30607" x="3109913" y="2238375"/>
          <p14:tracePt t="30642" x="3209925" y="2238375"/>
          <p14:tracePt t="30650" x="3238500" y="2238375"/>
          <p14:tracePt t="30656" x="3248025" y="2238375"/>
          <p14:tracePt t="30660" x="3271838" y="2238375"/>
          <p14:tracePt t="30667" x="3286125" y="2238375"/>
          <p14:tracePt t="30687" x="3352800" y="2238375"/>
          <p14:tracePt t="30719" x="3486150" y="2238375"/>
          <p14:tracePt t="30724" x="3543300" y="2238375"/>
          <p14:tracePt t="30746" x="3581400" y="2238375"/>
          <p14:tracePt t="30780" x="3648075" y="2238375"/>
          <p14:tracePt t="30831" x="3662363" y="2238375"/>
          <p14:tracePt t="30909" x="3829050" y="2238375"/>
          <p14:tracePt t="30935" x="3881438" y="2238375"/>
          <p14:tracePt t="30940" x="3910013" y="2238375"/>
          <p14:tracePt t="30970" x="4038600" y="2247900"/>
          <p14:tracePt t="30993" x="4119563" y="2252663"/>
          <p14:tracePt t="31019" x="4191000" y="2257425"/>
          <p14:tracePt t="31029" x="4205288" y="2262188"/>
          <p14:tracePt t="31036" x="4224338" y="2262188"/>
          <p14:tracePt t="31059" x="4295775" y="2271713"/>
          <p14:tracePt t="31079" x="4367213" y="2271713"/>
          <p14:tracePt t="31105" x="4448175" y="2276475"/>
          <p14:tracePt t="31136" x="4552950" y="2276475"/>
          <p14:tracePt t="31140" x="4576763" y="2281238"/>
          <p14:tracePt t="31159" x="4614863" y="2281238"/>
          <p14:tracePt t="31161" x="4638675" y="2281238"/>
          <p14:tracePt t="31171" x="4695825" y="2281238"/>
          <p14:tracePt t="31176" x="4714875" y="2281238"/>
          <p14:tracePt t="31203" x="4786313" y="2281238"/>
          <p14:tracePt t="31208" x="4810125" y="2281238"/>
          <p14:tracePt t="31218" x="4824413" y="2281238"/>
          <p14:tracePt t="31222" x="4838700" y="2281238"/>
          <p14:tracePt t="31231" x="4852988" y="2281238"/>
          <p14:tracePt t="31238" x="4862513" y="2281238"/>
          <p14:tracePt t="31245" x="4876800" y="2281238"/>
          <p14:tracePt t="31264" x="4910138" y="2281238"/>
          <p14:tracePt t="31268" x="4929188" y="2281238"/>
          <p14:tracePt t="31275" x="4938713" y="2281238"/>
          <p14:tracePt t="31294" x="4957763" y="2281238"/>
          <p14:tracePt t="31297" x="4962525" y="2281238"/>
          <p14:tracePt t="31401" x="4976813" y="2281238"/>
          <p14:tracePt t="31421" x="4986338" y="2276475"/>
          <p14:tracePt t="31777" x="4986338" y="2262188"/>
          <p14:tracePt t="31799" x="4972050" y="2243138"/>
          <p14:tracePt t="31842" x="4872038" y="2162175"/>
          <p14:tracePt t="31847" x="4857750" y="2157413"/>
          <p14:tracePt t="31855" x="4843463" y="2147888"/>
          <p14:tracePt t="31882" x="4776788" y="2114550"/>
          <p14:tracePt t="31890" x="4762500" y="2109788"/>
          <p14:tracePt t="31911" x="4729163" y="2100263"/>
          <p14:tracePt t="31920" x="4714875" y="2100263"/>
          <p14:tracePt t="31926" x="4695825" y="2095500"/>
          <p14:tracePt t="31951" x="4614863" y="2081213"/>
          <p14:tracePt t="31989" x="4386263" y="2047875"/>
          <p14:tracePt t="32013" x="4248150" y="2028825"/>
          <p14:tracePt t="32049" x="4076700" y="1995488"/>
          <p14:tracePt t="32073" x="3952875" y="1966913"/>
          <p14:tracePt t="32077" x="3905250" y="1962150"/>
          <p14:tracePt t="32104" x="3757613" y="1938338"/>
          <p14:tracePt t="32111" x="3700463" y="1933575"/>
          <p14:tracePt t="32123" x="3581400" y="1919288"/>
          <p14:tracePt t="32133" x="3533775" y="1905000"/>
          <p14:tracePt t="32138" x="3495675" y="1895475"/>
          <p14:tracePt t="32155" x="3395663" y="1881188"/>
          <p14:tracePt t="32191" x="3252788" y="1862138"/>
          <p14:tracePt t="32216" x="3190875" y="1862138"/>
          <p14:tracePt t="32221" x="3152775" y="1857375"/>
          <p14:tracePt t="32229" x="3133725" y="1857375"/>
          <p14:tracePt t="32248" x="3062288" y="1843088"/>
          <p14:tracePt t="32253" x="3048000" y="1843088"/>
          <p14:tracePt t="32259" x="3019425" y="1838325"/>
          <p14:tracePt t="32268" x="2976563" y="1833563"/>
          <p14:tracePt t="32277" x="2947988" y="1824038"/>
          <p14:tracePt t="32281" x="2914650" y="1819275"/>
          <p14:tracePt t="32297" x="2833688" y="1804988"/>
          <p14:tracePt t="32324" x="2690813" y="1766888"/>
          <p14:tracePt t="32333" x="2667000" y="1762125"/>
          <p14:tracePt t="32341" x="2652713" y="1757363"/>
          <p14:tracePt t="32357" x="2576513" y="1738313"/>
          <p14:tracePt t="32381" x="2481263" y="1714500"/>
          <p14:tracePt t="32405" x="2405063" y="1690688"/>
          <p14:tracePt t="32440" x="2233613" y="1647825"/>
          <p14:tracePt t="32463" x="2133600" y="1638300"/>
          <p14:tracePt t="32486" x="2052638" y="1624013"/>
          <p14:tracePt t="32494" x="2024063" y="1619250"/>
          <p14:tracePt t="32512" x="1952625" y="1604963"/>
          <p14:tracePt t="32541" x="1871663" y="1590675"/>
          <p14:tracePt t="32560" x="1847850" y="1585913"/>
          <p14:tracePt t="32631" x="1638300" y="1557338"/>
          <p14:tracePt t="32636" x="1619250" y="1557338"/>
          <p14:tracePt t="32689" x="1562100" y="1547813"/>
          <p14:tracePt t="32714" x="1547813" y="1543050"/>
          <p14:tracePt t="32733" x="1514475" y="1543050"/>
          <p14:tracePt t="32770" x="1419225" y="1543050"/>
          <p14:tracePt t="32777" x="1409700" y="1543050"/>
          <p14:tracePt t="32785" x="1400175" y="1543050"/>
          <p14:tracePt t="32800" x="1390650" y="1543050"/>
          <p14:tracePt t="32835" x="1385888" y="1543050"/>
          <p14:tracePt t="32882" x="1366838" y="1543050"/>
          <p14:tracePt t="32905" x="1352550" y="1543050"/>
          <p14:tracePt t="32942" x="1333500" y="1543050"/>
          <p14:tracePt t="33012" x="1323975" y="1543050"/>
          <p14:tracePt t="33017" x="1319213" y="1543050"/>
          <p14:tracePt t="33027" x="1314450" y="1543050"/>
          <p14:tracePt t="33046" x="1309688" y="1543050"/>
          <p14:tracePt t="33101" x="1304925" y="1543050"/>
          <p14:tracePt t="33357" x="1295400" y="1557338"/>
          <p14:tracePt t="33381" x="1285875" y="1566863"/>
          <p14:tracePt t="33428" x="1276350" y="1581150"/>
          <p14:tracePt t="33456" x="1266825" y="1590675"/>
          <p14:tracePt t="33480" x="1252538" y="1600200"/>
          <p14:tracePt t="33512" x="1243013" y="1619250"/>
          <p14:tracePt t="33536" x="1238250" y="1624013"/>
          <p14:tracePt t="33580" x="1228725" y="1638300"/>
          <p14:tracePt t="33595" x="1223963" y="1643063"/>
          <p14:tracePt t="33641" x="1204913" y="1681163"/>
          <p14:tracePt t="33670" x="1200150" y="1690688"/>
          <p14:tracePt t="33712" x="1181100" y="1733550"/>
          <p14:tracePt t="33744" x="1176338" y="1752600"/>
          <p14:tracePt t="33771" x="1176338" y="1762125"/>
          <p14:tracePt t="33796" x="1171575" y="1785938"/>
          <p14:tracePt t="33830" x="1162050" y="1800225"/>
          <p14:tracePt t="33853" x="1157288" y="1824038"/>
          <p14:tracePt t="33898" x="1157288" y="1843088"/>
          <p14:tracePt t="33965" x="1157288" y="1890713"/>
          <p14:tracePt t="34032" x="1162050" y="1947863"/>
          <p14:tracePt t="34066" x="1166813" y="1952625"/>
          <p14:tracePt t="34076" x="1166813" y="1957388"/>
          <p14:tracePt t="34108" x="1171575" y="1966913"/>
          <p14:tracePt t="34149" x="1176338" y="1966913"/>
          <p14:tracePt t="34185" x="1190625" y="1981200"/>
          <p14:tracePt t="34227" x="1195388" y="1990725"/>
          <p14:tracePt t="34260" x="1209675" y="2009775"/>
          <p14:tracePt t="34302" x="1233488" y="2033588"/>
          <p14:tracePt t="34334" x="1238250" y="2043113"/>
          <p14:tracePt t="34433" x="1238250" y="2047875"/>
          <p14:tracePt t="34464" x="1243013" y="2047875"/>
          <p14:tracePt t="34511" x="1252538" y="2057400"/>
          <p14:tracePt t="34656" x="1262063" y="2062163"/>
          <p14:tracePt t="34687" x="1285875" y="2081213"/>
          <p14:tracePt t="34713" x="1300163" y="2085975"/>
          <p14:tracePt t="34733" x="1314450" y="2095500"/>
          <p14:tracePt t="34784" x="1347788" y="2114550"/>
          <p14:tracePt t="34813" x="1366838" y="2124075"/>
          <p14:tracePt t="34852" x="1371600" y="2128838"/>
          <p14:tracePt t="34906" x="1376363" y="2128838"/>
          <p14:tracePt t="35124" x="1376363" y="2133600"/>
          <p14:tracePt t="35144" x="1385888" y="2138363"/>
          <p14:tracePt t="35188" x="1395413" y="2143125"/>
          <p14:tracePt t="35210" x="1400175" y="2147888"/>
          <p14:tracePt t="35327" x="1404938" y="2147888"/>
          <p14:tracePt t="35389" x="1409700" y="2147888"/>
          <p14:tracePt t="35454" x="1414463" y="2147888"/>
          <p14:tracePt t="35512" x="1419225" y="2147888"/>
          <p14:tracePt t="35713" x="1447800" y="2147888"/>
          <p14:tracePt t="35718" x="1457325" y="2147888"/>
          <p14:tracePt t="35723" x="1462088" y="2147888"/>
          <p14:tracePt t="35740" x="1466850" y="2147888"/>
          <p14:tracePt t="35844" x="1481138" y="2147888"/>
          <p14:tracePt t="35860" x="1490663" y="2152650"/>
          <p14:tracePt t="35883" x="1495425" y="2157413"/>
          <p14:tracePt t="35907" x="1500188" y="2157413"/>
          <p14:tracePt t="35956" x="1524000" y="2157413"/>
          <p14:tracePt t="35967" x="1538288" y="2157413"/>
          <p14:tracePt t="35972" x="1552575" y="2157413"/>
          <p14:tracePt t="35994" x="1600200" y="2162175"/>
          <p14:tracePt t="36001" x="1614488" y="2162175"/>
          <p14:tracePt t="36006" x="1628775" y="2166938"/>
          <p14:tracePt t="36095" x="1704975" y="2166938"/>
          <p14:tracePt t="36106" x="1719263" y="2166938"/>
          <p14:tracePt t="36110" x="1733550" y="2166938"/>
          <p14:tracePt t="36122" x="1776413" y="2166938"/>
          <p14:tracePt t="36128" x="1800225" y="2166938"/>
          <p14:tracePt t="36135" x="1814513" y="2166938"/>
          <p14:tracePt t="36145" x="1838325" y="2166938"/>
          <p14:tracePt t="36159" x="1852613" y="2166938"/>
          <p14:tracePt t="36201" x="1871663" y="2166938"/>
          <p14:tracePt t="36254" x="1919288" y="2171700"/>
          <p14:tracePt t="36279" x="1952625" y="2176463"/>
          <p14:tracePt t="36311" x="1985963" y="2190750"/>
          <p14:tracePt t="36332" x="1995488" y="2195513"/>
          <p14:tracePt t="36358" x="2000250" y="2195513"/>
          <p14:tracePt t="36429" x="2014538" y="2195513"/>
          <p14:tracePt t="36454" x="2028825" y="2195513"/>
          <p14:tracePt t="36482" x="2066925" y="2200275"/>
          <p14:tracePt t="36504" x="2076450" y="2200275"/>
          <p14:tracePt t="36531" x="2095500" y="2200275"/>
          <p14:tracePt t="36550" x="2133600" y="2214563"/>
          <p14:tracePt t="36578" x="2152650" y="2219325"/>
          <p14:tracePt t="36597" x="2162175" y="2224088"/>
          <p14:tracePt t="36607" x="2171700" y="2233613"/>
          <p14:tracePt t="36630" x="2181225" y="2238375"/>
          <p14:tracePt t="36681" x="2200275" y="2252663"/>
          <p14:tracePt t="36748" x="2205038" y="2252663"/>
          <p14:tracePt t="36772" x="2214563" y="2257425"/>
          <p14:tracePt t="36815" x="2252663" y="2276475"/>
          <p14:tracePt t="36818" x="2271713" y="2276475"/>
          <p14:tracePt t="36844" x="2305050" y="2286000"/>
          <p14:tracePt t="36871" x="2338388" y="2295525"/>
          <p14:tracePt t="36892" x="2357438" y="2295525"/>
          <p14:tracePt t="36923" x="2438400" y="2295525"/>
          <p14:tracePt t="36949" x="2528888" y="2295525"/>
          <p14:tracePt t="36954" x="2566988" y="2295525"/>
          <p14:tracePt t="36977" x="2633663" y="2295525"/>
          <p14:tracePt t="36987" x="2652713" y="2295525"/>
          <p14:tracePt t="36990" x="2667000" y="2295525"/>
          <p14:tracePt t="37035" x="2728913" y="2295525"/>
          <p14:tracePt t="37044" x="2743200" y="2295525"/>
          <p14:tracePt t="37049" x="2752725" y="2295525"/>
          <p14:tracePt t="37073" x="2805113" y="2295525"/>
          <p14:tracePt t="37080" x="2819400" y="2295525"/>
          <p14:tracePt t="37090" x="2838450" y="2295525"/>
          <p14:tracePt t="37115" x="2847975" y="2295525"/>
          <p14:tracePt t="37374" x="2833688" y="2295525"/>
          <p14:tracePt t="37421" x="2800350" y="2295525"/>
          <p14:tracePt t="37480" x="2652713" y="2295525"/>
          <p14:tracePt t="37519" x="2538413" y="2295525"/>
          <p14:tracePt t="37543" x="2486025" y="2295525"/>
          <p14:tracePt t="37547" x="2466975" y="2295525"/>
          <p14:tracePt t="37567" x="2409825" y="2295525"/>
          <p14:tracePt t="37634" x="2266950" y="2295525"/>
          <p14:tracePt t="37659" x="2238375" y="2295525"/>
          <p14:tracePt t="37705" x="2157413" y="2305050"/>
          <p14:tracePt t="37733" x="2047875" y="2319338"/>
          <p14:tracePt t="37775" x="1976438" y="2328863"/>
          <p14:tracePt t="37796" x="1957388" y="2328863"/>
          <p14:tracePt t="37829" x="1924050" y="2343150"/>
          <p14:tracePt t="37889" x="1905000" y="2343150"/>
          <p14:tracePt t="38076" x="1985963" y="2343150"/>
          <p14:tracePt t="38125" x="2171700" y="2338388"/>
          <p14:tracePt t="38134" x="2209800" y="2338388"/>
          <p14:tracePt t="38139" x="2243138" y="2338388"/>
          <p14:tracePt t="38145" x="2281238" y="2338388"/>
          <p14:tracePt t="38151" x="2319338" y="2338388"/>
          <p14:tracePt t="38189" x="2447925" y="2338388"/>
          <p14:tracePt t="38224" x="2547938" y="2338388"/>
          <p14:tracePt t="38233" x="2571750" y="2338388"/>
          <p14:tracePt t="38267" x="2638425" y="2338388"/>
          <p14:tracePt t="38292" x="2681288" y="2338388"/>
          <p14:tracePt t="38297" x="2700338" y="2338388"/>
          <p14:tracePt t="38301" x="2714625" y="2338388"/>
          <p14:tracePt t="38327" x="2776538" y="2338388"/>
          <p14:tracePt t="38333" x="2795588" y="2338388"/>
          <p14:tracePt t="38342" x="2819400" y="2338388"/>
          <p14:tracePt t="38360" x="2852738" y="2338388"/>
          <p14:tracePt t="38361" x="2876550" y="2338388"/>
          <p14:tracePt t="38391" x="2947988" y="2338388"/>
          <p14:tracePt t="38408" x="2986088" y="2338388"/>
          <p14:tracePt t="38447" x="3038475" y="2333625"/>
          <p14:tracePt t="38469" x="3043238" y="2328863"/>
          <p14:tracePt t="38495" x="3048000" y="2328863"/>
          <p14:tracePt t="39035" x="3043238" y="2328863"/>
          <p14:tracePt t="39058" x="3038475" y="2328863"/>
          <p14:tracePt t="39109" x="3019425" y="2328863"/>
          <p14:tracePt t="39130" x="2995613" y="2324100"/>
          <p14:tracePt t="39158" x="2938463" y="2319338"/>
          <p14:tracePt t="39188" x="2909888" y="2314575"/>
          <p14:tracePt t="39223" x="2895600" y="2314575"/>
          <p14:tracePt t="39235" x="2890838" y="2314575"/>
          <p14:tracePt t="39245" x="2881313" y="2314575"/>
          <p14:tracePt t="39250" x="2867025" y="2314575"/>
          <p14:tracePt t="39271" x="2814638" y="2314575"/>
          <p14:tracePt t="39277" x="2800350" y="2305050"/>
          <p14:tracePt t="39288" x="2790825" y="2305050"/>
          <p14:tracePt t="39294" x="2786063" y="2305050"/>
          <p14:tracePt t="39302" x="2781300" y="2305050"/>
          <p14:tracePt t="39378" x="2776538" y="2305050"/>
          <p14:tracePt t="39551" x="2786063" y="2305050"/>
          <p14:tracePt t="39583" x="2809875" y="2300288"/>
          <p14:tracePt t="39611" x="2895600" y="2295525"/>
          <p14:tracePt t="39642" x="3000375" y="2290763"/>
          <p14:tracePt t="39650" x="3019425" y="2290763"/>
          <p14:tracePt t="39655" x="3043238" y="2290763"/>
          <p14:tracePt t="39665" x="3057525" y="2290763"/>
          <p14:tracePt t="39669" x="3081338" y="2290763"/>
          <p14:tracePt t="39676" x="3109913" y="2290763"/>
          <p14:tracePt t="39699" x="3186113" y="2290763"/>
          <p14:tracePt t="39705" x="3214688" y="2290763"/>
          <p14:tracePt t="39711" x="3233738" y="2290763"/>
          <p14:tracePt t="39724" x="3252788" y="2290763"/>
          <p14:tracePt t="39726" x="3257550" y="2290763"/>
          <p14:tracePt t="39736" x="3262313" y="2290763"/>
          <p14:tracePt t="40279" x="3252788" y="2290763"/>
          <p14:tracePt t="40299" x="3243263" y="2286000"/>
          <p14:tracePt t="40354" x="3195638" y="2262188"/>
          <p14:tracePt t="40359" x="3190875" y="2262188"/>
          <p14:tracePt t="40423" x="3186113" y="2262188"/>
          <p14:tracePt t="40951" x="3176588" y="2262188"/>
          <p14:tracePt t="40971" x="3167063" y="2262188"/>
          <p14:tracePt t="41326" x="3171825" y="2262188"/>
          <p14:tracePt t="41346" x="3181350" y="2262188"/>
          <p14:tracePt t="41380" x="3200400" y="2257425"/>
          <p14:tracePt t="41437" x="3257550" y="2257425"/>
          <p14:tracePt t="41442" x="3262313" y="2257425"/>
          <p14:tracePt t="41447" x="3271838" y="2257425"/>
          <p14:tracePt t="41453" x="3286125" y="2257425"/>
          <p14:tracePt t="41484" x="3328988" y="2257425"/>
          <p14:tracePt t="41495" x="3348038" y="2257425"/>
          <p14:tracePt t="41501" x="3362325" y="2257425"/>
          <p14:tracePt t="41529" x="3400425" y="2257425"/>
          <p14:tracePt t="41568" x="3419475" y="2262188"/>
          <p14:tracePt t="41587" x="3448050" y="2266950"/>
          <p14:tracePt t="41610" x="3467100" y="2266950"/>
          <p14:tracePt t="41636" x="3495675" y="2266950"/>
          <p14:tracePt t="41657" x="3548063" y="2271713"/>
          <p14:tracePt t="41699" x="3605213" y="2271713"/>
          <p14:tracePt t="41729" x="3619500" y="2271713"/>
          <p14:tracePt t="41746" x="3629025" y="2271713"/>
          <p14:tracePt t="44276" x="3810000" y="2286000"/>
          <p14:tracePt t="44281" x="3819525" y="2286000"/>
          <p14:tracePt t="44298" x="3829050" y="2286000"/>
          <p14:tracePt t="44341" x="3938588" y="2286000"/>
          <p14:tracePt t="44349" x="3962400" y="2286000"/>
          <p14:tracePt t="44374" x="4000500" y="2286000"/>
          <p14:tracePt t="44379" x="4010025" y="2286000"/>
          <p14:tracePt t="44387" x="4019550" y="2286000"/>
          <p14:tracePt t="44422" x="4071938" y="2281238"/>
          <p14:tracePt t="44470" x="4152900" y="2266950"/>
          <p14:tracePt t="44508" x="4219575" y="2262188"/>
          <p14:tracePt t="44512" x="4238625" y="2262188"/>
          <p14:tracePt t="44519" x="4257675" y="2262188"/>
          <p14:tracePt t="44526" x="4295775" y="2262188"/>
          <p14:tracePt t="44549" x="4362450" y="2257425"/>
          <p14:tracePt t="44595" x="4419600" y="2257425"/>
          <p14:tracePt t="44624" x="4452938" y="2257425"/>
          <p14:tracePt t="44660" x="4510088" y="2257425"/>
          <p14:tracePt t="44683" x="4519613" y="2257425"/>
          <p14:tracePt t="44706" x="4524375" y="2257425"/>
          <p14:tracePt t="44713" x="4533900" y="2257425"/>
          <p14:tracePt t="44731" x="4543425" y="2257425"/>
          <p14:tracePt t="44762" x="4548188" y="2257425"/>
          <p14:tracePt t="44785" x="4567238" y="2257425"/>
          <p14:tracePt t="44891" x="4572000" y="2257425"/>
          <p14:tracePt t="44966" x="4576763" y="2257425"/>
          <p14:tracePt t="45016" x="4619625" y="2257425"/>
          <p14:tracePt t="45036" x="4633913" y="2252663"/>
          <p14:tracePt t="45045" x="4643438" y="2252663"/>
          <p14:tracePt t="45063" x="4657725" y="2252663"/>
          <p14:tracePt t="45091" x="4710113" y="2247900"/>
          <p14:tracePt t="45109" x="4729163" y="2247900"/>
          <p14:tracePt t="45125" x="4748213" y="2243138"/>
          <p14:tracePt t="45129" x="4752975" y="2243138"/>
          <p14:tracePt t="45187" x="4776788" y="2233613"/>
          <p14:tracePt t="45215" x="4791075" y="2228850"/>
          <p14:tracePt t="45219" x="4805363" y="2224088"/>
          <p14:tracePt t="45225" x="4810125" y="2219325"/>
          <p14:tracePt t="45262" x="4814888" y="2219325"/>
          <p14:tracePt t="45530" x="4810125" y="2219325"/>
          <p14:tracePt t="45564" x="4786313" y="2219325"/>
          <p14:tracePt t="45591" x="4781550" y="2219325"/>
          <p14:tracePt t="45607" x="4767263" y="2219325"/>
          <p14:tracePt t="45657" x="4362450" y="2219325"/>
          <p14:tracePt t="45674" x="4133850" y="2219325"/>
          <p14:tracePt t="45705" x="3924300" y="2219325"/>
          <p14:tracePt t="45729" x="3867150" y="2219325"/>
          <p14:tracePt t="45734" x="3838575" y="2219325"/>
          <p14:tracePt t="45745" x="3814763" y="2219325"/>
          <p14:tracePt t="45763" x="3757613" y="2219325"/>
          <p14:tracePt t="45767" x="3709988" y="2228850"/>
          <p14:tracePt t="45777" x="3662363" y="2228850"/>
          <p14:tracePt t="45782" x="3605213" y="2233613"/>
          <p14:tracePt t="45787" x="3548063" y="2233613"/>
          <p14:tracePt t="45794" x="3505200" y="2243138"/>
          <p14:tracePt t="45813" x="3400425" y="2247900"/>
          <p14:tracePt t="45817" x="3357563" y="2257425"/>
          <p14:tracePt t="45839" x="3276600" y="2262188"/>
          <p14:tracePt t="45846" x="3248025" y="2262188"/>
          <p14:tracePt t="45861" x="3200400" y="2262188"/>
          <p14:tracePt t="45934" x="2828925" y="2286000"/>
          <p14:tracePt t="45938" x="2800350" y="2295525"/>
          <p14:tracePt t="45971" x="2757488" y="2300288"/>
          <p14:tracePt t="45973" x="2747963" y="2300288"/>
          <p14:tracePt t="45982" x="2738438" y="2300288"/>
          <p14:tracePt t="46002" x="2700338" y="2300288"/>
          <p14:tracePt t="46005" x="2667000" y="2300288"/>
          <p14:tracePt t="46014" x="2638425" y="2300288"/>
          <p14:tracePt t="46032" x="2519363" y="2300288"/>
          <p14:tracePt t="46033" x="2447925" y="2300288"/>
          <p14:tracePt t="46043" x="2405063" y="2300288"/>
          <p14:tracePt t="46049" x="2366963" y="2300288"/>
          <p14:tracePt t="46063" x="2319338" y="2300288"/>
          <p14:tracePt t="46067" x="2300288" y="2300288"/>
          <p14:tracePt t="46073" x="2281238" y="2300288"/>
          <p14:tracePt t="46081" x="2266950" y="2300288"/>
          <p14:tracePt t="46133" x="2252663" y="2300288"/>
          <p14:tracePt t="46139" x="2233613" y="2300288"/>
          <p14:tracePt t="46156" x="2166938" y="2300288"/>
          <p14:tracePt t="46203" x="2062163" y="2300288"/>
          <p14:tracePt t="46207" x="2052638" y="2300288"/>
          <p14:tracePt t="46269" x="2028825" y="2300288"/>
          <p14:tracePt t="46293" x="2005013" y="2300288"/>
          <p14:tracePt t="46342" x="1971675" y="2300288"/>
          <p14:tracePt t="46487" x="2005013" y="2295525"/>
          <p14:tracePt t="46530" x="2171700" y="2271713"/>
          <p14:tracePt t="46535" x="2228850" y="2262188"/>
          <p14:tracePt t="46566" x="2552700" y="2262188"/>
          <p14:tracePt t="46574" x="2752725" y="2262188"/>
          <p14:tracePt t="46596" x="2952750" y="2262188"/>
          <p14:tracePt t="46601" x="3052763" y="2262188"/>
          <p14:tracePt t="46611" x="3233738" y="2262188"/>
          <p14:tracePt t="46636" x="3462338" y="2266950"/>
          <p14:tracePt t="46642" x="3495675" y="2271713"/>
          <p14:tracePt t="46668" x="3595688" y="2286000"/>
          <p14:tracePt t="46686" x="3648075" y="2295525"/>
          <p14:tracePt t="46720" x="3709988" y="2295525"/>
          <p14:tracePt t="46741" x="3719513" y="2295525"/>
          <p14:tracePt t="46801" x="3724275" y="2295525"/>
          <p14:tracePt t="46879" x="3729038" y="2295525"/>
          <p14:tracePt t="46936" x="3667125" y="2295525"/>
          <p14:tracePt t="46961" x="3471863" y="2295525"/>
          <p14:tracePt t="47001" x="2733675" y="2295525"/>
          <p14:tracePt t="47012" x="2595563" y="2295525"/>
          <p14:tracePt t="47018" x="2476500" y="2295525"/>
          <p14:tracePt t="47035" x="2286000" y="2295525"/>
          <p14:tracePt t="47060" x="2062163" y="2295525"/>
          <p14:tracePt t="47063" x="1995488" y="2295525"/>
          <p14:tracePt t="47081" x="1876425" y="2295525"/>
          <p14:tracePt t="47115" x="1676400" y="2295525"/>
          <p14:tracePt t="47124" x="1638300" y="2295525"/>
          <p14:tracePt t="47132" x="1581150" y="2295525"/>
          <p14:tracePt t="47138" x="1557338" y="2295525"/>
          <p14:tracePt t="47148" x="1538288" y="2295525"/>
          <p14:tracePt t="47152" x="1514475" y="2295525"/>
          <p14:tracePt t="47159" x="1500188" y="2295525"/>
          <p14:tracePt t="47167" x="1495425" y="2295525"/>
          <p14:tracePt t="47187" x="1476375" y="2295525"/>
          <p14:tracePt t="47189" x="1471613" y="2295525"/>
          <p14:tracePt t="47221" x="1428750" y="2295525"/>
          <p14:tracePt t="47261" x="1357313" y="2295525"/>
          <p14:tracePt t="47266" x="1333500" y="2295525"/>
          <p14:tracePt t="47283" x="1304925" y="2295525"/>
          <p14:tracePt t="47295" x="1266825" y="2295525"/>
          <p14:tracePt t="47311" x="1219200" y="2295525"/>
          <p14:tracePt t="47338" x="1138238" y="2295525"/>
          <p14:tracePt t="47342" x="1100138" y="2295525"/>
          <p14:tracePt t="47363" x="1042988" y="2295525"/>
          <p14:tracePt t="47374" x="1033463" y="2295525"/>
          <p14:tracePt t="47378" x="1023938" y="2295525"/>
          <p14:tracePt t="47387" x="1019175" y="2295525"/>
          <p14:tracePt t="47408" x="1014413" y="2295525"/>
          <p14:tracePt t="47582" x="985838" y="2290763"/>
          <p14:tracePt t="47603" x="962025" y="2290763"/>
          <p14:tracePt t="47639" x="919163" y="2281238"/>
          <p14:tracePt t="47658" x="885825" y="2266950"/>
          <p14:tracePt t="47709" x="847725" y="2247900"/>
          <p14:tracePt t="47736" x="809625" y="2228850"/>
          <p14:tracePt t="47747" x="804863" y="2224088"/>
          <p14:tracePt t="47982" x="804863" y="2214563"/>
          <p14:tracePt t="48005" x="809625" y="2205038"/>
          <p14:tracePt t="48009" x="809625" y="2200275"/>
          <p14:tracePt t="48064" x="823913" y="2138363"/>
          <p14:tracePt t="48068" x="823913" y="2133600"/>
          <p14:tracePt t="48077" x="828675" y="2114550"/>
          <p14:tracePt t="48085" x="828675" y="2085975"/>
          <p14:tracePt t="48108" x="833438" y="2033588"/>
          <p14:tracePt t="48127" x="833438" y="1995488"/>
          <p14:tracePt t="48137" x="838200" y="1971675"/>
          <p14:tracePt t="48148" x="838200" y="1962150"/>
          <p14:tracePt t="48153" x="842963" y="1943100"/>
          <p14:tracePt t="48180" x="862013" y="1866900"/>
          <p14:tracePt t="48186" x="876300" y="1828800"/>
          <p14:tracePt t="48194" x="881063" y="1814513"/>
          <p14:tracePt t="48206" x="885825" y="1795463"/>
          <p14:tracePt t="48259" x="890588" y="1776413"/>
          <p14:tracePt t="48264" x="895350" y="1771650"/>
          <p14:tracePt t="48270" x="900113" y="1771650"/>
          <p14:tracePt t="48290" x="904875" y="1766888"/>
          <p14:tracePt t="48294" x="914400" y="1757363"/>
          <p14:tracePt t="48317" x="933450" y="1743075"/>
          <p14:tracePt t="48343" x="938213" y="1738313"/>
          <p14:tracePt t="48357" x="947738" y="1733550"/>
          <p14:tracePt t="48379" x="957263" y="1728788"/>
          <p14:tracePt t="48388" x="962025" y="1728788"/>
          <p14:tracePt t="48414" x="985838" y="1728788"/>
          <p14:tracePt t="48458" x="1023938" y="1724025"/>
          <p14:tracePt t="48520" x="1042988" y="1719263"/>
          <p14:tracePt t="48546" x="1071563" y="1709738"/>
          <p14:tracePt t="48577" x="1119188" y="1695450"/>
          <p14:tracePt t="48584" x="1123950" y="1695450"/>
          <p14:tracePt t="48607" x="1128713" y="1695450"/>
          <p14:tracePt t="48706" x="1128713" y="1709738"/>
          <p14:tracePt t="48714" x="1123950" y="1714500"/>
          <p14:tracePt t="48737" x="1109663" y="1762125"/>
          <p14:tracePt t="48741" x="1095375" y="1781175"/>
          <p14:tracePt t="48753" x="1095375" y="1790700"/>
          <p14:tracePt t="48763" x="1090613" y="1809750"/>
          <p14:tracePt t="48771" x="1085850" y="1824038"/>
          <p14:tracePt t="48777" x="1085850" y="1833563"/>
          <p14:tracePt t="48782" x="1081088" y="1847850"/>
          <p14:tracePt t="48798" x="1081088" y="1852613"/>
          <p14:tracePt t="48873" x="1062038" y="1890713"/>
          <p14:tracePt t="48885" x="1047750" y="1924050"/>
          <p14:tracePt t="48902" x="1038225" y="1947863"/>
          <p14:tracePt t="48929" x="1023938" y="2005013"/>
          <p14:tracePt t="48969" x="1009650" y="2071688"/>
          <p14:tracePt t="48974" x="1009650" y="2076450"/>
          <p14:tracePt t="49153" x="1019175" y="2076450"/>
          <p14:tracePt t="49173" x="1071563" y="2071688"/>
          <p14:tracePt t="49196" x="1166813" y="2071688"/>
          <p14:tracePt t="49227" x="1385888" y="2071688"/>
          <p14:tracePt t="49233" x="1481138" y="2071688"/>
          <p14:tracePt t="49237" x="1557338" y="2071688"/>
          <p14:tracePt t="49245" x="1624013" y="2071688"/>
          <p14:tracePt t="49256" x="1690688" y="2071688"/>
          <p14:tracePt t="49262" x="1747838" y="2076450"/>
          <p14:tracePt t="49269" x="1814513" y="2076450"/>
          <p14:tracePt t="49285" x="1890713" y="2076450"/>
          <p14:tracePt t="49291" x="1952625" y="2085975"/>
          <p14:tracePt t="49299" x="1981200" y="2085975"/>
          <p14:tracePt t="49332" x="2157413" y="2090738"/>
          <p14:tracePt t="49340" x="2195513" y="2090738"/>
          <p14:tracePt t="49344" x="2243138" y="2090738"/>
          <p14:tracePt t="49360" x="2366963" y="2095500"/>
          <p14:tracePt t="49377" x="2528888" y="2105025"/>
          <p14:tracePt t="49382" x="2557463" y="2105025"/>
          <p14:tracePt t="49389" x="2633663" y="2105025"/>
          <p14:tracePt t="49405" x="2719388" y="2105025"/>
          <p14:tracePt t="49441" x="2852738" y="2109788"/>
          <p14:tracePt t="49463" x="2924175" y="2114550"/>
          <p14:tracePt t="49485" x="2981325" y="2114550"/>
          <p14:tracePt t="49512" x="3024188" y="2114550"/>
          <p14:tracePt t="49518" x="3043238" y="2114550"/>
          <p14:tracePt t="49541" x="3067050" y="2114550"/>
          <p14:tracePt t="49546" x="3076575" y="2114550"/>
          <p14:tracePt t="49566" x="3095625" y="2114550"/>
          <p14:tracePt t="49605" x="3114675" y="2114550"/>
          <p14:tracePt t="49642" x="3133725" y="2119313"/>
          <p14:tracePt t="49703" x="3148013" y="2128838"/>
          <p14:tracePt t="49735" x="3152775" y="2138363"/>
          <p14:tracePt t="49740" x="3152775" y="2143125"/>
          <p14:tracePt t="49748" x="3157538" y="2143125"/>
          <p14:tracePt t="49767" x="3167063" y="2143125"/>
          <p14:tracePt t="49770" x="3171825" y="2143125"/>
          <p14:tracePt t="49777" x="3195638" y="2143125"/>
          <p14:tracePt t="49796" x="3305175" y="2157413"/>
          <p14:tracePt t="49801" x="3371850" y="2162175"/>
          <p14:tracePt t="49809" x="3448050" y="2171700"/>
          <p14:tracePt t="49828" x="3619500" y="2176463"/>
          <p14:tracePt t="49833" x="3686175" y="2185988"/>
          <p14:tracePt t="49839" x="3762375" y="2185988"/>
          <p14:tracePt t="49849" x="3819525" y="2185988"/>
          <p14:tracePt t="49851" x="3857625" y="2190750"/>
          <p14:tracePt t="49859" x="3876675" y="2190750"/>
          <p14:tracePt t="49877" x="3881438" y="2190750"/>
          <p14:tracePt t="49956" x="3957638" y="2190750"/>
          <p14:tracePt t="49960" x="3981450" y="2190750"/>
          <p14:tracePt t="49983" x="4043363" y="2190750"/>
          <p14:tracePt t="50006" x="4067175" y="2190750"/>
          <p14:tracePt t="50051" x="4076700" y="2190750"/>
          <p14:tracePt t="50077" x="4148138" y="2200275"/>
          <p14:tracePt t="50093" x="4191000" y="2200275"/>
          <p14:tracePt t="50096" x="4210050" y="2205038"/>
          <p14:tracePt t="50127" x="4314825" y="2205038"/>
          <p14:tracePt t="50132" x="4329113" y="2205038"/>
          <p14:tracePt t="50140" x="4352925" y="2205038"/>
          <p14:tracePt t="50144" x="4371975" y="2205038"/>
          <p14:tracePt t="50152" x="4391025" y="2205038"/>
          <p14:tracePt t="50171" x="4467225" y="2205038"/>
          <p14:tracePt t="50174" x="4495800" y="2205038"/>
          <p14:tracePt t="50184" x="4543425" y="2205038"/>
          <p14:tracePt t="50204" x="4624388" y="2205038"/>
          <p14:tracePt t="50221" x="4662488" y="2205038"/>
          <p14:tracePt t="50229" x="4672013" y="2205038"/>
          <p14:tracePt t="50265" x="4710113" y="2205038"/>
          <p14:tracePt t="50340" x="4714875" y="2205038"/>
          <p14:tracePt t="50358" x="4724400" y="2205038"/>
          <p14:tracePt t="50519" x="4533900" y="2181225"/>
          <p14:tracePt t="50527" x="4476750" y="2176463"/>
          <p14:tracePt t="50544" x="4371975" y="2162175"/>
          <p14:tracePt t="50575" x="4210050" y="2138363"/>
          <p14:tracePt t="50581" x="4191000" y="2138363"/>
          <p14:tracePt t="50599" x="4129088" y="2133600"/>
          <p14:tracePt t="50614" x="4062413" y="2133600"/>
          <p14:tracePt t="50616" x="4005263" y="2133600"/>
          <p14:tracePt t="50624" x="3948113" y="2133600"/>
          <p14:tracePt t="50643" x="3824288" y="2133600"/>
          <p14:tracePt t="50647" x="3757613" y="2133600"/>
          <p14:tracePt t="50657" x="3690938" y="2133600"/>
          <p14:tracePt t="50678" x="3552825" y="2138363"/>
          <p14:tracePt t="50689" x="3524250" y="2138363"/>
          <p14:tracePt t="50691" x="3505200" y="2143125"/>
          <p14:tracePt t="50699" x="3495675" y="2143125"/>
          <p14:tracePt t="50707" x="3490913" y="2143125"/>
          <p14:tracePt t="50923" x="3505200" y="2143125"/>
          <p14:tracePt t="50941" x="3609975" y="2152650"/>
          <p14:tracePt t="50983" x="3981450" y="2224088"/>
          <p14:tracePt t="50987" x="4048125" y="2233613"/>
          <p14:tracePt t="51028" x="4429125" y="2271713"/>
          <p14:tracePt t="51034" x="4462463" y="2271713"/>
          <p14:tracePt t="51036" x="4519613" y="2271713"/>
          <p14:tracePt t="51044" x="4557713" y="2271713"/>
          <p14:tracePt t="51064" x="4591050" y="2271713"/>
          <p14:tracePt t="51110" x="4605338" y="2271713"/>
          <p14:tracePt t="51116" x="4619625" y="2271713"/>
          <p14:tracePt t="51124" x="4624388" y="2271713"/>
          <p14:tracePt t="51128" x="4629150" y="2271713"/>
          <p14:tracePt t="51145" x="4638675" y="2271713"/>
          <p14:tracePt t="51151" x="4643438" y="2271713"/>
          <p14:tracePt t="51179" x="4657725" y="2271713"/>
          <p14:tracePt t="51220" x="4662488" y="2271713"/>
          <p14:tracePt t="51238" x="4672013" y="2271713"/>
          <p14:tracePt t="51280" x="4676775" y="2271713"/>
          <p14:tracePt t="51686" x="4605338" y="2266950"/>
          <p14:tracePt t="51711" x="4395788" y="2266950"/>
          <p14:tracePt t="51739" x="4081463" y="2257425"/>
          <p14:tracePt t="51741" x="4014788" y="2257425"/>
          <p14:tracePt t="51786" x="3586163" y="2257425"/>
          <p14:tracePt t="51793" x="3495675" y="2257425"/>
          <p14:tracePt t="51798" x="3400425" y="2266950"/>
          <p14:tracePt t="51803" x="3305175" y="2276475"/>
          <p14:tracePt t="51811" x="3205163" y="2290763"/>
          <p14:tracePt t="51828" x="3014663" y="2324100"/>
          <p14:tracePt t="51833" x="2890838" y="2333625"/>
          <p14:tracePt t="51844" x="2795588" y="2347913"/>
          <p14:tracePt t="51851" x="2647950" y="2357438"/>
          <p14:tracePt t="51857" x="2500313" y="2376488"/>
          <p14:tracePt t="51862" x="2319338" y="2390775"/>
          <p14:tracePt t="51888" x="1933575" y="2414588"/>
          <p14:tracePt t="51893" x="1847850" y="2424113"/>
          <p14:tracePt t="51909" x="1724025" y="2428875"/>
          <p14:tracePt t="51918" x="1685925" y="2428875"/>
          <p14:tracePt t="51935" x="1662113" y="2428875"/>
          <p14:tracePt t="51938" x="1652588" y="2428875"/>
          <p14:tracePt t="51979" x="1614488" y="2428875"/>
          <p14:tracePt t="51985" x="1609725" y="2428875"/>
          <p14:tracePt t="52004" x="1600200" y="2428875"/>
          <p14:tracePt t="52062" x="1571625" y="2428875"/>
          <p14:tracePt t="52067" x="1552575" y="2428875"/>
          <p14:tracePt t="52078" x="1543050" y="2428875"/>
          <p14:tracePt t="52083" x="1528763" y="2428875"/>
          <p14:tracePt t="52087" x="1509713" y="2428875"/>
          <p14:tracePt t="52099" x="1485900" y="2428875"/>
          <p14:tracePt t="52108" x="1457325" y="2428875"/>
          <p14:tracePt t="52123" x="1414463" y="2438400"/>
          <p14:tracePt t="52128" x="1400175" y="2443163"/>
          <p14:tracePt t="52132" x="1390650" y="2443163"/>
          <p14:tracePt t="52152" x="1371600" y="2447925"/>
          <p14:tracePt t="52179" x="1362075" y="2447925"/>
          <p14:tracePt t="52206" x="1357313" y="2447925"/>
          <p14:tracePt t="52248" x="1347788" y="2452688"/>
          <p14:tracePt t="52280" x="1323975" y="2452688"/>
          <p14:tracePt t="52304" x="1319213" y="2452688"/>
          <p14:tracePt t="52327" x="1300163" y="2452688"/>
          <p14:tracePt t="52362" x="1276350" y="2452688"/>
          <p14:tracePt t="52368" x="1238250" y="2457450"/>
          <p14:tracePt t="52394" x="1200150" y="2457450"/>
          <p14:tracePt t="52439" x="1133475" y="2466975"/>
          <p14:tracePt t="52462" x="1128713" y="2471738"/>
          <p14:tracePt t="52564" x="1119188" y="2471738"/>
          <p14:tracePt t="52590" x="1100138" y="2471738"/>
          <p14:tracePt t="52599" x="1095375" y="2471738"/>
          <p14:tracePt t="52625" x="1085850" y="2476500"/>
          <p14:tracePt t="52630" x="1081088" y="2476500"/>
          <p14:tracePt t="52643" x="1066800" y="2476500"/>
          <p14:tracePt t="52655" x="1062038" y="2476500"/>
          <p14:tracePt t="52660" x="1057275" y="2476500"/>
          <p14:tracePt t="52670" x="1042988" y="2476500"/>
          <p14:tracePt t="52674" x="1033463" y="2476500"/>
          <p14:tracePt t="52691" x="1023938" y="2476500"/>
          <p14:tracePt t="52707" x="1014413" y="2476500"/>
          <p14:tracePt t="52732" x="1009650" y="2476500"/>
          <p14:tracePt t="52779" x="976313" y="2476500"/>
          <p14:tracePt t="52784" x="962025" y="2476500"/>
          <p14:tracePt t="52794" x="947738" y="2476500"/>
          <p14:tracePt t="52813" x="928688" y="2476500"/>
          <p14:tracePt t="52818" x="914400" y="2476500"/>
          <p14:tracePt t="52823" x="909638" y="2476500"/>
          <p14:tracePt t="52832" x="904875" y="2476500"/>
          <p14:tracePt t="52840" x="900113" y="2476500"/>
          <p14:tracePt t="53063" x="900113" y="2486025"/>
          <p14:tracePt t="53103" x="900113" y="2500313"/>
          <p14:tracePt t="53128" x="900113" y="2519363"/>
          <p14:tracePt t="53162" x="900113" y="2547938"/>
          <p14:tracePt t="53204" x="900113" y="2586038"/>
          <p14:tracePt t="53230" x="900113" y="2605088"/>
          <p14:tracePt t="53266" x="909638" y="2743200"/>
          <p14:tracePt t="53279" x="923925" y="2814638"/>
          <p14:tracePt t="53295" x="942975" y="2914650"/>
          <p14:tracePt t="53331" x="981075" y="3224213"/>
          <p14:tracePt t="53356" x="1019175" y="3419475"/>
          <p14:tracePt t="53375" x="1047750" y="3557588"/>
          <p14:tracePt t="53379" x="1062038" y="3614738"/>
          <p14:tracePt t="53405" x="1114425" y="3805238"/>
          <p14:tracePt t="53407" x="1138238" y="3862388"/>
          <p14:tracePt t="53424" x="1176338" y="3971925"/>
          <p14:tracePt t="53448" x="1209675" y="4124325"/>
          <p14:tracePt t="53452" x="1223963" y="4171950"/>
          <p14:tracePt t="53468" x="1247775" y="4248150"/>
          <p14:tracePt t="53504" x="1290638" y="4395788"/>
          <p14:tracePt t="53527" x="1295400" y="4438650"/>
          <p14:tracePt t="53549" x="1304925" y="4481513"/>
          <p14:tracePt t="53572" x="1304925" y="4505325"/>
          <p14:tracePt t="53591" x="1304925" y="4543425"/>
          <p14:tracePt t="53595" x="1304925" y="4552950"/>
          <p14:tracePt t="53606" x="1304925" y="4572000"/>
          <p14:tracePt t="53625" x="1304925" y="4595813"/>
          <p14:tracePt t="53668" x="1304925" y="4652963"/>
          <p14:tracePt t="53673" x="1304925" y="4662488"/>
          <p14:tracePt t="53676" x="1304925" y="4672013"/>
          <p14:tracePt t="53684" x="1304925" y="4691063"/>
          <p14:tracePt t="53701" x="1304925" y="4705350"/>
          <p14:tracePt t="53711" x="1304925" y="4714875"/>
          <p14:tracePt t="53716" x="1304925" y="4729163"/>
          <p14:tracePt t="53723" x="1304925" y="4733925"/>
          <p14:tracePt t="53733" x="1304925" y="4743450"/>
          <p14:tracePt t="53749" x="1304925" y="4767263"/>
          <p14:tracePt t="53753" x="1304925" y="4776788"/>
          <p14:tracePt t="53762" x="1304925" y="4781550"/>
          <p14:tracePt t="53779" x="1304925" y="4814888"/>
          <p14:tracePt t="53784" x="1304925" y="4819650"/>
          <p14:tracePt t="53792" x="1300163" y="4833938"/>
          <p14:tracePt t="53811" x="1295400" y="4848225"/>
          <p14:tracePt t="53815" x="1285875" y="4876800"/>
          <p14:tracePt t="53819" x="1271588" y="4891088"/>
          <p14:tracePt t="53859" x="1233488" y="4943475"/>
          <p14:tracePt t="53886" x="1214438" y="4976813"/>
          <p14:tracePt t="53938" x="1162050" y="5043488"/>
          <p14:tracePt t="53940" x="1157288" y="5048250"/>
          <p14:tracePt t="54018" x="1123950" y="5048250"/>
          <p14:tracePt t="54045" x="1057275" y="5014913"/>
          <p14:tracePt t="54077" x="976313" y="4948238"/>
          <p14:tracePt t="54126" x="881063" y="4852988"/>
          <p14:tracePt t="54136" x="876300" y="4838700"/>
          <p14:tracePt t="54154" x="852488" y="4805363"/>
          <p14:tracePt t="54155" x="847725" y="4791075"/>
          <p14:tracePt t="54184" x="828675" y="4743450"/>
          <p14:tracePt t="54210" x="800100" y="4657725"/>
          <p14:tracePt t="54252" x="766763" y="4562475"/>
          <p14:tracePt t="54257" x="757238" y="4538663"/>
          <p14:tracePt t="54263" x="747713" y="4510088"/>
          <p14:tracePt t="54279" x="733425" y="4462463"/>
          <p14:tracePt t="54297" x="714375" y="4400550"/>
          <p14:tracePt t="54300" x="704850" y="4367213"/>
          <p14:tracePt t="54318" x="695325" y="4314825"/>
          <p14:tracePt t="54323" x="681038" y="4271963"/>
          <p14:tracePt t="54359" x="657225" y="4138613"/>
          <p14:tracePt t="54388" x="647700" y="4062413"/>
          <p14:tracePt t="54430" x="633413" y="3905250"/>
          <p14:tracePt t="54454" x="633413" y="3848100"/>
          <p14:tracePt t="54478" x="633413" y="3790950"/>
          <p14:tracePt t="54502" x="633413" y="3709988"/>
          <p14:tracePt t="54543" x="638175" y="3624263"/>
          <p14:tracePt t="54548" x="642938" y="3605213"/>
          <p14:tracePt t="54566" x="647700" y="3571875"/>
          <p14:tracePt t="54606" x="681038" y="3486150"/>
          <p14:tracePt t="54611" x="685800" y="3462338"/>
          <p14:tracePt t="54616" x="690563" y="3443288"/>
          <p14:tracePt t="54623" x="695325" y="3433763"/>
          <p14:tracePt t="54643" x="700088" y="3409950"/>
          <p14:tracePt t="54648" x="714375" y="3386138"/>
          <p14:tracePt t="54653" x="719138" y="3371850"/>
          <p14:tracePt t="54659" x="728663" y="3348038"/>
          <p14:tracePt t="54667" x="733425" y="3333750"/>
          <p14:tracePt t="54705" x="752475" y="3300413"/>
          <p14:tracePt t="54762" x="804863" y="3228975"/>
          <p14:tracePt t="54792" x="814388" y="3214688"/>
          <p14:tracePt t="54813" x="828675" y="3190875"/>
          <p14:tracePt t="54853" x="857250" y="3152775"/>
          <p14:tracePt t="54879" x="876300" y="3128963"/>
          <p14:tracePt t="54918" x="923925" y="3067050"/>
          <p14:tracePt t="54938" x="976313" y="3009900"/>
          <p14:tracePt t="54982" x="1028700" y="2938463"/>
          <p14:tracePt t="55002" x="1047750" y="2914650"/>
          <p14:tracePt t="55012" x="1062038" y="2900363"/>
          <p14:tracePt t="55029" x="1076325" y="2895600"/>
          <p14:tracePt t="55069" x="1085850" y="2886075"/>
          <p14:tracePt t="55186" x="1090613" y="2886075"/>
          <p14:tracePt t="55247" x="1104900" y="2886075"/>
          <p14:tracePt t="55266" x="1109663" y="2886075"/>
          <p14:tracePt t="55310" x="1176338" y="2886075"/>
          <p14:tracePt t="55316" x="1195388" y="2886075"/>
          <p14:tracePt t="55355" x="1281113" y="2886075"/>
          <p14:tracePt t="55359" x="1295400" y="2886075"/>
          <p14:tracePt t="55370" x="1314450" y="2886075"/>
          <p14:tracePt t="55374" x="1343025" y="2886075"/>
          <p14:tracePt t="55392" x="1381125" y="2886075"/>
          <p14:tracePt t="55396" x="1419225" y="2886075"/>
          <p14:tracePt t="55451" x="1538288" y="2886075"/>
          <p14:tracePt t="55894" x="1566863" y="2886075"/>
          <p14:tracePt t="55899" x="1576388" y="2886075"/>
          <p14:tracePt t="55906" x="1585913" y="2890838"/>
          <p14:tracePt t="55926" x="1624013" y="2900363"/>
          <p14:tracePt t="55957" x="1676400" y="2914650"/>
          <p14:tracePt t="55984" x="1690688" y="2919413"/>
          <p14:tracePt t="56017" x="1719263" y="2924175"/>
          <p14:tracePt t="56044" x="1728788" y="2928938"/>
          <p14:tracePt t="56048" x="1733550" y="2928938"/>
          <p14:tracePt t="56058" x="1743075" y="2928938"/>
          <p14:tracePt t="56079" x="1757363" y="2928938"/>
          <p14:tracePt t="56187" x="1762125" y="2928938"/>
          <p14:tracePt t="56736" x="1747838" y="2928938"/>
          <p14:tracePt t="56783" x="1738313" y="2928938"/>
          <p14:tracePt t="56810" x="1728788" y="2928938"/>
          <p14:tracePt t="56857" x="1685925" y="2928938"/>
          <p14:tracePt t="56893" x="1647825" y="2928938"/>
          <p14:tracePt t="56937" x="1604963" y="2928938"/>
          <p14:tracePt t="56943" x="1590675" y="2928938"/>
          <p14:tracePt t="56968" x="1585913" y="2928938"/>
          <p14:tracePt t="56992" x="1576388" y="2928938"/>
          <p14:tracePt t="57000" x="1566863" y="2928938"/>
          <p14:tracePt t="57017" x="1557338" y="2928938"/>
          <p14:tracePt t="57042" x="1552575" y="2928938"/>
          <p14:tracePt t="57061" x="1538288" y="2928938"/>
          <p14:tracePt t="57098" x="1500188" y="2928938"/>
          <p14:tracePt t="57133" x="1490663" y="2928938"/>
          <p14:tracePt t="57172" x="1471613" y="2928938"/>
          <p14:tracePt t="57190" x="1462088" y="2928938"/>
          <p14:tracePt t="57219" x="1452563" y="2928938"/>
          <p14:tracePt t="57560" x="1462088" y="2928938"/>
          <p14:tracePt t="57585" x="1476375" y="2928938"/>
          <p14:tracePt t="57639" x="1490663" y="2928938"/>
          <p14:tracePt t="57658" x="1500188" y="2928938"/>
          <p14:tracePt t="57683" x="1566863" y="2928938"/>
          <p14:tracePt t="57703" x="1576388" y="2928938"/>
          <p14:tracePt t="58659" x="1738313" y="2938463"/>
          <p14:tracePt t="58679" x="1795463" y="2938463"/>
          <p14:tracePt t="58685" x="1809750" y="2943225"/>
          <p14:tracePt t="58705" x="1828800" y="2943225"/>
          <p14:tracePt t="58782" x="1843088" y="2943225"/>
          <p14:tracePt t="58801" x="1857375" y="2947988"/>
          <p14:tracePt t="58830" x="1876425" y="2952750"/>
          <p14:tracePt t="58846" x="1885950" y="2952750"/>
          <p14:tracePt t="58856" x="1890713" y="2952750"/>
          <p14:tracePt t="58865" x="1900238" y="2952750"/>
          <p14:tracePt t="58869" x="1905000" y="2952750"/>
          <p14:tracePt t="58879" x="1914525" y="2952750"/>
          <p14:tracePt t="58887" x="1924050" y="2952750"/>
          <p14:tracePt t="58895" x="1933575" y="2952750"/>
          <p14:tracePt t="58902" x="1943100" y="2952750"/>
          <p14:tracePt t="58923" x="1962150" y="2952750"/>
          <p14:tracePt t="58948" x="1985963" y="2952750"/>
          <p14:tracePt t="58953" x="1990725" y="2952750"/>
          <p14:tracePt t="58972" x="2000250" y="2952750"/>
          <p14:tracePt t="59014" x="2005013" y="2952750"/>
          <p14:tracePt t="59033" x="2019300" y="2952750"/>
          <p14:tracePt t="59073" x="2038350" y="2952750"/>
          <p14:tracePt t="59079" x="2043113" y="2952750"/>
          <p14:tracePt t="59083" x="2047875" y="2952750"/>
          <p14:tracePt t="59188" x="2066925" y="2952750"/>
          <p14:tracePt t="59192" x="2071688" y="2952750"/>
          <p14:tracePt t="59222" x="2085975" y="2952750"/>
          <p14:tracePt t="59263" x="2090738" y="2952750"/>
          <p14:tracePt t="59289" x="2095500" y="2952750"/>
          <p14:tracePt t="59339" x="2114550" y="2952750"/>
          <p14:tracePt t="59362" x="2133600" y="2952750"/>
          <p14:tracePt t="59440" x="2138363" y="2952750"/>
          <p14:tracePt t="59488" x="2162175" y="2952750"/>
          <p14:tracePt t="59565" x="2171700" y="2952750"/>
          <p14:tracePt t="59587" x="2181225" y="2957513"/>
          <p14:tracePt t="59628" x="2209800" y="2967038"/>
          <p14:tracePt t="59730" x="2214563" y="2967038"/>
          <p14:tracePt t="59780" x="2214563" y="2971800"/>
          <p14:tracePt t="60726" x="2390775" y="2981325"/>
          <p14:tracePt t="60769" x="2457450" y="2986088"/>
          <p14:tracePt t="60777" x="2466975" y="2986088"/>
          <p14:tracePt t="60794" x="2500313" y="2986088"/>
          <p14:tracePt t="60812" x="2528888" y="2986088"/>
          <p14:tracePt t="60841" x="2571750" y="2986088"/>
          <p14:tracePt t="60874" x="2576513" y="2986088"/>
          <p14:tracePt t="60954" x="2590800" y="2986088"/>
          <p14:tracePt t="61045" x="2595563" y="2986088"/>
          <p14:tracePt t="61192" x="2605088" y="2986088"/>
          <p14:tracePt t="61217" x="2609850" y="2986088"/>
          <p14:tracePt t="61257" x="2624138" y="2986088"/>
          <p14:tracePt t="61261" x="2628900" y="2986088"/>
          <p14:tracePt t="61268" x="2633663" y="2986088"/>
          <p14:tracePt t="61284" x="2647950" y="2986088"/>
          <p14:tracePt t="61326" x="2671763" y="2986088"/>
          <p14:tracePt t="61347" x="2676525" y="2986088"/>
          <p14:tracePt t="61641" x="2709863" y="2986088"/>
          <p14:tracePt t="61659" x="2747963" y="2986088"/>
          <p14:tracePt t="61702" x="2881313" y="2986088"/>
          <p14:tracePt t="61710" x="2895600" y="2986088"/>
          <p14:tracePt t="61727" x="2933700" y="2986088"/>
          <p14:tracePt t="61752" x="2957513" y="2986088"/>
          <p14:tracePt t="61758" x="2971800" y="2986088"/>
          <p14:tracePt t="61769" x="2981325" y="2986088"/>
          <p14:tracePt t="61777" x="2986088" y="2986088"/>
          <p14:tracePt t="61790" x="2990850" y="2986088"/>
          <p14:tracePt t="61794" x="3000375" y="2986088"/>
          <p14:tracePt t="61818" x="3024188" y="2986088"/>
          <p14:tracePt t="61845" x="3057525" y="2986088"/>
          <p14:tracePt t="61857" x="3067050" y="2986088"/>
          <p14:tracePt t="61865" x="3076575" y="2986088"/>
          <p14:tracePt t="61870" x="3086100" y="2986088"/>
          <p14:tracePt t="61894" x="3109913" y="2986088"/>
          <p14:tracePt t="61904" x="3114675" y="2986088"/>
          <p14:tracePt t="61924" x="3128963" y="2986088"/>
          <p14:tracePt t="61938" x="3143250" y="2986088"/>
          <p14:tracePt t="61948" x="3148013" y="2986088"/>
          <p14:tracePt t="61990" x="3200400" y="2986088"/>
          <p14:tracePt t="62012" x="3248025" y="2986088"/>
          <p14:tracePt t="62064" x="3295650" y="2986088"/>
          <p14:tracePt t="62190" x="3405188" y="2990850"/>
          <p14:tracePt t="62625" x="3409950" y="2990850"/>
          <p14:tracePt t="62643" x="3414713" y="2990850"/>
          <p14:tracePt t="62722" x="3424238" y="2990850"/>
          <p14:tracePt t="62746" x="3438525" y="2990850"/>
          <p14:tracePt t="62754" x="3448050" y="2990850"/>
          <p14:tracePt t="62765" x="3452813" y="2990850"/>
          <p14:tracePt t="62771" x="3462338" y="2990850"/>
          <p14:tracePt t="62794" x="3471863" y="2995613"/>
          <p14:tracePt t="62831" x="3476625" y="2995613"/>
          <p14:tracePt t="63624" x="3514725" y="2995613"/>
          <p14:tracePt t="63644" x="3586163" y="2995613"/>
          <p14:tracePt t="63656" x="3629025" y="2995613"/>
          <p14:tracePt t="63659" x="3676650" y="2995613"/>
          <p14:tracePt t="63670" x="3733800" y="2986088"/>
          <p14:tracePt t="63691" x="3890963" y="2971800"/>
          <p14:tracePt t="63716" x="4062413" y="2943225"/>
          <p14:tracePt t="63722" x="4124325" y="2938463"/>
          <p14:tracePt t="63730" x="4171950" y="2924175"/>
          <p14:tracePt t="63745" x="4233863" y="2909888"/>
          <p14:tracePt t="63759" x="4257675" y="2905125"/>
          <p14:tracePt t="63779" x="4267200" y="2900363"/>
          <p14:tracePt t="64673" x="4262438" y="2900363"/>
          <p14:tracePt t="65077" x="4252913" y="2900363"/>
          <p14:tracePt t="65100" x="4214813" y="2900363"/>
          <p14:tracePt t="65110" x="4195763" y="2900363"/>
          <p14:tracePt t="65137" x="4162425" y="2900363"/>
          <p14:tracePt t="65170" x="4157663" y="2900363"/>
          <p14:tracePt t="65268" x="4057650" y="2881313"/>
          <p14:tracePt t="65301" x="4033838" y="2871788"/>
          <p14:tracePt t="65702" x="4057650" y="2867025"/>
          <p14:tracePt t="65726" x="4067175" y="2862263"/>
          <p14:tracePt t="65777" x="4095750" y="2847975"/>
          <p14:tracePt t="65802" x="4124325" y="2838450"/>
          <p14:tracePt t="65817" x="4138613" y="2828925"/>
          <p14:tracePt t="65840" x="4152900" y="2828925"/>
          <p14:tracePt t="65882" x="4181475" y="2819400"/>
          <p14:tracePt t="65910" x="4200525" y="2819400"/>
          <p14:tracePt t="65955" x="4210050" y="2819400"/>
          <p14:tracePt t="66002" x="4214813" y="2819400"/>
          <p14:tracePt t="66079" x="4219575" y="2819400"/>
          <p14:tracePt t="66127" x="4224338" y="2819400"/>
          <p14:tracePt t="66147" x="4233863" y="2819400"/>
          <p14:tracePt t="66189" x="4271963" y="2838450"/>
          <p14:tracePt t="66212" x="4367213" y="2881313"/>
          <p14:tracePt t="66230" x="4391025" y="2886075"/>
          <p14:tracePt t="66238" x="4405313" y="2895600"/>
          <p14:tracePt t="66244" x="4414838" y="2895600"/>
          <p14:tracePt t="66250" x="4419600" y="2900363"/>
          <p14:tracePt t="66260" x="4429125" y="2905125"/>
          <p14:tracePt t="66266" x="4433888" y="2909888"/>
          <p14:tracePt t="66271" x="4438650" y="2909888"/>
          <p14:tracePt t="66308" x="4448175" y="2919413"/>
          <p14:tracePt t="66372" x="4448175" y="2933700"/>
          <p14:tracePt t="66376" x="4448175" y="2938463"/>
          <p14:tracePt t="66396" x="4443413" y="2962275"/>
          <p14:tracePt t="66423" x="4424363" y="2990850"/>
          <p14:tracePt t="66441" x="4395788" y="3033713"/>
          <p14:tracePt t="66470" x="4343400" y="3057525"/>
          <p14:tracePt t="66480" x="4305300" y="3081338"/>
          <p14:tracePt t="66497" x="4276725" y="3100388"/>
          <p14:tracePt t="66525" x="4205288" y="3148013"/>
          <p14:tracePt t="66544" x="4157663" y="3171825"/>
          <p14:tracePt t="66549" x="4138613" y="3181350"/>
          <p14:tracePt t="66560" x="4119563" y="3190875"/>
          <p14:tracePt t="66566" x="4086225" y="3205163"/>
          <p14:tracePt t="66568" x="4062413" y="3224213"/>
          <p14:tracePt t="66597" x="3971925" y="3276600"/>
          <p14:tracePt t="66618" x="3886200" y="3319463"/>
          <p14:tracePt t="66641" x="3724275" y="3414713"/>
          <p14:tracePt t="66655" x="3657600" y="3462338"/>
          <p14:tracePt t="66684" x="3590925" y="3524250"/>
          <p14:tracePt t="66690" x="3576638" y="3538538"/>
          <p14:tracePt t="66722" x="3500438" y="3586163"/>
          <p14:tracePt t="66761" x="3281363" y="3652838"/>
          <p14:tracePt t="66766" x="3205163" y="3676650"/>
          <p14:tracePt t="66776" x="3171825" y="3686175"/>
          <p14:tracePt t="66801" x="2862263" y="3738563"/>
          <p14:tracePt t="66825" x="2738438" y="3757613"/>
          <p14:tracePt t="66872" x="2366963" y="3776663"/>
          <p14:tracePt t="66894" x="2238375" y="3776663"/>
          <p14:tracePt t="66935" x="2047875" y="3771900"/>
          <p14:tracePt t="66940" x="2005013" y="3771900"/>
          <p14:tracePt t="66951" x="1943100" y="3771900"/>
          <p14:tracePt t="66972" x="1828800" y="3771900"/>
          <p14:tracePt t="66994" x="1647825" y="3771900"/>
          <p14:tracePt t="67016" x="1533525" y="3771900"/>
          <p14:tracePt t="67040" x="1381125" y="3767138"/>
          <p14:tracePt t="67062" x="1285875" y="3767138"/>
          <p14:tracePt t="67092" x="1128713" y="3767138"/>
          <p14:tracePt t="67110" x="1004888" y="3767138"/>
          <p14:tracePt t="67124" x="966788" y="3767138"/>
          <p14:tracePt t="67159" x="838200" y="3767138"/>
          <p14:tracePt t="67187" x="795338" y="3767138"/>
          <p14:tracePt t="67220" x="742950" y="3767138"/>
          <p14:tracePt t="67262" x="619125" y="3767138"/>
          <p14:tracePt t="67285" x="595313" y="3771900"/>
          <p14:tracePt t="67350" x="519113" y="3795713"/>
          <p14:tracePt t="67381" x="514350" y="3805238"/>
          <p14:tracePt t="67427" x="509588" y="3814763"/>
          <p14:tracePt t="67451" x="509588" y="3833813"/>
          <p14:tracePt t="67501" x="533400" y="3871913"/>
          <p14:tracePt t="67557" x="557213" y="3886200"/>
          <p14:tracePt t="67577" x="614363" y="3910013"/>
          <p14:tracePt t="67612" x="704850" y="3943350"/>
          <p14:tracePt t="67639" x="742950" y="3943350"/>
          <p14:tracePt t="67650" x="823913" y="3962400"/>
          <p14:tracePt t="67676" x="871538" y="3976688"/>
          <p14:tracePt t="67689" x="890588" y="3981450"/>
          <p14:tracePt t="67714" x="923925" y="3986213"/>
          <p14:tracePt t="67719" x="933450" y="3986213"/>
          <p14:tracePt t="67727" x="957263" y="3986213"/>
          <p14:tracePt t="67732" x="971550" y="3990975"/>
          <p14:tracePt t="67743" x="990600" y="3990975"/>
          <p14:tracePt t="67751" x="1014413" y="3990975"/>
          <p14:tracePt t="67769" x="1085850" y="3995738"/>
          <p14:tracePt t="67777" x="1114425" y="3995738"/>
          <p14:tracePt t="67795" x="1152525" y="4000500"/>
          <p14:tracePt t="67830" x="1223963" y="4005263"/>
          <p14:tracePt t="67836" x="1238250" y="4005263"/>
          <p14:tracePt t="67841" x="1262063" y="4014788"/>
          <p14:tracePt t="67845" x="1281113" y="4014788"/>
          <p14:tracePt t="67874" x="1409700" y="4024313"/>
          <p14:tracePt t="67880" x="1476375" y="4024313"/>
          <p14:tracePt t="67887" x="1543050" y="4033838"/>
          <p14:tracePt t="67904" x="1800225" y="4048125"/>
          <p14:tracePt t="67916" x="1876425" y="4057650"/>
          <p14:tracePt t="67924" x="1933575" y="4062413"/>
          <p14:tracePt t="67926" x="2000250" y="4062413"/>
          <p14:tracePt t="67953" x="2185988" y="4071938"/>
          <p14:tracePt t="67956" x="2262188" y="4071938"/>
          <p14:tracePt t="67966" x="2309813" y="4071938"/>
          <p14:tracePt t="67985" x="2443163" y="4071938"/>
          <p14:tracePt t="67988" x="2490788" y="4071938"/>
          <p14:tracePt t="68028" x="2838450" y="4071938"/>
          <p14:tracePt t="68031" x="2900363" y="4071938"/>
          <p14:tracePt t="68048" x="3024188" y="4071938"/>
          <p14:tracePt t="68076" x="3252788" y="4071938"/>
          <p14:tracePt t="68106" x="3443288" y="4071938"/>
          <p14:tracePt t="68110" x="3500438" y="4071938"/>
          <p14:tracePt t="68115" x="3576638" y="4071938"/>
          <p14:tracePt t="68134" x="3690938" y="4071938"/>
          <p14:tracePt t="68170" x="3700463" y="4071938"/>
          <p14:tracePt t="68207" x="3795713" y="4071938"/>
          <p14:tracePt t="68231" x="3910013" y="4071938"/>
          <p14:tracePt t="68236" x="3943350" y="4071938"/>
          <p14:tracePt t="68253" x="4000500" y="4071938"/>
          <p14:tracePt t="68277" x="4100513" y="4071938"/>
          <p14:tracePt t="68281" x="4129088" y="4071938"/>
          <p14:tracePt t="68303" x="4252913" y="4071938"/>
          <p14:tracePt t="68313" x="4286250" y="4071938"/>
          <p14:tracePt t="68332" x="4381500" y="4071938"/>
          <p14:tracePt t="68339" x="4419600" y="4071938"/>
          <p14:tracePt t="68347" x="4448175" y="4071938"/>
          <p14:tracePt t="68356" x="4471988" y="4071938"/>
          <p14:tracePt t="68375" x="4529138" y="4071938"/>
          <p14:tracePt t="68377" x="4557713" y="4071938"/>
          <p14:tracePt t="68418" x="4733925" y="4071938"/>
          <p14:tracePt t="68439" x="4838700" y="4071938"/>
          <p14:tracePt t="68484" x="5010150" y="4076700"/>
          <p14:tracePt t="68512" x="5186363" y="4076700"/>
          <p14:tracePt t="68532" x="5243513" y="4076700"/>
          <p14:tracePt t="68533" x="5272088" y="4076700"/>
          <p14:tracePt t="68559" x="5357813" y="4076700"/>
          <p14:tracePt t="68566" x="5391150" y="4076700"/>
          <p14:tracePt t="68589" x="5514975" y="4076700"/>
          <p14:tracePt t="68607" x="5581650" y="4076700"/>
          <p14:tracePt t="68609" x="5619750" y="4076700"/>
          <p14:tracePt t="68644" x="5748338" y="4076700"/>
          <p14:tracePt t="68649" x="5776913" y="4076700"/>
          <p14:tracePt t="68656" x="5824538" y="4076700"/>
          <p14:tracePt t="68674" x="5876925" y="4076700"/>
          <p14:tracePt t="68686" x="5953125" y="4076700"/>
          <p14:tracePt t="68704" x="5995988" y="4076700"/>
          <p14:tracePt t="68707" x="6005513" y="4076700"/>
          <p14:tracePt t="68722" x="6048375" y="4076700"/>
          <p14:tracePt t="68749" x="6067425" y="4076700"/>
          <p14:tracePt t="68751" x="6076950" y="4071938"/>
          <p14:tracePt t="68770" x="6076950" y="4067175"/>
          <p14:tracePt t="68788" x="6091238" y="4052888"/>
          <p14:tracePt t="68826" x="6153150" y="4000500"/>
          <p14:tracePt t="68846" x="6191250" y="3967163"/>
          <p14:tracePt t="68874" x="6253163" y="3900488"/>
          <p14:tracePt t="68893" x="6281738" y="3857625"/>
          <p14:tracePt t="68931" x="6315075" y="3795713"/>
          <p14:tracePt t="68936" x="6315075" y="3786188"/>
          <p14:tracePt t="68955" x="6315075" y="3771900"/>
          <p14:tracePt t="68994" x="6319838" y="3709988"/>
          <p14:tracePt t="69018" x="6319838" y="3671888"/>
          <p14:tracePt t="69028" x="6319838" y="3643313"/>
          <p14:tracePt t="69045" x="6319838" y="3605213"/>
          <p14:tracePt t="69075" x="6276975" y="3529013"/>
          <p14:tracePt t="69110" x="6257925" y="3486150"/>
          <p14:tracePt t="69128" x="6215063" y="3419475"/>
          <p14:tracePt t="69167" x="6167438" y="3357563"/>
          <p14:tracePt t="69183" x="6143625" y="3333750"/>
          <p14:tracePt t="69207" x="6110288" y="3305175"/>
          <p14:tracePt t="69246" x="6034088" y="3248025"/>
          <p14:tracePt t="69283" x="5938838" y="3190875"/>
          <p14:tracePt t="69289" x="5795963" y="3143250"/>
          <p14:tracePt t="69294" x="5762625" y="3133725"/>
          <p14:tracePt t="69299" x="5734050" y="3124200"/>
          <p14:tracePt t="69317" x="5667375" y="3100388"/>
          <p14:tracePt t="69342" x="5581650" y="3076575"/>
          <p14:tracePt t="69345" x="5557838" y="3062288"/>
          <p14:tracePt t="69372" x="5519738" y="3048000"/>
          <p14:tracePt t="69389" x="5486400" y="3048000"/>
          <p14:tracePt t="69391" x="5472113" y="3043238"/>
          <p14:tracePt t="69402" x="5443538" y="3038475"/>
          <p14:tracePt t="69407" x="5410200" y="3038475"/>
          <p14:tracePt t="69423" x="5391150" y="3033713"/>
          <p14:tracePt t="69444" x="5205413" y="3024188"/>
          <p14:tracePt t="69466" x="5062538" y="3019425"/>
          <p14:tracePt t="69487" x="4943475" y="3009900"/>
          <p14:tracePt t="69512" x="4838700" y="3009900"/>
          <p14:tracePt t="69518" x="4791075" y="3009900"/>
          <p14:tracePt t="69524" x="4752975" y="3009900"/>
          <p14:tracePt t="69534" x="4695825" y="3009900"/>
          <p14:tracePt t="69550" x="4581525" y="3009900"/>
          <p14:tracePt t="69575" x="4381500" y="3009900"/>
          <p14:tracePt t="69579" x="4314825" y="3009900"/>
          <p14:tracePt t="69596" x="4200525" y="3009900"/>
          <p14:tracePt t="69624" x="3962400" y="3009900"/>
          <p14:tracePt t="69643" x="3862388" y="3009900"/>
          <p14:tracePt t="69670" x="3767138" y="3009900"/>
          <p14:tracePt t="69674" x="3719513" y="3009900"/>
          <p14:tracePt t="69682" x="3681413" y="3009900"/>
          <p14:tracePt t="69701" x="3595688" y="3014663"/>
          <p14:tracePt t="69705" x="3562350" y="3019425"/>
          <p14:tracePt t="69721" x="3457575" y="3024188"/>
          <p14:tracePt t="69738" x="3376613" y="3033713"/>
          <p14:tracePt t="69765" x="3205163" y="3038475"/>
          <p14:tracePt t="69767" x="3167063" y="3038475"/>
          <p14:tracePt t="69786" x="3048000" y="3038475"/>
          <p14:tracePt t="69794" x="2995613" y="3038475"/>
          <p14:tracePt t="69814" x="2914650" y="3038475"/>
          <p14:tracePt t="69816" x="2857500" y="3038475"/>
          <p14:tracePt t="69852" x="2667000" y="3038475"/>
          <p14:tracePt t="69854" x="2590800" y="3038475"/>
          <p14:tracePt t="69890" x="2333625" y="3038475"/>
          <p14:tracePt t="69893" x="2257425" y="3038475"/>
          <p14:tracePt t="69902" x="2233613" y="3038475"/>
          <p14:tracePt t="69910" x="2176463" y="3038475"/>
          <p14:tracePt t="69933" x="2019300" y="3038475"/>
          <p14:tracePt t="69939" x="2000250" y="3038475"/>
          <p14:tracePt t="69944" x="1933575" y="3038475"/>
          <p14:tracePt t="69953" x="1857375" y="3038475"/>
          <p14:tracePt t="69971" x="1795463" y="3033713"/>
          <p14:tracePt t="70011" x="1571625" y="3024188"/>
          <p14:tracePt t="70015" x="1528763" y="3024188"/>
          <p14:tracePt t="70019" x="1490663" y="3024188"/>
          <p14:tracePt t="70027" x="1476375" y="3024188"/>
          <p14:tracePt t="70044" x="1400175" y="3019425"/>
          <p14:tracePt t="70080" x="1295400" y="3019425"/>
          <p14:tracePt t="70120" x="1214438" y="3019425"/>
          <p14:tracePt t="70166" x="1138238" y="3019425"/>
          <p14:tracePt t="70169" x="1123950" y="3019425"/>
          <p14:tracePt t="70207" x="990600" y="3019425"/>
          <p14:tracePt t="70230" x="952500" y="3019425"/>
          <p14:tracePt t="70234" x="938213" y="3019425"/>
          <p14:tracePt t="70238" x="928688" y="3019425"/>
          <p14:tracePt t="70248" x="919163" y="3019425"/>
          <p14:tracePt t="70267" x="909638" y="3019425"/>
          <p14:tracePt t="70326" x="890588" y="3019425"/>
          <p14:tracePt t="70344" x="881063" y="3019425"/>
          <p14:tracePt t="70596" x="876300" y="3028950"/>
          <p14:tracePt t="70621" x="866775" y="3043238"/>
          <p14:tracePt t="70642" x="857250" y="3057525"/>
          <p14:tracePt t="70687" x="838200" y="3100388"/>
          <p14:tracePt t="70715" x="828675" y="3119438"/>
          <p14:tracePt t="70721" x="828675" y="3124200"/>
          <p14:tracePt t="70727" x="823913" y="3128963"/>
          <p14:tracePt t="70735" x="823913" y="3133725"/>
          <p14:tracePt t="70739" x="819150" y="3138488"/>
          <p14:tracePt t="70755" x="814388" y="3148013"/>
          <p14:tracePt t="70781" x="809625" y="3162300"/>
          <p14:tracePt t="70784" x="809625" y="3167063"/>
          <p14:tracePt t="70827" x="795338" y="3195638"/>
          <p14:tracePt t="70831" x="795338" y="3200400"/>
          <p14:tracePt t="70838" x="795338" y="3205163"/>
          <p14:tracePt t="70857" x="790575" y="3219450"/>
          <p14:tracePt t="70861" x="785813" y="3224213"/>
          <p14:tracePt t="70893" x="781050" y="3233738"/>
          <p14:tracePt t="70933" x="776288" y="3248025"/>
          <p14:tracePt t="70989" x="776288" y="3252788"/>
          <p14:tracePt t="71096" x="776288" y="3276600"/>
          <p14:tracePt t="71128" x="776288" y="3286125"/>
          <p14:tracePt t="71169" x="776288" y="3314700"/>
          <p14:tracePt t="71188" x="776288" y="3343275"/>
          <p14:tracePt t="71204" x="776288" y="3362325"/>
          <p14:tracePt t="71230" x="771525" y="3424238"/>
          <p14:tracePt t="71253" x="771525" y="3443288"/>
          <p14:tracePt t="71277" x="766763" y="3467100"/>
          <p14:tracePt t="71313" x="762000" y="3514725"/>
          <p14:tracePt t="71342" x="762000" y="3548063"/>
          <p14:tracePt t="71370" x="762000" y="3576638"/>
          <p14:tracePt t="71376" x="762000" y="3590925"/>
          <p14:tracePt t="71408" x="762000" y="3600450"/>
          <p14:tracePt t="71436" x="757238" y="3609975"/>
          <p14:tracePt t="71455" x="757238" y="3614738"/>
          <p14:tracePt t="71464" x="757238" y="3624263"/>
          <p14:tracePt t="71484" x="757238" y="3633788"/>
          <p14:tracePt t="71511" x="757238" y="3648075"/>
          <p14:tracePt t="71528" x="752475" y="3690938"/>
          <p14:tracePt t="71567" x="752475" y="3743325"/>
          <p14:tracePt t="71591" x="752475" y="3762375"/>
          <p14:tracePt t="71620" x="752475" y="3814763"/>
          <p14:tracePt t="71641" x="752475" y="3843338"/>
          <p14:tracePt t="71677" x="752475" y="3857625"/>
          <p14:tracePt t="71703" x="752475" y="3862388"/>
          <p14:tracePt t="71762" x="752475" y="3871913"/>
          <p14:tracePt t="71781" x="752475" y="3881438"/>
          <p14:tracePt t="71829" x="752475" y="3924300"/>
          <p14:tracePt t="71836" x="752475" y="3948113"/>
          <p14:tracePt t="71842" x="757238" y="3957638"/>
          <p14:tracePt t="71852" x="757238" y="3967163"/>
          <p14:tracePt t="71861" x="757238" y="3976688"/>
          <p14:tracePt t="71885" x="762000" y="3986213"/>
          <p14:tracePt t="71888" x="762000" y="3990975"/>
          <p14:tracePt t="72329" x="766763" y="3990975"/>
          <p14:tracePt t="72349" x="795338" y="3990975"/>
          <p14:tracePt t="72378" x="857250" y="3990975"/>
          <p14:tracePt t="72387" x="871538" y="3990975"/>
          <p14:tracePt t="72409" x="895350" y="3990975"/>
          <p14:tracePt t="72437" x="909638" y="3990975"/>
          <p14:tracePt t="72560" x="1066800" y="3990975"/>
          <p14:tracePt t="72565" x="1076325" y="3990975"/>
          <p14:tracePt t="72574" x="1085850" y="3990975"/>
          <p14:tracePt t="72583" x="1109663" y="3990975"/>
          <p14:tracePt t="72606" x="1147763" y="3990975"/>
          <p14:tracePt t="72666" x="1276350" y="3990975"/>
          <p14:tracePt t="72687" x="1328738" y="3990975"/>
          <p14:tracePt t="72690" x="1347788" y="3990975"/>
          <p14:tracePt t="72729" x="1462088" y="3990975"/>
          <p14:tracePt t="72751" x="1533525" y="3990975"/>
          <p14:tracePt t="72761" x="1562100" y="3990975"/>
          <p14:tracePt t="72767" x="1585913" y="3990975"/>
          <p14:tracePt t="72771" x="1604963" y="3990975"/>
          <p14:tracePt t="72792" x="1662113" y="3990975"/>
          <p14:tracePt t="72817" x="1800225" y="3990975"/>
          <p14:tracePt t="72827" x="1828800" y="3990975"/>
          <p14:tracePt t="72835" x="1857375" y="3990975"/>
          <p14:tracePt t="72859" x="1924050" y="3990975"/>
          <p14:tracePt t="72862" x="1938338" y="3990975"/>
          <p14:tracePt t="72873" x="1952625" y="3990975"/>
          <p14:tracePt t="72894" x="2000250" y="3990975"/>
          <p14:tracePt t="72939" x="2157413" y="3990975"/>
          <p14:tracePt t="72964" x="2247900" y="3990975"/>
          <p14:tracePt t="72969" x="2276475" y="3990975"/>
          <p14:tracePt t="72981" x="2314575" y="3990975"/>
          <p14:tracePt t="72986" x="2338388" y="3990975"/>
          <p14:tracePt t="72989" x="2366963" y="3990975"/>
          <p14:tracePt t="73016" x="2466975" y="3990975"/>
          <p14:tracePt t="73028" x="2562225" y="3990975"/>
          <p14:tracePt t="73050" x="2647950" y="3990975"/>
          <p14:tracePt t="73111" x="3024188" y="3990975"/>
          <p14:tracePt t="73122" x="3090863" y="3990975"/>
          <p14:tracePt t="73141" x="3205163" y="3990975"/>
          <p14:tracePt t="73196" x="3500438" y="3967163"/>
          <p14:tracePt t="73201" x="3548063" y="3962400"/>
          <p14:tracePt t="73207" x="3595688" y="3962400"/>
          <p14:tracePt t="73265" x="3867150" y="3938588"/>
          <p14:tracePt t="73267" x="3924300" y="3938588"/>
          <p14:tracePt t="73284" x="4057650" y="3938588"/>
          <p14:tracePt t="73295" x="4133850" y="3938588"/>
          <p14:tracePt t="73300" x="4210050" y="3938588"/>
          <p14:tracePt t="73344" x="4552950" y="3943350"/>
          <p14:tracePt t="73377" x="4714875" y="3943350"/>
          <p14:tracePt t="73421" x="4962525" y="3943350"/>
          <p14:tracePt t="73424" x="5024438" y="3943350"/>
          <p14:tracePt t="73471" x="5233988" y="3943350"/>
          <p14:tracePt t="73528" x="5448300" y="3933825"/>
          <p14:tracePt t="73549" x="5595938" y="3929063"/>
          <p14:tracePt t="73592" x="5824538" y="3929063"/>
          <p14:tracePt t="73596" x="5853113" y="3929063"/>
          <p14:tracePt t="73607" x="5895975" y="3929063"/>
          <p14:tracePt t="73627" x="5929313" y="3929063"/>
          <p14:tracePt t="73671" x="6000750" y="3929063"/>
          <p14:tracePt t="73719" x="6124575" y="3929063"/>
          <p14:tracePt t="73724" x="6134100" y="3929063"/>
          <p14:tracePt t="73732" x="6138863" y="3929063"/>
          <p14:tracePt t="73740" x="6143625" y="3929063"/>
          <p14:tracePt t="73828" x="6172200" y="3929063"/>
          <p14:tracePt t="73849" x="6191250" y="3929063"/>
          <p14:tracePt t="73858" x="6200775" y="3929063"/>
          <p14:tracePt t="73887" x="6224588" y="3929063"/>
          <p14:tracePt t="73932" x="6238875" y="3919538"/>
          <p14:tracePt t="73952" x="6253163" y="3914775"/>
          <p14:tracePt t="73979" x="6257925" y="3910013"/>
          <p14:tracePt t="73981" x="6257925" y="3905250"/>
          <p14:tracePt t="74005" x="6257925" y="3900488"/>
          <p14:tracePt t="74047" x="6267450" y="3871913"/>
          <p14:tracePt t="74077" x="6272213" y="3833813"/>
          <p14:tracePt t="74084" x="6272213" y="3824288"/>
          <p14:tracePt t="74094" x="6272213" y="3819525"/>
          <p14:tracePt t="74107" x="6272213" y="3795713"/>
          <p14:tracePt t="74119" x="6272213" y="3786188"/>
          <p14:tracePt t="74126" x="6272213" y="3776663"/>
          <p14:tracePt t="74131" x="6272213" y="3762375"/>
          <p14:tracePt t="74137" x="6272213" y="3752850"/>
          <p14:tracePt t="74144" x="6272213" y="3738563"/>
          <p14:tracePt t="74152" x="6272213" y="3729038"/>
          <p14:tracePt t="74170" x="6272213" y="3695700"/>
          <p14:tracePt t="74204" x="6262688" y="3643313"/>
          <p14:tracePt t="74229" x="6253163" y="3629025"/>
          <p14:tracePt t="74251" x="6243638" y="3600450"/>
          <p14:tracePt t="74327" x="6196013" y="3505200"/>
          <p14:tracePt t="74333" x="6181725" y="3490913"/>
          <p14:tracePt t="74358" x="6172200" y="3471863"/>
          <p14:tracePt t="74380" x="6138863" y="3429000"/>
          <p14:tracePt t="74419" x="6115050" y="3400425"/>
          <p14:tracePt t="74442" x="6062663" y="3348038"/>
          <p14:tracePt t="74483" x="6010275" y="3286125"/>
          <p14:tracePt t="74504" x="5948363" y="3243263"/>
          <p14:tracePt t="74532" x="5938838" y="3219450"/>
          <p14:tracePt t="74587" x="5891213" y="3171825"/>
          <p14:tracePt t="74626" x="5867400" y="3152775"/>
          <p14:tracePt t="74652" x="5834063" y="3124200"/>
          <p14:tracePt t="74688" x="5810250" y="3105150"/>
          <p14:tracePt t="74707" x="5791200" y="3086100"/>
          <p14:tracePt t="74749" x="5743575" y="3052763"/>
          <p14:tracePt t="74776" x="5700713" y="3028950"/>
          <p14:tracePt t="74796" x="5681663" y="3024188"/>
          <p14:tracePt t="74830" x="5657850" y="3014663"/>
          <p14:tracePt t="74857" x="5648325" y="3014663"/>
          <p14:tracePt t="74878" x="5643563" y="3014663"/>
          <p14:tracePt t="74886" x="5634038" y="3014663"/>
          <p14:tracePt t="74907" x="5591175" y="3005138"/>
          <p14:tracePt t="74911" x="5576888" y="3005138"/>
          <p14:tracePt t="74919" x="5553075" y="3005138"/>
          <p14:tracePt t="74936" x="5505450" y="3005138"/>
          <p14:tracePt t="74962" x="5414963" y="3000375"/>
          <p14:tracePt t="74982" x="5357813" y="3000375"/>
          <p14:tracePt t="75018" x="5272088" y="3000375"/>
          <p14:tracePt t="75041" x="5186363" y="3000375"/>
          <p14:tracePt t="75044" x="5157788" y="3000375"/>
          <p14:tracePt t="75076" x="4981575" y="3000375"/>
          <p14:tracePt t="75082" x="4943475" y="3000375"/>
          <p14:tracePt t="75106" x="4862513" y="3000375"/>
          <p14:tracePt t="75136" x="4795838" y="3000375"/>
          <p14:tracePt t="75144" x="4776788" y="3000375"/>
          <p14:tracePt t="75149" x="4752975" y="3000375"/>
          <p14:tracePt t="75156" x="4724400" y="3000375"/>
          <p14:tracePt t="75213" x="4424363" y="3000375"/>
          <p14:tracePt t="75224" x="4357688" y="3000375"/>
          <p14:tracePt t="75232" x="4319588" y="3000375"/>
          <p14:tracePt t="75248" x="4276725" y="3000375"/>
          <p14:tracePt t="75285" x="4210050" y="3000375"/>
          <p14:tracePt t="75330" x="4005263" y="3000375"/>
          <p14:tracePt t="75377" x="3781425" y="3000375"/>
          <p14:tracePt t="75405" x="3695700" y="3000375"/>
          <p14:tracePt t="75452" x="3519488" y="3000375"/>
          <p14:tracePt t="75472" x="3457575" y="3000375"/>
          <p14:tracePt t="75503" x="3333750" y="2995613"/>
          <p14:tracePt t="75520" x="3295650" y="2995613"/>
          <p14:tracePt t="75561" x="3176588" y="2990850"/>
          <p14:tracePt t="75565" x="3148013" y="2990850"/>
          <p14:tracePt t="75588" x="3062288" y="2990850"/>
          <p14:tracePt t="75592" x="2943225" y="2990850"/>
          <p14:tracePt t="75619" x="2781300" y="2981325"/>
          <p14:tracePt t="75622" x="2733675" y="2976563"/>
          <p14:tracePt t="75650" x="2614613" y="2967038"/>
          <p14:tracePt t="75656" x="2586038" y="2967038"/>
          <p14:tracePt t="75659" x="2557463" y="2967038"/>
          <p14:tracePt t="75700" x="2443163" y="2967038"/>
          <p14:tracePt t="75705" x="2414588" y="2967038"/>
          <p14:tracePt t="75723" x="2343150" y="2967038"/>
          <p14:tracePt t="75751" x="2190750" y="2967038"/>
          <p14:tracePt t="75761" x="2162175" y="2967038"/>
          <p14:tracePt t="75766" x="2128838" y="2967038"/>
          <p14:tracePt t="75777" x="2109788" y="2967038"/>
          <p14:tracePt t="75784" x="2081213" y="2967038"/>
          <p14:tracePt t="75790" x="2062163" y="2967038"/>
          <p14:tracePt t="75798" x="2043113" y="2967038"/>
          <p14:tracePt t="75814" x="1995488" y="2967038"/>
          <p14:tracePt t="75862" x="1838325" y="2967038"/>
          <p14:tracePt t="75865" x="1804988" y="2967038"/>
          <p14:tracePt t="75871" x="1776413" y="2967038"/>
          <p14:tracePt t="75892" x="1719263" y="2967038"/>
          <p14:tracePt t="75918" x="1681163" y="2967038"/>
          <p14:tracePt t="75939" x="1628775" y="2967038"/>
          <p14:tracePt t="75953" x="1590675" y="2967038"/>
          <p14:tracePt t="75973" x="1509713" y="2967038"/>
          <p14:tracePt t="75983" x="1481138" y="2967038"/>
          <p14:tracePt t="75990" x="1466850" y="2967038"/>
          <p14:tracePt t="75999" x="1452563" y="2967038"/>
          <p14:tracePt t="76032" x="1414463" y="2967038"/>
          <p14:tracePt t="76035" x="1409700" y="2967038"/>
          <p14:tracePt t="76079" x="1376363" y="2967038"/>
          <p14:tracePt t="76100" x="1338263" y="2967038"/>
          <p14:tracePt t="76130" x="1247775" y="2967038"/>
          <p14:tracePt t="76138" x="1238250" y="2967038"/>
          <p14:tracePt t="76143" x="1228725" y="2967038"/>
          <p14:tracePt t="76149" x="1214438" y="2967038"/>
          <p14:tracePt t="76156" x="1204913" y="2967038"/>
          <p14:tracePt t="76173" x="1181100" y="2967038"/>
          <p14:tracePt t="76198" x="1152525" y="2967038"/>
          <p14:tracePt t="76204" x="1147763" y="2967038"/>
          <p14:tracePt t="76212" x="1138238" y="2967038"/>
          <p14:tracePt t="76219" x="1128713" y="2967038"/>
          <p14:tracePt t="76254" x="1071563" y="2967038"/>
          <p14:tracePt t="76264" x="1057275" y="2967038"/>
          <p14:tracePt t="76331" x="909638" y="2967038"/>
          <p14:tracePt t="76338" x="895350" y="2967038"/>
          <p14:tracePt t="76344" x="881063" y="2967038"/>
          <p14:tracePt t="76361" x="847725" y="2967038"/>
          <p14:tracePt t="76411" x="771525" y="2971800"/>
          <p14:tracePt t="76436" x="757238" y="2971800"/>
          <p14:tracePt t="76722" x="757238" y="2981325"/>
          <p14:tracePt t="76751" x="752475" y="3005138"/>
          <p14:tracePt t="76757" x="747713" y="3005138"/>
          <p14:tracePt t="76766" x="742950" y="3014663"/>
          <p14:tracePt t="76777" x="742950" y="3028950"/>
          <p14:tracePt t="76784" x="742950" y="3033713"/>
          <p14:tracePt t="76796" x="738188" y="3048000"/>
          <p14:tracePt t="76802" x="738188" y="3052763"/>
          <p14:tracePt t="76808" x="733425" y="3057525"/>
          <p14:tracePt t="76828" x="728663" y="3081338"/>
          <p14:tracePt t="76832" x="723900" y="3095625"/>
          <p14:tracePt t="76841" x="719138" y="3095625"/>
          <p14:tracePt t="76876" x="714375" y="3133725"/>
          <p14:tracePt t="76885" x="714375" y="3138488"/>
          <p14:tracePt t="76951" x="714375" y="3143250"/>
          <p14:tracePt t="76970" x="714375" y="3148013"/>
          <p14:tracePt t="77015" x="714375" y="3171825"/>
          <p14:tracePt t="77051" x="709613" y="3209925"/>
          <p14:tracePt t="77141" x="709613" y="3286125"/>
          <p14:tracePt t="77167" x="709613" y="3290888"/>
          <p14:tracePt t="77202" x="709613" y="3309938"/>
          <p14:tracePt t="77236" x="709613" y="3328988"/>
          <p14:tracePt t="77255" x="709613" y="3338513"/>
          <p14:tracePt t="77312" x="709613" y="3376613"/>
          <p14:tracePt t="77331" x="709613" y="3414713"/>
          <p14:tracePt t="77356" x="709613" y="3429000"/>
          <p14:tracePt t="77393" x="709613" y="3462338"/>
          <p14:tracePt t="77454" x="709613" y="3581400"/>
          <p14:tracePt t="77474" x="714375" y="3629025"/>
          <p14:tracePt t="77511" x="719138" y="3652838"/>
          <p14:tracePt t="77550" x="719138" y="3719513"/>
          <p14:tracePt t="77577" x="719138" y="3733800"/>
          <p14:tracePt t="77609" x="719138" y="3762375"/>
          <p14:tracePt t="77627" x="719138" y="3771900"/>
          <p14:tracePt t="77661" x="719138" y="3814763"/>
          <p14:tracePt t="77702" x="719138" y="3871913"/>
          <p14:tracePt t="77722" x="728663" y="3924300"/>
          <p14:tracePt t="77764" x="728663" y="3981450"/>
          <p14:tracePt t="77784" x="733425" y="4014788"/>
          <p14:tracePt t="77827" x="733425" y="4057650"/>
          <p14:tracePt t="78078" x="747713" y="4057650"/>
          <p14:tracePt t="78488" x="890588" y="4057650"/>
          <p14:tracePt t="78497" x="904875" y="4057650"/>
          <p14:tracePt t="78532" x="981075" y="4057650"/>
          <p14:tracePt t="78572" x="1219200" y="4057650"/>
          <p14:tracePt t="78578" x="1252538" y="4057650"/>
          <p14:tracePt t="78584" x="1281113" y="4057650"/>
          <p14:tracePt t="78605" x="1338263" y="4057650"/>
          <p14:tracePt t="78635" x="1466850" y="4057650"/>
          <p14:tracePt t="78641" x="1514475" y="4057650"/>
          <p14:tracePt t="78674" x="1714500" y="4057650"/>
          <p14:tracePt t="78708" x="1938338" y="4057650"/>
          <p14:tracePt t="78737" x="2038350" y="4057650"/>
          <p14:tracePt t="78763" x="2100263" y="4057650"/>
          <p14:tracePt t="78768" x="2119313" y="4057650"/>
          <p14:tracePt t="78771" x="2147888" y="4057650"/>
          <p14:tracePt t="78800" x="2205038" y="4057650"/>
          <p14:tracePt t="78826" x="2281238" y="4057650"/>
          <p14:tracePt t="78840" x="2343150" y="4057650"/>
          <p14:tracePt t="78851" x="2371725" y="4057650"/>
          <p14:tracePt t="78859" x="2400300" y="4057650"/>
          <p14:tracePt t="78863" x="2438400" y="4057650"/>
          <p14:tracePt t="78870" x="2476500" y="4057650"/>
          <p14:tracePt t="78889" x="2538413" y="4057650"/>
          <p14:tracePt t="78892" x="2566988" y="4062413"/>
          <p14:tracePt t="78904" x="2619375" y="4062413"/>
          <p14:tracePt t="78913" x="2657475" y="4062413"/>
          <p14:tracePt t="78919" x="2705100" y="4062413"/>
          <p14:tracePt t="78925" x="2733675" y="4062413"/>
          <p14:tracePt t="78955" x="2838450" y="4062413"/>
          <p14:tracePt t="78979" x="2905125" y="4062413"/>
          <p14:tracePt t="79005" x="3005138" y="4062413"/>
          <p14:tracePt t="79048" x="3243263" y="4062413"/>
          <p14:tracePt t="79075" x="3367088" y="4062413"/>
          <p14:tracePt t="79125" x="3690938" y="4062413"/>
          <p14:tracePt t="79135" x="3719513" y="4062413"/>
          <p14:tracePt t="79143" x="3795713" y="4062413"/>
          <p14:tracePt t="79147" x="3819525" y="4057650"/>
          <p14:tracePt t="79154" x="3886200" y="4048125"/>
          <p14:tracePt t="79174" x="3967163" y="4043363"/>
          <p14:tracePt t="79185" x="4062413" y="4038600"/>
          <p14:tracePt t="79208" x="4167188" y="4038600"/>
          <p14:tracePt t="79237" x="4276725" y="4038600"/>
          <p14:tracePt t="79261" x="4391025" y="4038600"/>
          <p14:tracePt t="79309" x="4624388" y="4052888"/>
          <p14:tracePt t="79313" x="4676775" y="4062413"/>
          <p14:tracePt t="79333" x="4772025" y="4062413"/>
          <p14:tracePt t="79364" x="4895850" y="4062413"/>
          <p14:tracePt t="79387" x="4924425" y="4062413"/>
          <p14:tracePt t="79415" x="5043488" y="4067175"/>
          <p14:tracePt t="79435" x="5181600" y="4081463"/>
          <p14:tracePt t="79439" x="5219700" y="4086225"/>
          <p14:tracePt t="79496" x="5443538" y="4086225"/>
          <p14:tracePt t="79518" x="5510213" y="4086225"/>
          <p14:tracePt t="79546" x="5629275" y="4086225"/>
          <p14:tracePt t="79575" x="5810250" y="4086225"/>
          <p14:tracePt t="79582" x="5848350" y="4086225"/>
          <p14:tracePt t="79604" x="5881688" y="4086225"/>
          <p14:tracePt t="79625" x="5986463" y="4086225"/>
          <p14:tracePt t="79628" x="6019800" y="4086225"/>
          <p14:tracePt t="79675" x="6157913" y="4067175"/>
          <p14:tracePt t="79723" x="6291263" y="4033838"/>
          <p14:tracePt t="79748" x="6305550" y="4024313"/>
          <p14:tracePt t="79812" x="6334125" y="4014788"/>
          <p14:tracePt t="79815" x="6338888" y="4010025"/>
          <p14:tracePt t="79823" x="6348413" y="4005263"/>
          <p14:tracePt t="79843" x="6353175" y="3995738"/>
          <p14:tracePt t="79847" x="6353175" y="3990975"/>
          <p14:tracePt t="79858" x="6357938" y="3986213"/>
          <p14:tracePt t="79879" x="6362700" y="3976688"/>
          <p14:tracePt t="79889" x="6362700" y="3971925"/>
          <p14:tracePt t="79936" x="6367463" y="3924300"/>
          <p14:tracePt t="79956" x="6367463" y="3895725"/>
          <p14:tracePt t="79985" x="6367463" y="3867150"/>
          <p14:tracePt t="79987" x="6367463" y="3857625"/>
          <p14:tracePt t="80062" x="6362700" y="3762375"/>
          <p14:tracePt t="80067" x="6362700" y="3748088"/>
          <p14:tracePt t="80069" x="6357938" y="3733800"/>
          <p14:tracePt t="80128" x="6334125" y="3662363"/>
          <p14:tracePt t="80134" x="6329363" y="3652838"/>
          <p14:tracePt t="80139" x="6324600" y="3643313"/>
          <p14:tracePt t="80143" x="6324600" y="3633788"/>
          <p14:tracePt t="80155" x="6319838" y="3624263"/>
          <p14:tracePt t="80174" x="6310313" y="3595688"/>
          <p14:tracePt t="80207" x="6286500" y="3552825"/>
          <p14:tracePt t="80214" x="6281738" y="3543300"/>
          <p14:tracePt t="80233" x="6276975" y="3524250"/>
          <p14:tracePt t="80237" x="6262688" y="3505200"/>
          <p14:tracePt t="80248" x="6257925" y="3495675"/>
          <p14:tracePt t="80256" x="6248400" y="3481388"/>
          <p14:tracePt t="80298" x="6224588" y="3438525"/>
          <p14:tracePt t="80324" x="6200775" y="3409950"/>
          <p14:tracePt t="80330" x="6196013" y="3400425"/>
          <p14:tracePt t="80335" x="6181725" y="3386138"/>
          <p14:tracePt t="80357" x="6157913" y="3357563"/>
          <p14:tracePt t="80382" x="6119813" y="3319463"/>
          <p14:tracePt t="80404" x="6076950" y="3286125"/>
          <p14:tracePt t="80438" x="5972175" y="3214688"/>
          <p14:tracePt t="80485" x="5872163" y="3181350"/>
          <p14:tracePt t="80510" x="5853113" y="3176588"/>
          <p14:tracePt t="80528" x="5762625" y="3162300"/>
          <p14:tracePt t="80557" x="5624513" y="3162300"/>
          <p14:tracePt t="80566" x="5576888" y="3162300"/>
          <p14:tracePt t="80572" x="5538788" y="3162300"/>
          <p14:tracePt t="80591" x="5500688" y="3162300"/>
          <p14:tracePt t="80638" x="5376863" y="3162300"/>
          <p14:tracePt t="80642" x="5353050" y="3162300"/>
          <p14:tracePt t="80661" x="5295900" y="3162300"/>
          <p14:tracePt t="80700" x="5005388" y="3176588"/>
          <p14:tracePt t="80729" x="4914900" y="3176588"/>
          <p14:tracePt t="80767" x="4829175" y="3176588"/>
          <p14:tracePt t="80794" x="4781550" y="3176588"/>
          <p14:tracePt t="80799" x="4752975" y="3176588"/>
          <p14:tracePt t="80807" x="4733925" y="3176588"/>
          <p14:tracePt t="80827" x="4610100" y="3176588"/>
          <p14:tracePt t="80856" x="4510088" y="3171825"/>
          <p14:tracePt t="80885" x="4429125" y="3167063"/>
          <p14:tracePt t="80890" x="4414838" y="3167063"/>
          <p14:tracePt t="80898" x="4400550" y="3167063"/>
          <p14:tracePt t="80907" x="4386263" y="3167063"/>
          <p14:tracePt t="80910" x="4367213" y="3167063"/>
          <p14:tracePt t="80925" x="4319588" y="3167063"/>
          <p14:tracePt t="80967" x="4129088" y="3167063"/>
          <p14:tracePt t="80971" x="4081463" y="3167063"/>
          <p14:tracePt t="80994" x="3952875" y="3167063"/>
          <p14:tracePt t="81003" x="3924300" y="3167063"/>
          <p14:tracePt t="81013" x="3876675" y="3167063"/>
          <p14:tracePt t="81031" x="3781425" y="3167063"/>
          <p14:tracePt t="81051" x="3671888" y="3167063"/>
          <p14:tracePt t="81097" x="3386138" y="3167063"/>
          <p14:tracePt t="81109" x="3348038" y="3167063"/>
          <p14:tracePt t="81112" x="3290888" y="3167063"/>
          <p14:tracePt t="81120" x="3257550" y="3167063"/>
          <p14:tracePt t="81139" x="3190875" y="3167063"/>
          <p14:tracePt t="81153" x="3138488" y="3162300"/>
          <p14:tracePt t="81157" x="3124200" y="3162300"/>
          <p14:tracePt t="81172" x="3071813" y="3157538"/>
          <p14:tracePt t="81205" x="2933700" y="3152775"/>
          <p14:tracePt t="81222" x="2852738" y="3143250"/>
          <p14:tracePt t="81236" x="2781300" y="3143250"/>
          <p14:tracePt t="81255" x="2643188" y="3128963"/>
          <p14:tracePt t="81295" x="2528888" y="3124200"/>
          <p14:tracePt t="81316" x="2471738" y="3119438"/>
          <p14:tracePt t="81344" x="2386013" y="3114675"/>
          <p14:tracePt t="81370" x="2219325" y="3109913"/>
          <p14:tracePt t="81390" x="2085975" y="3100388"/>
          <p14:tracePt t="81427" x="1990725" y="3090863"/>
          <p14:tracePt t="81447" x="1962150" y="3090863"/>
          <p14:tracePt t="81486" x="1781175" y="3071813"/>
          <p14:tracePt t="81511" x="1681163" y="3062288"/>
          <p14:tracePt t="81541" x="1638300" y="3062288"/>
          <p14:tracePt t="81549" x="1619250" y="3062288"/>
          <p14:tracePt t="81575" x="1604963" y="3057525"/>
          <p14:tracePt t="81592" x="1562100" y="3057525"/>
          <p14:tracePt t="81619" x="1395413" y="3043238"/>
          <p14:tracePt t="81639" x="1347788" y="3038475"/>
          <p14:tracePt t="81644" x="1338263" y="3038475"/>
          <p14:tracePt t="81656" x="1333500" y="3038475"/>
          <p14:tracePt t="81695" x="1323975" y="3038475"/>
          <p14:tracePt t="81721" x="1300163" y="3038475"/>
          <p14:tracePt t="81727" x="1295400" y="3038475"/>
          <p14:tracePt t="81736" x="1285875" y="3038475"/>
          <p14:tracePt t="81768" x="1257300" y="3038475"/>
          <p14:tracePt t="81791" x="1228725" y="3038475"/>
          <p14:tracePt t="81812" x="1181100" y="3038475"/>
          <p14:tracePt t="81838" x="1128713" y="3052763"/>
          <p14:tracePt t="81843" x="1109663" y="3057525"/>
          <p14:tracePt t="81861" x="1085850" y="3062288"/>
          <p14:tracePt t="81863" x="1076325" y="3067050"/>
          <p14:tracePt t="81893" x="1042988" y="3071813"/>
          <p14:tracePt t="81939" x="1004888" y="3086100"/>
          <p14:tracePt t="81963" x="971550" y="3100388"/>
          <p14:tracePt t="81968" x="966788" y="3105150"/>
          <p14:tracePt t="81980" x="957263" y="3109913"/>
          <p14:tracePt t="81985" x="952500" y="3114675"/>
          <p14:tracePt t="82004" x="938213" y="3128963"/>
          <p14:tracePt t="82034" x="914400" y="3148013"/>
          <p14:tracePt t="82044" x="909638" y="3152775"/>
          <p14:tracePt t="82066" x="900113" y="3167063"/>
          <p14:tracePt t="82110" x="890588" y="3200400"/>
          <p14:tracePt t="82122" x="885825" y="3209925"/>
          <p14:tracePt t="82127" x="885825" y="3214688"/>
          <p14:tracePt t="82137" x="881063" y="3224213"/>
          <p14:tracePt t="82142" x="881063" y="3238500"/>
          <p14:tracePt t="82158" x="876300" y="3248025"/>
          <p14:tracePt t="82185" x="862013" y="3295650"/>
          <p14:tracePt t="82191" x="862013" y="3300413"/>
          <p14:tracePt t="82199" x="862013" y="3309938"/>
          <p14:tracePt t="82207" x="857250" y="3328988"/>
          <p14:tracePt t="82222" x="857250" y="3343275"/>
          <p14:tracePt t="82265" x="857250" y="3409950"/>
          <p14:tracePt t="82267" x="857250" y="3424238"/>
          <p14:tracePt t="82284" x="857250" y="3438525"/>
          <p14:tracePt t="82324" x="857250" y="3505200"/>
          <p14:tracePt t="82327" x="857250" y="3529013"/>
          <p14:tracePt t="82368" x="857250" y="3562350"/>
          <p14:tracePt t="82407" x="857250" y="3600450"/>
          <p14:tracePt t="82424" x="857250" y="3624263"/>
          <p14:tracePt t="82462" x="857250" y="3667125"/>
          <p14:tracePt t="82485" x="857250" y="3686175"/>
          <p14:tracePt t="82542" x="857250" y="3757613"/>
          <p14:tracePt t="82547" x="857250" y="3771900"/>
          <p14:tracePt t="82564" x="857250" y="3781425"/>
          <p14:tracePt t="82611" x="857250" y="3786188"/>
          <p14:tracePt t="82673" x="857250" y="3814763"/>
          <p14:tracePt t="82719" x="857250" y="3824288"/>
          <p14:tracePt t="82767" x="857250" y="3848100"/>
          <p14:tracePt t="82794" x="857250" y="3886200"/>
          <p14:tracePt t="82818" x="857250" y="3900488"/>
          <p14:tracePt t="82845" x="857250" y="3919538"/>
          <p14:tracePt t="82880" x="857250" y="3929063"/>
          <p14:tracePt t="82910" x="857250" y="3952875"/>
          <p14:tracePt t="82938" x="852488" y="3986213"/>
          <p14:tracePt t="82981" x="852488" y="4005263"/>
          <p14:tracePt t="83020" x="852488" y="4014788"/>
          <p14:tracePt t="83061" x="852488" y="4019550"/>
          <p14:tracePt t="83081" x="852488" y="4038600"/>
          <p14:tracePt t="83130" x="895350" y="4162425"/>
          <p14:tracePt t="83138" x="904875" y="4176713"/>
          <p14:tracePt t="83168" x="942975" y="4233863"/>
          <p14:tracePt t="83218" x="990600" y="4295775"/>
          <p14:tracePt t="83224" x="1004888" y="4305300"/>
          <p14:tracePt t="83239" x="1019175" y="4329113"/>
          <p14:tracePt t="83245" x="1028700" y="4348163"/>
          <p14:tracePt t="83264" x="1047750" y="4386263"/>
          <p14:tracePt t="83300" x="1090613" y="4448175"/>
          <p14:tracePt t="83302" x="1100138" y="4462463"/>
          <p14:tracePt t="83329" x="1138238" y="4486275"/>
          <p14:tracePt t="83354" x="1162050" y="4519613"/>
          <p14:tracePt t="83359" x="1171575" y="4529138"/>
          <p14:tracePt t="83364" x="1181100" y="4538663"/>
          <p14:tracePt t="83369" x="1185863" y="4543425"/>
          <p14:tracePt t="83378" x="1190625" y="4548188"/>
          <p14:tracePt t="83676" x="1190625" y="4538663"/>
          <p14:tracePt t="83718" x="1190625" y="4505325"/>
          <p14:tracePt t="83733" x="1185863" y="4486275"/>
          <p14:tracePt t="83759" x="1147763" y="4414838"/>
          <p14:tracePt t="83770" x="1138238" y="4400550"/>
          <p14:tracePt t="83827" x="1095375" y="4333875"/>
          <p14:tracePt t="83847" x="1066800" y="4295775"/>
          <p14:tracePt t="83879" x="1023938" y="4252913"/>
          <p14:tracePt t="83906" x="1004888" y="4238625"/>
          <p14:tracePt t="83963" x="947738" y="4195763"/>
          <p14:tracePt t="84020" x="933450" y="4186238"/>
          <p14:tracePt t="84042" x="928688" y="4186238"/>
          <p14:tracePt t="84080" x="923925" y="4181475"/>
          <p14:tracePt t="84145" x="919163" y="4181475"/>
          <p14:tracePt t="84169" x="914400" y="4181475"/>
          <p14:tracePt t="84192" x="914400" y="4186238"/>
          <p14:tracePt t="84251" x="909638" y="4191000"/>
          <p14:tracePt t="84386" x="904875" y="4205288"/>
          <p14:tracePt t="84411" x="900113" y="4243388"/>
          <p14:tracePt t="84469" x="895350" y="4400550"/>
          <p14:tracePt t="84487" x="904875" y="4457700"/>
          <p14:tracePt t="84534" x="962025" y="4600575"/>
          <p14:tracePt t="84557" x="976313" y="4643438"/>
          <p14:tracePt t="84593" x="1023938" y="4738688"/>
          <p14:tracePt t="84612" x="1042988" y="4772025"/>
          <p14:tracePt t="84656" x="1090613" y="4833938"/>
          <p14:tracePt t="84685" x="1095375" y="4857750"/>
          <p14:tracePt t="84708" x="1119188" y="4905375"/>
          <p14:tracePt t="84762" x="1204913" y="5057775"/>
          <p14:tracePt t="84766" x="1219200" y="5081588"/>
          <p14:tracePt t="84783" x="1252538" y="5129213"/>
          <p14:tracePt t="84806" x="1314450" y="5205413"/>
          <p14:tracePt t="84810" x="1333500" y="5229225"/>
          <p14:tracePt t="84828" x="1371600" y="5286375"/>
          <p14:tracePt t="84866" x="1476375" y="5434013"/>
          <p14:tracePt t="84876" x="1485900" y="5453063"/>
          <p14:tracePt t="84893" x="1514475" y="5500688"/>
          <p14:tracePt t="84934" x="1519238" y="5505450"/>
          <p14:tracePt t="85046" x="1514475" y="5510213"/>
          <p14:tracePt t="85078" x="1485900" y="5519738"/>
          <p14:tracePt t="85099" x="1471613" y="5524500"/>
          <p14:tracePt t="85145" x="1404938" y="5529263"/>
          <p14:tracePt t="85148" x="1390650" y="5529263"/>
          <p14:tracePt t="85186" x="1243013" y="5529263"/>
          <p14:tracePt t="85205" x="1190625" y="5529263"/>
          <p14:tracePt t="85230" x="1128713" y="5529263"/>
          <p14:tracePt t="85263" x="1123950" y="5529263"/>
          <p14:tracePt t="85383" x="1104900" y="5510213"/>
          <p14:tracePt t="85422" x="1047750" y="5472113"/>
          <p14:tracePt t="85444" x="1009650" y="5448300"/>
          <p14:tracePt t="85488" x="957263" y="5400675"/>
          <p14:tracePt t="85497" x="933450" y="5376863"/>
          <p14:tracePt t="85516" x="904875" y="5348288"/>
          <p14:tracePt t="85547" x="857250" y="5281613"/>
          <p14:tracePt t="85568" x="847725" y="5257800"/>
          <p14:tracePt t="85582" x="833438" y="5219700"/>
          <p14:tracePt t="85628" x="804863" y="5133975"/>
          <p14:tracePt t="85655" x="790575" y="5067300"/>
          <p14:tracePt t="85705" x="795338" y="4938713"/>
          <p14:tracePt t="85731" x="809625" y="4886325"/>
          <p14:tracePt t="85785" x="881063" y="4705350"/>
          <p14:tracePt t="85797" x="914400" y="4657725"/>
          <p14:tracePt t="85818" x="933450" y="4605338"/>
          <p14:tracePt t="85861" x="990600" y="4486275"/>
          <p14:tracePt t="85887" x="1004888" y="4471988"/>
          <p14:tracePt t="85926" x="1038225" y="4429125"/>
          <p14:tracePt t="85948" x="1057275" y="4414838"/>
          <p14:tracePt t="85989" x="1143000" y="4333875"/>
          <p14:tracePt t="86017" x="1166813" y="4310063"/>
          <p14:tracePt t="86058" x="1219200" y="4262438"/>
          <p14:tracePt t="86089" x="1228725" y="4257675"/>
          <p14:tracePt t="86142" x="1233488" y="4252913"/>
          <p14:tracePt t="86170" x="1300163" y="4248150"/>
          <p14:tracePt t="86179" x="1314450" y="4248150"/>
          <p14:tracePt t="86184" x="1338263" y="4248150"/>
          <p14:tracePt t="86189" x="1357313" y="4248150"/>
          <p14:tracePt t="86206" x="1414463" y="4248150"/>
          <p14:tracePt t="86220" x="1466850" y="4248150"/>
          <p14:tracePt t="86253" x="1576388" y="4248150"/>
          <p14:tracePt t="86264" x="1595438" y="4248150"/>
          <p14:tracePt t="86287" x="1752600" y="4267200"/>
          <p14:tracePt t="86297" x="1790700" y="4276725"/>
          <p14:tracePt t="86308" x="1824038" y="4291013"/>
          <p14:tracePt t="86314" x="1857375" y="4295775"/>
          <p14:tracePt t="86318" x="1876425" y="4300538"/>
          <p14:tracePt t="86326" x="1900238" y="4310063"/>
          <p14:tracePt t="86360" x="1971675" y="4333875"/>
          <p14:tracePt t="86362" x="1995488" y="4343400"/>
          <p14:tracePt t="86407" x="2071688" y="4386263"/>
          <p14:tracePt t="86442" x="2105025" y="4405313"/>
          <p14:tracePt t="86448" x="2109788" y="4414838"/>
          <p14:tracePt t="86454" x="2124075" y="4424363"/>
          <p14:tracePt t="86459" x="2133600" y="4433888"/>
          <p14:tracePt t="86467" x="2143125" y="4443413"/>
          <p14:tracePt t="86474" x="2157413" y="4452938"/>
          <p14:tracePt t="86484" x="2166938" y="4467225"/>
          <p14:tracePt t="86501" x="2181225" y="4491038"/>
          <p14:tracePt t="86504" x="2185988" y="4500563"/>
          <p14:tracePt t="86515" x="2190750" y="4510088"/>
          <p14:tracePt t="86532" x="2200275" y="4533900"/>
          <p14:tracePt t="86533" x="2200275" y="4543425"/>
          <p14:tracePt t="86578" x="2209800" y="4624388"/>
          <p14:tracePt t="86580" x="2209800" y="4638675"/>
          <p14:tracePt t="86605" x="2219325" y="4695825"/>
          <p14:tracePt t="86623" x="2224088" y="4733925"/>
          <p14:tracePt t="86626" x="2224088" y="4748213"/>
          <p14:tracePt t="86655" x="2224088" y="4791075"/>
          <p14:tracePt t="86702" x="2224088" y="4848225"/>
          <p14:tracePt t="86714" x="2224088" y="4852988"/>
          <p14:tracePt t="86733" x="2219325" y="4891088"/>
          <p14:tracePt t="86782" x="2190750" y="4953000"/>
          <p14:tracePt t="86800" x="2166938" y="4976813"/>
          <p14:tracePt t="86811" x="2147888" y="5005388"/>
          <p14:tracePt t="86830" x="2128838" y="5014913"/>
          <p14:tracePt t="86846" x="2100263" y="5038725"/>
          <p14:tracePt t="86901" x="2033588" y="5095875"/>
          <p14:tracePt t="86921" x="1985963" y="5119688"/>
          <p14:tracePt t="86953" x="1952625" y="5124450"/>
          <p14:tracePt t="86970" x="1933575" y="5138738"/>
          <p14:tracePt t="87018" x="1876425" y="5167313"/>
          <p14:tracePt t="87052" x="1828800" y="5191125"/>
          <p14:tracePt t="87071" x="1804988" y="5205413"/>
          <p14:tracePt t="87110" x="1776413" y="5219700"/>
          <p14:tracePt t="87114" x="1766888" y="5229225"/>
          <p14:tracePt t="87139" x="1747838" y="5233988"/>
          <p14:tracePt t="87172" x="1709738" y="5253038"/>
          <p14:tracePt t="87189" x="1676400" y="5262563"/>
          <p14:tracePt t="87216" x="1643063" y="5272088"/>
          <p14:tracePt t="87235" x="1604963" y="5281613"/>
          <p14:tracePt t="87261" x="1466850" y="5291138"/>
          <p14:tracePt t="87266" x="1457325" y="5295900"/>
          <p14:tracePt t="87283" x="1433513" y="5295900"/>
          <p14:tracePt t="87288" x="1428750" y="5295900"/>
          <p14:tracePt t="87294" x="1419225" y="5295900"/>
          <p14:tracePt t="87325" x="1409700" y="5295900"/>
          <p14:tracePt t="87343" x="1400175" y="5295900"/>
          <p14:tracePt t="87349" x="1385888" y="5291138"/>
          <p14:tracePt t="87355" x="1381125" y="5286375"/>
          <p14:tracePt t="87363" x="1371600" y="5281613"/>
          <p14:tracePt t="87374" x="1366838" y="5281613"/>
          <p14:tracePt t="87378" x="1357313" y="5276850"/>
          <p14:tracePt t="87383" x="1357313" y="5272088"/>
          <p14:tracePt t="87399" x="1343025" y="5262563"/>
          <p14:tracePt t="87424" x="1314450" y="5243513"/>
          <p14:tracePt t="87450" x="1285875" y="5210175"/>
          <p14:tracePt t="87457" x="1281113" y="5205413"/>
          <p14:tracePt t="87481" x="1257300" y="5176838"/>
          <p14:tracePt t="87519" x="1228725" y="5133975"/>
          <p14:tracePt t="87545" x="1219200" y="5110163"/>
          <p14:tracePt t="87551" x="1214438" y="5110163"/>
          <p14:tracePt t="87557" x="1214438" y="5100638"/>
          <p14:tracePt t="87563" x="1209675" y="5086350"/>
          <p14:tracePt t="87580" x="1204913" y="5057775"/>
          <p14:tracePt t="87609" x="1204913" y="5010150"/>
          <p14:tracePt t="87625" x="1204913" y="4972050"/>
          <p14:tracePt t="87652" x="1204913" y="4914900"/>
          <p14:tracePt t="87662" x="1204913" y="4891088"/>
          <p14:tracePt t="87668" x="1204913" y="4876800"/>
          <p14:tracePt t="87674" x="1209675" y="4852988"/>
          <p14:tracePt t="87689" x="1214438" y="4824413"/>
          <p14:tracePt t="87718" x="1228725" y="4772025"/>
          <p14:tracePt t="87721" x="1233488" y="4748213"/>
          <p14:tracePt t="87727" x="1233488" y="4733925"/>
          <p14:tracePt t="87744" x="1243013" y="4700588"/>
          <p14:tracePt t="87807" x="1281113" y="4614863"/>
          <p14:tracePt t="87809" x="1285875" y="4605338"/>
          <p14:tracePt t="87830" x="1290638" y="4595813"/>
          <p14:tracePt t="87851" x="1295400" y="4581525"/>
          <p14:tracePt t="87858" x="1300163" y="4581525"/>
          <p14:tracePt t="87864" x="1304925" y="4576763"/>
          <p14:tracePt t="87872" x="1304925" y="4572000"/>
          <p14:tracePt t="87889" x="1309688" y="4567238"/>
          <p14:tracePt t="87892" x="1309688" y="4562475"/>
          <p14:tracePt t="87903" x="1314450" y="4557713"/>
          <p14:tracePt t="87952" x="1333500" y="4543425"/>
          <p14:tracePt t="87970" x="1338263" y="4533900"/>
          <p14:tracePt t="87991" x="1347788" y="4529138"/>
          <p14:tracePt t="88030" x="1362075" y="4514850"/>
          <p14:tracePt t="88049" x="1385888" y="4500563"/>
          <p14:tracePt t="88076" x="1395413" y="4495800"/>
          <p14:tracePt t="88094" x="1414463" y="4491038"/>
          <p14:tracePt t="88135" x="1438275" y="4481513"/>
          <p14:tracePt t="88159" x="1533525" y="4462463"/>
          <p14:tracePt t="88163" x="1562100" y="4462463"/>
          <p14:tracePt t="88174" x="1590675" y="4462463"/>
          <p14:tracePt t="88177" x="1624013" y="4462463"/>
          <p14:tracePt t="88206" x="1724025" y="4462463"/>
          <p14:tracePt t="88247" x="1814513" y="4476750"/>
          <p14:tracePt t="88269" x="1847850" y="4495800"/>
          <p14:tracePt t="88277" x="1857375" y="4510088"/>
          <p14:tracePt t="88295" x="1876425" y="4533900"/>
          <p14:tracePt t="88298" x="1890713" y="4548188"/>
          <p14:tracePt t="88316" x="1905000" y="4586288"/>
          <p14:tracePt t="88339" x="1947863" y="4657725"/>
          <p14:tracePt t="88343" x="1966913" y="4686300"/>
          <p14:tracePt t="88348" x="1976438" y="4705350"/>
          <p14:tracePt t="88378" x="2009775" y="4776788"/>
          <p14:tracePt t="88380" x="2019300" y="4800600"/>
          <p14:tracePt t="88425" x="2047875" y="4929188"/>
          <p14:tracePt t="88461" x="2052638" y="5014913"/>
          <p14:tracePt t="88484" x="2052638" y="5048250"/>
          <p14:tracePt t="88516" x="2052638" y="5053013"/>
          <p14:tracePt t="88557" x="2052638" y="5067300"/>
          <p14:tracePt t="88561" x="2047875" y="5072063"/>
          <p14:tracePt t="88578" x="2047875" y="5076825"/>
          <p14:tracePt t="88605" x="2043113" y="5081588"/>
          <p14:tracePt t="88627" x="2043113" y="5095875"/>
          <p14:tracePt t="88666" x="2024063" y="5143500"/>
          <p14:tracePt t="88674" x="2014538" y="5157788"/>
          <p14:tracePt t="88692" x="2005013" y="5181600"/>
          <p14:tracePt t="88734" x="1995488" y="5214938"/>
          <p14:tracePt t="88738" x="1995488" y="5219700"/>
          <p14:tracePt t="88751" x="1990725" y="5224463"/>
          <p14:tracePt t="88801" x="1981200" y="5238750"/>
          <p14:tracePt t="88825" x="1976438" y="5243513"/>
          <p14:tracePt t="88871" x="1962150" y="5257800"/>
          <p14:tracePt t="88894" x="1933575" y="5272088"/>
          <p14:tracePt t="88906" x="1919288" y="5272088"/>
          <p14:tracePt t="88929" x="1890713" y="5276850"/>
          <p14:tracePt t="88955" x="1838325" y="5276850"/>
          <p14:tracePt t="88972" x="1781175" y="5276850"/>
          <p14:tracePt t="89011" x="1685925" y="5276850"/>
          <p14:tracePt t="89021" x="1676400" y="5276850"/>
          <p14:tracePt t="89023" x="1662113" y="5276850"/>
          <p14:tracePt t="89048" x="1638300" y="5276850"/>
          <p14:tracePt t="89114" x="1528763" y="5276850"/>
          <p14:tracePt t="89141" x="1509713" y="5272088"/>
          <p14:tracePt t="89145" x="1500188" y="5272088"/>
          <p14:tracePt t="89157" x="1495425" y="5267325"/>
          <p14:tracePt t="89160" x="1485900" y="5262563"/>
          <p14:tracePt t="89187" x="1471613" y="5248275"/>
          <p14:tracePt t="89189" x="1462088" y="5238750"/>
          <p14:tracePt t="89205" x="1447800" y="5219700"/>
          <p14:tracePt t="89229" x="1419225" y="5186363"/>
          <p14:tracePt t="89234" x="1414463" y="5176838"/>
          <p14:tracePt t="89244" x="1404938" y="5157788"/>
          <p14:tracePt t="89252" x="1400175" y="5143500"/>
          <p14:tracePt t="89301" x="1381125" y="5048250"/>
          <p14:tracePt t="89326" x="1381125" y="5005388"/>
          <p14:tracePt t="89335" x="1381125" y="5000625"/>
          <p14:tracePt t="89346" x="1381125" y="4976813"/>
          <p14:tracePt t="89354" x="1381125" y="4953000"/>
          <p14:tracePt t="89375" x="1381125" y="4929188"/>
          <p14:tracePt t="89380" x="1381125" y="4924425"/>
          <p14:tracePt t="89388" x="1381125" y="4914900"/>
          <p14:tracePt t="89392" x="1381125" y="4910138"/>
          <p14:tracePt t="89410" x="1385888" y="4891088"/>
          <p14:tracePt t="89424" x="1390650" y="4886325"/>
          <p14:tracePt t="89439" x="1395413" y="4876800"/>
          <p14:tracePt t="89467" x="1409700" y="4862513"/>
          <p14:tracePt t="89483" x="1409700" y="4857750"/>
          <p14:tracePt t="89519" x="1438275" y="4829175"/>
          <p14:tracePt t="89542" x="1466850" y="4810125"/>
          <p14:tracePt t="89583" x="1509713" y="4791075"/>
          <p14:tracePt t="89608" x="1595438" y="4772025"/>
          <p14:tracePt t="89644" x="1824038" y="4752975"/>
          <p14:tracePt t="89648" x="1871663" y="4743450"/>
          <p14:tracePt t="89655" x="1919288" y="4738688"/>
          <p14:tracePt t="89671" x="2000250" y="4729163"/>
          <p14:tracePt t="89695" x="2090738" y="4719638"/>
          <p14:tracePt t="89736" x="2214563" y="4710113"/>
          <p14:tracePt t="89738" x="2238375" y="4710113"/>
          <p14:tracePt t="89779" x="2324100" y="4710113"/>
          <p14:tracePt t="89784" x="2338388" y="4710113"/>
          <p14:tracePt t="89792" x="2362200" y="4710113"/>
          <p14:tracePt t="89799" x="2376488" y="4710113"/>
          <p14:tracePt t="89816" x="2409825" y="4710113"/>
          <p14:tracePt t="89827" x="2438400" y="4710113"/>
          <p14:tracePt t="89845" x="2462213" y="4710113"/>
          <p14:tracePt t="89893" x="2500313" y="4710113"/>
          <p14:tracePt t="90002" x="2519363" y="4710113"/>
          <p14:tracePt t="90022" x="2533650" y="4710113"/>
          <p14:tracePt t="90065" x="2576513" y="4710113"/>
          <p14:tracePt t="90068" x="2586038" y="4710113"/>
          <p14:tracePt t="90091" x="2638425" y="4710113"/>
          <p14:tracePt t="90121" x="2671763" y="4710113"/>
          <p14:tracePt t="90127" x="2695575" y="4710113"/>
          <p14:tracePt t="90134" x="2709863" y="4710113"/>
          <p14:tracePt t="90144" x="2714625" y="4710113"/>
          <p14:tracePt t="90152" x="2728913" y="4710113"/>
          <p14:tracePt t="90173" x="2743200" y="4710113"/>
          <p14:tracePt t="90190" x="2767013" y="4710113"/>
          <p14:tracePt t="90194" x="2771775" y="4710113"/>
          <p14:tracePt t="90228" x="2814638" y="4710113"/>
          <p14:tracePt t="90234" x="2833688" y="4710113"/>
          <p14:tracePt t="90245" x="2843213" y="4710113"/>
          <p14:tracePt t="90251" x="2852738" y="4710113"/>
          <p14:tracePt t="90269" x="2867025" y="4710113"/>
          <p14:tracePt t="90297" x="2871788" y="4710113"/>
          <p14:tracePt t="90316" x="2909888" y="4710113"/>
          <p14:tracePt t="90357" x="2967038" y="4710113"/>
          <p14:tracePt t="90383" x="3019425" y="4710113"/>
          <p14:tracePt t="90427" x="3062288" y="4710113"/>
          <p14:tracePt t="90429" x="3067050" y="4710113"/>
          <p14:tracePt t="90437" x="3071813" y="4710113"/>
          <p14:tracePt t="90457" x="3086100" y="4710113"/>
          <p14:tracePt t="90489" x="3105150" y="4710113"/>
          <p14:tracePt t="90516" x="3124200" y="4710113"/>
          <p14:tracePt t="90523" x="3128963" y="4710113"/>
          <p14:tracePt t="90528" x="3133725" y="4710113"/>
          <p14:tracePt t="90630" x="3143250" y="4710113"/>
          <p14:tracePt t="90674" x="3157538" y="4710113"/>
          <p14:tracePt t="90689" x="3162300" y="4710113"/>
          <p14:tracePt t="90748" x="3195638" y="4710113"/>
          <p14:tracePt t="90775" x="3214688" y="4710113"/>
          <p14:tracePt t="90785" x="3219450" y="4710113"/>
          <p14:tracePt t="90792" x="3224213" y="4710113"/>
          <p14:tracePt t="90805" x="3233738" y="4710113"/>
          <p14:tracePt t="90829" x="3257550" y="4710113"/>
          <p14:tracePt t="90835" x="3262313" y="4710113"/>
          <p14:tracePt t="90845" x="3267075" y="4710113"/>
          <p14:tracePt t="90853" x="3271838" y="4710113"/>
          <p14:tracePt t="90860" x="3276600" y="4710113"/>
          <p14:tracePt t="90888" x="3281363" y="4710113"/>
          <p14:tracePt t="90927" x="3305175" y="4710113"/>
          <p14:tracePt t="90932" x="3309938" y="4710113"/>
          <p14:tracePt t="90939" x="3314700" y="4710113"/>
          <p14:tracePt t="90956" x="3333750" y="4705350"/>
          <p14:tracePt t="90967" x="3348038" y="4705350"/>
          <p14:tracePt t="90985" x="3357563" y="4705350"/>
          <p14:tracePt t="90999" x="3362325" y="4705350"/>
          <p14:tracePt t="91035" x="3381375" y="4705350"/>
          <p14:tracePt t="91061" x="3395663" y="4705350"/>
          <p14:tracePt t="91100" x="3490913" y="4705350"/>
          <p14:tracePt t="91128" x="3500438" y="4705350"/>
          <p14:tracePt t="91168" x="3529013" y="4705350"/>
          <p14:tracePt t="91189" x="3590925" y="4695825"/>
          <p14:tracePt t="91218" x="3629025" y="4695825"/>
          <p14:tracePt t="91238" x="3662363" y="4695825"/>
          <p14:tracePt t="91561" x="3657600" y="4695825"/>
          <p14:tracePt t="91644" x="3643313" y="4695825"/>
          <p14:tracePt t="91669" x="3638550" y="4695825"/>
          <p14:tracePt t="91694" x="3633788" y="4695825"/>
          <p14:tracePt t="91753" x="3609975" y="4695825"/>
          <p14:tracePt t="91777" x="3571875" y="4695825"/>
          <p14:tracePt t="91780" x="3562350" y="4695825"/>
          <p14:tracePt t="91800" x="3524250" y="4691063"/>
          <p14:tracePt t="91844" x="3514725" y="4691063"/>
          <p14:tracePt t="91997" x="3486150" y="4691063"/>
          <p14:tracePt t="92019" x="3481388" y="4691063"/>
          <p14:tracePt t="92140" x="3467100" y="4691063"/>
          <p14:tracePt t="92160" x="3457575" y="4691063"/>
          <p14:tracePt t="92202" x="3443288" y="4691063"/>
          <p14:tracePt t="92252" x="3424238" y="4691063"/>
          <p14:tracePt t="92256" x="3414713" y="4691063"/>
          <p14:tracePt t="92284" x="3395663" y="4691063"/>
          <p14:tracePt t="92308" x="3381375" y="4691063"/>
          <p14:tracePt t="92311" x="3376613" y="4691063"/>
          <p14:tracePt t="92323" x="3371850" y="4691063"/>
          <p14:tracePt t="92360" x="3362325" y="4691063"/>
          <p14:tracePt t="92592" x="3371850" y="4691063"/>
          <p14:tracePt t="92653" x="3381375" y="4691063"/>
          <p14:tracePt t="92704" x="3395663" y="4691063"/>
          <p14:tracePt t="92758" x="3405188" y="4691063"/>
          <p14:tracePt t="92816" x="3409950" y="4691063"/>
          <p14:tracePt t="92863" x="3424238" y="4691063"/>
          <p14:tracePt t="92893" x="3438525" y="4691063"/>
          <p14:tracePt t="92936" x="3448050" y="4691063"/>
          <p14:tracePt t="92961" x="3452813" y="4691063"/>
          <p14:tracePt t="92986" x="3467100" y="4691063"/>
          <p14:tracePt t="94751" x="3681413" y="4695825"/>
          <p14:tracePt t="94798" x="3719513" y="4695825"/>
          <p14:tracePt t="94841" x="3729038" y="4695825"/>
          <p14:tracePt t="94860" x="3743325" y="4695825"/>
          <p14:tracePt t="94907" x="3781425" y="4695825"/>
          <p14:tracePt t="94936" x="3800475" y="4695825"/>
          <p14:tracePt t="94969" x="3819525" y="4691063"/>
          <p14:tracePt t="94971" x="3824288" y="4691063"/>
          <p14:tracePt t="94998" x="3852863" y="4691063"/>
          <p14:tracePt t="95003" x="3862388" y="4691063"/>
          <p14:tracePt t="95027" x="3890963" y="4691063"/>
          <p14:tracePt t="95070" x="3929063" y="4691063"/>
          <p14:tracePt t="95072" x="3938588" y="4691063"/>
          <p14:tracePt t="95095" x="3957638" y="4691063"/>
          <p14:tracePt t="95134" x="3981450" y="4686300"/>
          <p14:tracePt t="95164" x="3995738" y="4686300"/>
          <p14:tracePt t="95186" x="4014788" y="4681538"/>
          <p14:tracePt t="95208" x="4038600" y="4676775"/>
          <p14:tracePt t="95249" x="4043363" y="4672013"/>
          <p14:tracePt t="95450" x="4043363" y="4667250"/>
          <p14:tracePt t="95469" x="4048125" y="4648200"/>
          <p14:tracePt t="95493" x="4048125" y="4638675"/>
          <p14:tracePt t="95514" x="4048125" y="4629150"/>
          <p14:tracePt t="95539" x="4048125" y="4610100"/>
          <p14:tracePt t="95560" x="4048125" y="4600575"/>
          <p14:tracePt t="95597" x="4048125" y="4586288"/>
          <p14:tracePt t="95623" x="4043363" y="4576763"/>
          <p14:tracePt t="95658" x="4029075" y="4552950"/>
          <p14:tracePt t="95684" x="4010025" y="4533900"/>
          <p14:tracePt t="95717" x="3986213" y="4514850"/>
          <p14:tracePt t="95737" x="3962400" y="4495800"/>
          <p14:tracePt t="95778" x="3933825" y="4471988"/>
          <p14:tracePt t="95797" x="3914775" y="4462463"/>
          <p14:tracePt t="95832" x="3890963" y="4448175"/>
          <p14:tracePt t="95860" x="3867150" y="4433888"/>
          <p14:tracePt t="95902" x="3829050" y="4419600"/>
          <p14:tracePt t="95925" x="3781425" y="4405313"/>
          <p14:tracePt t="95966" x="3729038" y="4386263"/>
          <p14:tracePt t="95985" x="3695700" y="4381500"/>
          <p14:tracePt t="96024" x="3633788" y="4367213"/>
          <p14:tracePt t="96046" x="3605213" y="4362450"/>
          <p14:tracePt t="96088" x="3538538" y="4343400"/>
          <p14:tracePt t="96095" x="3519488" y="4333875"/>
          <p14:tracePt t="96106" x="3495675" y="4329113"/>
          <p14:tracePt t="96120" x="3462338" y="4324350"/>
          <p14:tracePt t="96151" x="3443288" y="4324350"/>
          <p14:tracePt t="96171" x="3414713" y="4319588"/>
          <p14:tracePt t="96203" x="3371850" y="4319588"/>
          <p14:tracePt t="96230" x="3343275" y="4319588"/>
          <p14:tracePt t="96259" x="3324225" y="4319588"/>
          <p14:tracePt t="96264" x="3319463" y="4319588"/>
          <p14:tracePt t="96268" x="3314700" y="4319588"/>
          <p14:tracePt t="96293" x="3290888" y="4319588"/>
          <p14:tracePt t="96302" x="3286125" y="4319588"/>
          <p14:tracePt t="96330" x="3281363" y="4319588"/>
          <p14:tracePt t="96400" x="3271838" y="4319588"/>
          <p14:tracePt t="96421" x="3252788" y="4319588"/>
          <p14:tracePt t="96454" x="3238500" y="4324350"/>
          <p14:tracePt t="96481" x="3228975" y="4333875"/>
          <p14:tracePt t="96531" x="3224213" y="4338638"/>
          <p14:tracePt t="96551" x="3214688" y="4348163"/>
          <p14:tracePt t="96560" x="3205163" y="4352925"/>
          <p14:tracePt t="96584" x="3186113" y="4371975"/>
          <p14:tracePt t="96594" x="3181350" y="4376738"/>
          <p14:tracePt t="96622" x="3162300" y="4410075"/>
          <p14:tracePt t="96659" x="3138488" y="4438650"/>
          <p14:tracePt t="96688" x="3133725" y="4438650"/>
          <p14:tracePt t="96731" x="3133725" y="4443413"/>
          <p14:tracePt t="96798" x="3133725" y="4462463"/>
          <p14:tracePt t="96802" x="3133725" y="4467225"/>
          <p14:tracePt t="96829" x="3133725" y="4476750"/>
          <p14:tracePt t="96885" x="3143250" y="4495800"/>
          <p14:tracePt t="96890" x="3143250" y="4505325"/>
          <p14:tracePt t="96922" x="3162300" y="4524375"/>
          <p14:tracePt t="96930" x="3176588" y="4533900"/>
          <p14:tracePt t="96953" x="3195638" y="4548188"/>
          <p14:tracePt t="96996" x="3300413" y="4591050"/>
          <p14:tracePt t="97021" x="3333750" y="4600575"/>
          <p14:tracePt t="97062" x="3357563" y="4610100"/>
          <p14:tracePt t="97195" x="3343275" y="4610100"/>
          <p14:tracePt t="97219" x="3328988" y="4610100"/>
          <p14:tracePt t="97223" x="3324225" y="4610100"/>
          <p14:tracePt t="97231" x="3319463" y="4610100"/>
          <p14:tracePt t="97250" x="3290888" y="4610100"/>
          <p14:tracePt t="97252" x="3257550" y="4614863"/>
          <p14:tracePt t="97293" x="3138488" y="4624388"/>
          <p14:tracePt t="97314" x="3043238" y="4638675"/>
          <p14:tracePt t="97357" x="2947988" y="4662488"/>
          <p14:tracePt t="97360" x="2914650" y="4672013"/>
          <p14:tracePt t="97369" x="2900363" y="4672013"/>
          <p14:tracePt t="97375" x="2890838" y="4681538"/>
          <p14:tracePt t="97380" x="2876550" y="4681538"/>
          <p14:tracePt t="97400" x="2847975" y="4691063"/>
          <p14:tracePt t="97405" x="2838450" y="4695825"/>
          <p14:tracePt t="97427" x="2800350" y="4700588"/>
          <p14:tracePt t="97439" x="2757488" y="4705350"/>
          <p14:tracePt t="97461" x="2705100" y="4705350"/>
          <p14:tracePt t="97466" x="2690813" y="4705350"/>
          <p14:tracePt t="97473" x="2662238" y="4705350"/>
          <p14:tracePt t="97516" x="2586038" y="4705350"/>
          <p14:tracePt t="97528" x="2581275" y="4705350"/>
          <p14:tracePt t="97533" x="2571750" y="4705350"/>
          <p14:tracePt t="97536" x="2547938" y="4705350"/>
          <p14:tracePt t="97563" x="2490788" y="4705350"/>
          <p14:tracePt t="97566" x="2481263" y="4705350"/>
          <p14:tracePt t="97593" x="2414588" y="4714875"/>
          <p14:tracePt t="97618" x="2366963" y="4719638"/>
          <p14:tracePt t="97623" x="2352675" y="4719638"/>
          <p14:tracePt t="97641" x="2338388" y="4719638"/>
          <p14:tracePt t="97677" x="2295525" y="4719638"/>
          <p14:tracePt t="97681" x="2286000" y="4724400"/>
          <p14:tracePt t="97689" x="2266950" y="4724400"/>
          <p14:tracePt t="97716" x="2209800" y="4724400"/>
          <p14:tracePt t="97766" x="2152650" y="4724400"/>
          <p14:tracePt t="97823" x="2124075" y="4724400"/>
          <p14:tracePt t="97847" x="2109788" y="4724400"/>
          <p14:tracePt t="97875" x="2085975" y="4724400"/>
          <p14:tracePt t="97896" x="2081213" y="4724400"/>
          <p14:tracePt t="97909" x="2076450" y="4724400"/>
          <p14:tracePt t="97933" x="2071688" y="4724400"/>
          <p14:tracePt t="98074" x="2062163" y="4724400"/>
          <p14:tracePt t="98170" x="2047875" y="4724400"/>
          <p14:tracePt t="98190" x="2043113" y="4724400"/>
          <p14:tracePt t="98220" x="2038350" y="4724400"/>
          <p14:tracePt t="98283" x="2024063" y="4724400"/>
          <p14:tracePt t="98323" x="2014538" y="4724400"/>
          <p14:tracePt t="98359" x="2009775" y="4724400"/>
          <p14:tracePt t="98382" x="2005013" y="4724400"/>
          <p14:tracePt t="98407" x="2000250" y="4724400"/>
          <p14:tracePt t="98469" x="1995488" y="4724400"/>
          <p14:tracePt t="98563" x="1957388" y="4724400"/>
          <p14:tracePt t="98590" x="1938338" y="4724400"/>
          <p14:tracePt t="98627" x="1909763" y="4724400"/>
          <p14:tracePt t="98687" x="1905000" y="4724400"/>
          <p14:tracePt t="98707" x="1900238" y="4724400"/>
          <p14:tracePt t="98969" x="1914525" y="4719638"/>
          <p14:tracePt t="99003" x="1966913" y="4705350"/>
          <p14:tracePt t="99050" x="1990725" y="4700588"/>
          <p14:tracePt t="99058" x="2000250" y="4695825"/>
          <p14:tracePt t="99111" x="2033588" y="4695825"/>
          <p14:tracePt t="99159" x="2066925" y="4695825"/>
          <p14:tracePt t="99204" x="2109788" y="4695825"/>
          <p14:tracePt t="99217" x="2133600" y="4695825"/>
          <p14:tracePt t="99236" x="2152650" y="4695825"/>
          <p14:tracePt t="99284" x="2200275" y="4695825"/>
          <p14:tracePt t="99312" x="2205038" y="4695825"/>
          <p14:tracePt t="99747" x="2195513" y="4695825"/>
          <p14:tracePt t="99752" x="2190750" y="4695825"/>
          <p14:tracePt t="99784" x="2166938" y="4695825"/>
          <p14:tracePt t="99817" x="2157413" y="4695825"/>
          <p14:tracePt t="99846" x="2147888" y="4695825"/>
          <p14:tracePt t="99907" x="2109788" y="4695825"/>
          <p14:tracePt t="99909" x="2105025" y="4695825"/>
          <p14:tracePt t="99938" x="2090738" y="4695825"/>
          <p14:tracePt t="100000" x="2081213" y="4695825"/>
          <p14:tracePt t="100029" x="2076450" y="4695825"/>
          <p14:tracePt t="100236" x="2100263" y="4695825"/>
          <p14:tracePt t="100261" x="2114550" y="4695825"/>
          <p14:tracePt t="100267" x="2124075" y="4691063"/>
          <p14:tracePt t="100321" x="2133600" y="4686300"/>
          <p14:tracePt t="100343" x="2143125" y="4686300"/>
          <p14:tracePt t="100413" x="2243138" y="4681538"/>
          <p14:tracePt t="100420" x="2247900" y="4681538"/>
          <p14:tracePt t="100482" x="2262188" y="4681538"/>
          <p14:tracePt t="100506" x="2276475" y="4681538"/>
          <p14:tracePt t="100549" x="2281238" y="4686300"/>
          <p14:tracePt t="100623" x="2309813" y="4700588"/>
          <p14:tracePt t="100674" x="2314575" y="4700588"/>
          <p14:tracePt t="100735" x="2362200" y="4700588"/>
          <p14:tracePt t="100760" x="2395538" y="4700588"/>
          <p14:tracePt t="100764" x="2409825" y="4700588"/>
          <p14:tracePt t="100793" x="2438400" y="4700588"/>
          <p14:tracePt t="100800" x="2443163" y="4700588"/>
          <p14:tracePt t="100819" x="2462213" y="4700588"/>
          <p14:tracePt t="100830" x="2476500" y="4700588"/>
          <p14:tracePt t="100839" x="2486025" y="4700588"/>
          <p14:tracePt t="100848" x="2490788" y="4700588"/>
          <p14:tracePt t="100882" x="2505075" y="4700588"/>
          <p14:tracePt t="100935" x="2552700" y="4700588"/>
          <p14:tracePt t="100957" x="2576513" y="4700588"/>
          <p14:tracePt t="101011" x="2600325" y="4700588"/>
          <p14:tracePt t="101016" x="2624138" y="4705350"/>
          <p14:tracePt t="101026" x="2633663" y="4705350"/>
          <p14:tracePt t="101036" x="2647950" y="4705350"/>
          <p14:tracePt t="101064" x="2667000" y="4705350"/>
          <p14:tracePt t="101111" x="2719388" y="4705350"/>
          <p14:tracePt t="101138" x="2767013" y="4705350"/>
          <p14:tracePt t="101190" x="2828925" y="4705350"/>
          <p14:tracePt t="101220" x="2871788" y="4705350"/>
          <p14:tracePt t="101251" x="2962275" y="4705350"/>
          <p14:tracePt t="101277" x="2995613" y="4705350"/>
          <p14:tracePt t="101282" x="3005138" y="4705350"/>
          <p14:tracePt t="101305" x="3009900" y="4705350"/>
          <p14:tracePt t="101328" x="3019425" y="4705350"/>
          <p14:tracePt t="101377" x="3071813" y="4672013"/>
          <p14:tracePt t="101406" x="3086100" y="4657725"/>
          <p14:tracePt t="101466" x="3100388" y="4633913"/>
          <p14:tracePt t="101489" x="3100388" y="4619625"/>
          <p14:tracePt t="101519" x="3100388" y="4605338"/>
          <p14:tracePt t="101582" x="3067050" y="4567238"/>
          <p14:tracePt t="101587" x="3062288" y="4557713"/>
          <p14:tracePt t="101596" x="3048000" y="4552950"/>
          <p14:tracePt t="101605" x="3038475" y="4543425"/>
          <p14:tracePt t="101634" x="2981325" y="4514850"/>
          <p14:tracePt t="101661" x="2928938" y="4486275"/>
          <p14:tracePt t="101666" x="2914650" y="4481513"/>
          <p14:tracePt t="101671" x="2905125" y="4476750"/>
          <p14:tracePt t="101699" x="2871788" y="4457700"/>
          <p14:tracePt t="101706" x="2867025" y="4452938"/>
          <p14:tracePt t="101733" x="2847975" y="4452938"/>
          <p14:tracePt t="101737" x="2843213" y="4448175"/>
          <p14:tracePt t="101766" x="2814638" y="4448175"/>
          <p14:tracePt t="101810" x="2743200" y="4448175"/>
          <p14:tracePt t="101816" x="2724150" y="4448175"/>
          <p14:tracePt t="101820" x="2714625" y="4443413"/>
          <p14:tracePt t="101828" x="2690813" y="4443413"/>
          <p14:tracePt t="101845" x="2662238" y="4443413"/>
          <p14:tracePt t="101880" x="2552700" y="4443413"/>
          <p14:tracePt t="101904" x="2462213" y="4443413"/>
          <p14:tracePt t="101926" x="2447925" y="4443413"/>
          <p14:tracePt t="101986" x="2324100" y="4443413"/>
          <p14:tracePt t="102021" x="2214563" y="4467225"/>
          <p14:tracePt t="102057" x="2147888" y="4491038"/>
          <p14:tracePt t="102078" x="2138363" y="4495800"/>
          <p14:tracePt t="102109" x="2124075" y="4505325"/>
          <p14:tracePt t="102130" x="2090738" y="4529138"/>
          <p14:tracePt t="102158" x="2085975" y="4538663"/>
          <p14:tracePt t="102196" x="2081213" y="4543425"/>
          <p14:tracePt t="102315" x="2138363" y="4552950"/>
          <p14:tracePt t="102333" x="2209800" y="4567238"/>
          <p14:tracePt t="102343" x="2247900" y="4572000"/>
          <p14:tracePt t="102363" x="2443163" y="4610100"/>
          <p14:tracePt t="102401" x="2747963" y="4676775"/>
          <p14:tracePt t="102406" x="2790825" y="4681538"/>
          <p14:tracePt t="102424" x="2852738" y="4695825"/>
          <p14:tracePt t="102426" x="2867025" y="4700588"/>
          <p14:tracePt t="102454" x="2914650" y="4710113"/>
          <p14:tracePt t="102474" x="2947988" y="4714875"/>
          <p14:tracePt t="102520" x="2986088" y="4714875"/>
          <p14:tracePt t="102548" x="3024188" y="4714875"/>
          <p14:tracePt t="102581" x="3071813" y="4714875"/>
          <p14:tracePt t="102635" x="3119438" y="4714875"/>
          <p14:tracePt t="102639" x="3133725" y="4714875"/>
          <p14:tracePt t="102660" x="3195638" y="4714875"/>
          <p14:tracePt t="102703" x="3271838" y="4714875"/>
          <p14:tracePt t="102706" x="3276600" y="4714875"/>
          <p14:tracePt t="102797" x="3290888" y="4714875"/>
          <p14:tracePt t="102821" x="3295650" y="4714875"/>
          <p14:tracePt t="102845" x="3305175" y="4714875"/>
          <p14:tracePt t="102904" x="3362325" y="4714875"/>
          <p14:tracePt t="102906" x="3386138" y="4714875"/>
          <p14:tracePt t="102932" x="3433763" y="4714875"/>
          <p14:tracePt t="102937" x="3462338" y="4714875"/>
          <p14:tracePt t="102946" x="3471863" y="4714875"/>
          <p14:tracePt t="102955" x="3476625" y="4714875"/>
          <p14:tracePt t="102972" x="3481388" y="4714875"/>
          <p14:tracePt t="103011" x="3490913" y="4714875"/>
          <p14:tracePt t="103029" x="3576638" y="4714875"/>
          <p14:tracePt t="103057" x="3614738" y="4714875"/>
          <p14:tracePt t="103062" x="3643313" y="4714875"/>
          <p14:tracePt t="103066" x="3652838" y="4714875"/>
          <p14:tracePt t="103093" x="3671888" y="4714875"/>
          <p14:tracePt t="103102" x="3676650" y="4714875"/>
          <p14:tracePt t="103114" x="3681413" y="4714875"/>
          <p14:tracePt t="103157" x="3724275" y="4714875"/>
          <p14:tracePt t="103182" x="3733800" y="4714875"/>
          <p14:tracePt t="103204" x="3748088" y="4714875"/>
          <p14:tracePt t="103223" x="3752850" y="4714875"/>
          <p14:tracePt t="103277" x="3776663" y="4705350"/>
          <p14:tracePt t="103282" x="3786188" y="4700588"/>
          <p14:tracePt t="103308" x="3790950" y="4695825"/>
          <p14:tracePt t="103346" x="3790950" y="4691063"/>
          <p14:tracePt t="103370" x="3795713" y="4686300"/>
          <p14:tracePt t="103407" x="3800475" y="4676775"/>
          <p14:tracePt t="103423" x="3805238" y="4672013"/>
          <p14:tracePt t="103447" x="3805238" y="4662488"/>
          <p14:tracePt t="103455" x="3810000" y="4657725"/>
          <p14:tracePt t="103471" x="3810000" y="4652963"/>
          <p14:tracePt t="103511" x="3810000" y="4633913"/>
          <p14:tracePt t="103515" x="3810000" y="4629150"/>
          <p14:tracePt t="103534" x="3805238" y="4624388"/>
          <p14:tracePt t="103556" x="3795713" y="4614863"/>
          <p14:tracePt t="103561" x="3790950" y="4610100"/>
          <p14:tracePt t="103566" x="3786188" y="4605338"/>
          <p14:tracePt t="103574" x="3781425" y="4605338"/>
          <p14:tracePt t="103594" x="3767138" y="4595813"/>
          <p14:tracePt t="103621" x="3719513" y="4572000"/>
          <p14:tracePt t="103644" x="3667125" y="4552950"/>
          <p14:tracePt t="103687" x="3605213" y="4529138"/>
          <p14:tracePt t="103734" x="3571875" y="4529138"/>
          <p14:tracePt t="103785" x="3486150" y="4529138"/>
          <p14:tracePt t="103827" x="3462338" y="4529138"/>
          <p14:tracePt t="104034" x="3452813" y="4533900"/>
          <p14:tracePt t="104075" x="3438525" y="4562475"/>
          <p14:tracePt t="104081" x="3438525" y="4567238"/>
          <p14:tracePt t="104086" x="3438525" y="4572000"/>
          <p14:tracePt t="104098" x="3438525" y="4576763"/>
          <p14:tracePt t="104111" x="3438525" y="4581525"/>
          <p14:tracePt t="104233" x="3438525" y="4619625"/>
          <p14:tracePt t="104238" x="3438525" y="4624388"/>
          <p14:tracePt t="104244" x="3438525" y="4629150"/>
          <p14:tracePt t="104272" x="3443288" y="4633913"/>
          <p14:tracePt t="104330" x="3448050" y="4643438"/>
          <p14:tracePt t="104415" x="3471863" y="4648200"/>
          <p14:tracePt t="104420" x="3476625" y="4648200"/>
          <p14:tracePt t="104439" x="3529013" y="4657725"/>
          <p14:tracePt t="104485" x="3595688" y="4676775"/>
          <p14:tracePt t="104561" x="3609975" y="4676775"/>
          <p14:tracePt t="104583" x="3624263" y="4676775"/>
          <p14:tracePt t="104627" x="3671888" y="4681538"/>
          <p14:tracePt t="104653" x="3686175" y="4681538"/>
          <p14:tracePt t="104705" x="3719513" y="4681538"/>
          <p14:tracePt t="104760" x="3762375" y="4686300"/>
          <p14:tracePt t="104814" x="3810000" y="4686300"/>
          <p14:tracePt t="104857" x="3814763" y="4686300"/>
          <p14:tracePt t="104895" x="3848100" y="4672013"/>
          <p14:tracePt t="104940" x="3867150" y="4657725"/>
          <p14:tracePt t="104969" x="3867150" y="4652963"/>
          <p14:tracePt t="105018" x="3867150" y="4643438"/>
          <p14:tracePt t="105043" x="3867150" y="4638675"/>
          <p14:tracePt t="105082" x="3867150" y="4624388"/>
          <p14:tracePt t="105128" x="3852863" y="4595813"/>
          <p14:tracePt t="105187" x="3810000" y="4557713"/>
          <p14:tracePt t="105218" x="3786188" y="4548188"/>
          <p14:tracePt t="105269" x="3709988" y="4524375"/>
          <p14:tracePt t="105297" x="3686175" y="4519613"/>
          <p14:tracePt t="105326" x="3648075" y="4514850"/>
          <p14:tracePt t="105355" x="3600450" y="4510088"/>
          <p14:tracePt t="105418" x="3505200" y="4495800"/>
          <p14:tracePt t="105457" x="3452813" y="4491038"/>
          <p14:tracePt t="105502" x="3419475" y="4491038"/>
          <p14:tracePt t="105544" x="3395663" y="4491038"/>
          <p14:tracePt t="105595" x="3367088" y="4491038"/>
          <p14:tracePt t="105639" x="3338513" y="4495800"/>
          <p14:tracePt t="105647" x="3328988" y="4500563"/>
          <p14:tracePt t="105656" x="3324225" y="4500563"/>
          <p14:tracePt t="105660" x="3314700" y="4500563"/>
          <p14:tracePt t="105687" x="3305175" y="4500563"/>
          <p14:tracePt t="105691" x="3305175" y="4505325"/>
          <p14:tracePt t="105702" x="3300413" y="4505325"/>
          <p14:tracePt t="105769" x="3286125" y="4505325"/>
          <p14:tracePt t="105793" x="3276600" y="4510088"/>
          <p14:tracePt t="105797" x="3271838" y="4514850"/>
          <p14:tracePt t="105808" x="3262313" y="4514850"/>
          <p14:tracePt t="105813" x="3257550" y="4514850"/>
          <p14:tracePt t="105858" x="3248025" y="4519613"/>
          <p14:tracePt t="105880" x="3243263" y="4524375"/>
          <p14:tracePt t="105936" x="3209925" y="4538663"/>
          <p14:tracePt t="106035" x="3195638" y="4557713"/>
          <p14:tracePt t="106059" x="3195638" y="4567238"/>
          <p14:tracePt t="106081" x="3195638" y="4572000"/>
          <p14:tracePt t="106089" x="3190875" y="4572000"/>
          <p14:tracePt t="106109" x="3190875" y="4576763"/>
          <p14:tracePt t="106127" x="3190875" y="4581525"/>
          <p14:tracePt t="106362" x="3090863" y="4614863"/>
          <p14:tracePt t="106364" x="3067050" y="4619625"/>
          <p14:tracePt t="106373" x="3033713" y="4629150"/>
          <p14:tracePt t="106393" x="2995613" y="4643438"/>
          <p14:tracePt t="106399" x="2981325" y="4648200"/>
          <p14:tracePt t="106403" x="2971800" y="4652963"/>
          <p14:tracePt t="106413" x="2967038" y="4652963"/>
          <p14:tracePt t="106422" x="2962275" y="4652963"/>
          <p14:tracePt t="106487" x="2947988" y="4652963"/>
          <p14:tracePt t="106530" x="2943225" y="4652963"/>
          <p14:tracePt t="106587" x="2886075" y="4652963"/>
          <p14:tracePt t="106591" x="2867025" y="4652963"/>
          <p14:tracePt t="106598" x="2843213" y="4652963"/>
          <p14:tracePt t="106615" x="2795588" y="4652963"/>
          <p14:tracePt t="106626" x="2771775" y="4652963"/>
          <p14:tracePt t="106646" x="2724150" y="4652963"/>
          <p14:tracePt t="106652" x="2705100" y="4652963"/>
          <p14:tracePt t="106659" x="2690813" y="4652963"/>
          <p14:tracePt t="106685" x="2609850" y="4657725"/>
          <p14:tracePt t="106707" x="2505075" y="4667250"/>
          <p14:tracePt t="106728" x="2433638" y="4672013"/>
          <p14:tracePt t="106766" x="2362200" y="4681538"/>
          <p14:tracePt t="106792" x="2309813" y="4681538"/>
          <p14:tracePt t="106799" x="2290763" y="4681538"/>
          <p14:tracePt t="106808" x="2281238" y="4681538"/>
          <p14:tracePt t="106827" x="2252663" y="4681538"/>
          <p14:tracePt t="106833" x="2243138" y="4681538"/>
          <p14:tracePt t="106935" x="2224088" y="4681538"/>
          <p14:tracePt t="106955" x="2209800" y="4681538"/>
          <p14:tracePt t="106963" x="2195513" y="4681538"/>
          <p14:tracePt t="106982" x="2190750" y="4681538"/>
          <p14:tracePt t="107046" x="2181225" y="4681538"/>
          <p14:tracePt t="107065" x="2166938" y="4686300"/>
          <p14:tracePt t="107206" x="2157413" y="4686300"/>
          <p14:tracePt t="107292" x="2133600" y="4686300"/>
          <p14:tracePt t="107315" x="2076450" y="4686300"/>
          <p14:tracePt t="107338" x="2005013" y="4686300"/>
          <p14:tracePt t="107344" x="1985963" y="4691063"/>
          <p14:tracePt t="107350" x="1971675" y="4691063"/>
          <p14:tracePt t="107356" x="1966913" y="4691063"/>
          <p14:tracePt t="107455" x="1957388" y="4691063"/>
          <p14:tracePt t="107501" x="1924050" y="4691063"/>
          <p14:tracePt t="107526" x="1857375" y="4691063"/>
          <p14:tracePt t="107532" x="1824038" y="4691063"/>
          <p14:tracePt t="107537" x="1776413" y="4691063"/>
          <p14:tracePt t="107548" x="1747838" y="4691063"/>
          <p14:tracePt t="107552" x="1719263" y="4691063"/>
          <p14:tracePt t="107579" x="1657350" y="4691063"/>
          <p14:tracePt t="107593" x="1638300" y="4691063"/>
          <p14:tracePt t="107599" x="1633538" y="4691063"/>
          <p14:tracePt t="107649" x="1619250" y="4691063"/>
          <p14:tracePt t="107673" x="1576388" y="4691063"/>
          <p14:tracePt t="107680" x="1566863" y="4691063"/>
          <p14:tracePt t="107690" x="1557338" y="4691063"/>
          <p14:tracePt t="107719" x="1533525" y="4691063"/>
          <p14:tracePt t="107723" x="1524000" y="4691063"/>
          <p14:tracePt t="107734" x="1519238" y="4691063"/>
          <p14:tracePt t="108296" x="1581150" y="4686300"/>
          <p14:tracePt t="108324" x="1704975" y="4672013"/>
          <p14:tracePt t="108333" x="1724025" y="4667250"/>
          <p14:tracePt t="108364" x="1814513" y="4662488"/>
          <p14:tracePt t="108367" x="1828800" y="4657725"/>
          <p14:tracePt t="108379" x="1847850" y="4657725"/>
          <p14:tracePt t="108405" x="1943100" y="4657725"/>
          <p14:tracePt t="108416" x="1966913" y="4657725"/>
          <p14:tracePt t="108450" x="2062163" y="4667250"/>
          <p14:tracePt t="108457" x="2090738" y="4676775"/>
          <p14:tracePt t="108500" x="2281238" y="4700588"/>
          <p14:tracePt t="108506" x="2324100" y="4710113"/>
          <p14:tracePt t="108512" x="2371725" y="4710113"/>
          <p14:tracePt t="108524" x="2409825" y="4710113"/>
          <p14:tracePt t="108529" x="2438400" y="4710113"/>
          <p14:tracePt t="108536" x="2452688" y="4710113"/>
          <p14:tracePt t="108545" x="2466975" y="4710113"/>
          <p14:tracePt t="108550" x="2486025" y="4710113"/>
          <p14:tracePt t="108573" x="2524125" y="4705350"/>
          <p14:tracePt t="108578" x="2533650" y="4705350"/>
          <p14:tracePt t="108590" x="2547938" y="4700588"/>
          <p14:tracePt t="108596" x="2562225" y="4700588"/>
          <p14:tracePt t="108603" x="2581275" y="4700588"/>
          <p14:tracePt t="108614" x="2600325" y="4695825"/>
          <p14:tracePt t="108617" x="2628900" y="4695825"/>
          <p14:tracePt t="108644" x="2762250" y="4676775"/>
          <p14:tracePt t="108701" x="2909888" y="4662488"/>
          <p14:tracePt t="108707" x="2928938" y="4662488"/>
          <p14:tracePt t="108720" x="2952750" y="4657725"/>
          <p14:tracePt t="108744" x="2990850" y="4652963"/>
          <p14:tracePt t="108768" x="3019425" y="4652963"/>
          <p14:tracePt t="108777" x="3024188" y="4648200"/>
          <p14:tracePt t="108815" x="3033713" y="4648200"/>
          <p14:tracePt t="108859" x="3038475" y="4648200"/>
          <p14:tracePt t="108879" x="3048000" y="4648200"/>
          <p14:tracePt t="108907" x="3057525" y="4648200"/>
          <p14:tracePt t="109154" x="2981325" y="4691063"/>
          <p14:tracePt t="109173" x="2886075" y="4729163"/>
          <p14:tracePt t="109196" x="2781300" y="4767263"/>
          <p14:tracePt t="109220" x="2667000" y="4810125"/>
          <p14:tracePt t="109221" x="2624138" y="4824413"/>
          <p14:tracePt t="109269" x="2400300" y="4862513"/>
          <p14:tracePt t="109292" x="2271713" y="4881563"/>
          <p14:tracePt t="109313" x="2124075" y="4905375"/>
          <p14:tracePt t="109318" x="2076450" y="4910138"/>
          <p14:tracePt t="109345" x="1957388" y="4929188"/>
          <p14:tracePt t="109376" x="1866900" y="4948238"/>
          <p14:tracePt t="109395" x="1804988" y="4953000"/>
          <p14:tracePt t="109456" x="1676400" y="4962525"/>
          <p14:tracePt t="109500" x="1609725" y="4967288"/>
          <p14:tracePt t="109527" x="1581150" y="4967288"/>
          <p14:tracePt t="109533" x="1571625" y="4972050"/>
          <p14:tracePt t="109543" x="1562100" y="4972050"/>
          <p14:tracePt t="109548" x="1552575" y="4972050"/>
          <p14:tracePt t="109566" x="1533525" y="4981575"/>
          <p14:tracePt t="109609" x="1509713" y="4981575"/>
          <p14:tracePt t="109614" x="1500188" y="4981575"/>
          <p14:tracePt t="109639" x="1485900" y="4981575"/>
          <p14:tracePt t="109643" x="1481138" y="4981575"/>
          <p14:tracePt t="109670" x="1457325" y="4986338"/>
          <p14:tracePt t="109673" x="1447800" y="4986338"/>
          <p14:tracePt t="109683" x="1443038" y="4986338"/>
          <p14:tracePt t="109701" x="1433513" y="4986338"/>
          <p14:tracePt t="109769" x="1428750" y="4986338"/>
          <p14:tracePt t="109981" x="1419225" y="4991100"/>
          <p14:tracePt t="110000" x="1414463" y="4995863"/>
          <p14:tracePt t="110011" x="1400175" y="5000625"/>
          <p14:tracePt t="110034" x="1385888" y="5005388"/>
          <p14:tracePt t="110075" x="1371600" y="5010150"/>
          <p14:tracePt t="110188" x="1323975" y="5019675"/>
          <p14:tracePt t="110209" x="1300163" y="5024438"/>
          <p14:tracePt t="110236" x="1295400" y="5024438"/>
          <p14:tracePt t="110986" x="1304925" y="5024438"/>
          <p14:tracePt t="111010" x="1319213" y="5019675"/>
          <p14:tracePt t="111061" x="1357313" y="5014913"/>
          <p14:tracePt t="111075" x="1385888" y="5010150"/>
          <p14:tracePt t="111106" x="1438275" y="5010150"/>
          <p14:tracePt t="111127" x="1452563" y="5010150"/>
          <p14:tracePt t="111157" x="1481138" y="5010150"/>
          <p14:tracePt t="111192" x="1557338" y="5010150"/>
          <p14:tracePt t="111235" x="1643063" y="5010150"/>
          <p14:tracePt t="111285" x="1771650" y="5010150"/>
          <p14:tracePt t="111331" x="1952625" y="5010150"/>
          <p14:tracePt t="111357" x="2019300" y="5010150"/>
          <p14:tracePt t="111411" x="2171700" y="5010150"/>
          <p14:tracePt t="111437" x="2219325" y="5010150"/>
          <p14:tracePt t="111464" x="2333625" y="5010150"/>
          <p14:tracePt t="111486" x="2338388" y="5010150"/>
          <p14:tracePt t="111532" x="2347913" y="5010150"/>
          <p14:tracePt t="111691" x="2362200" y="5010150"/>
          <p14:tracePt t="111716" x="2376488" y="5010150"/>
          <p14:tracePt t="111743" x="2395538" y="5010150"/>
          <p14:tracePt t="111752" x="2400300" y="5010150"/>
          <p14:tracePt t="111778" x="2409825" y="5010150"/>
          <p14:tracePt t="111795" x="2424113" y="5010150"/>
          <p14:tracePt t="111817" x="2481263" y="5010150"/>
          <p14:tracePt t="111840" x="2528888" y="5010150"/>
          <p14:tracePt t="111872" x="2657475" y="5010150"/>
          <p14:tracePt t="111878" x="2681288" y="5010150"/>
          <p14:tracePt t="111908" x="2781300" y="5010150"/>
          <p14:tracePt t="111950" x="2928938" y="5010150"/>
          <p14:tracePt t="111954" x="2943225" y="5010150"/>
          <p14:tracePt t="111976" x="2971800" y="5010150"/>
          <p14:tracePt t="111983" x="2981325" y="5010150"/>
          <p14:tracePt t="112003" x="2990850" y="5010150"/>
          <p14:tracePt t="112044" x="3000375" y="5010150"/>
          <p14:tracePt t="112126" x="3014663" y="5010150"/>
          <p14:tracePt t="112178" x="3019425" y="5010150"/>
          <p14:tracePt t="112243" x="3062288" y="5010150"/>
          <p14:tracePt t="112266" x="3067050" y="5010150"/>
          <p14:tracePt t="112819" x="3081338" y="5010150"/>
          <p14:tracePt t="112858" x="3090863" y="5010150"/>
          <p14:tracePt t="113816" x="3100388" y="5010150"/>
          <p14:tracePt t="113842" x="3124200" y="5005388"/>
          <p14:tracePt t="113868" x="3143250" y="4995863"/>
          <p14:tracePt t="113873" x="3148013" y="4995863"/>
          <p14:tracePt t="113895" x="3162300" y="4991100"/>
          <p14:tracePt t="113942" x="3167063" y="4986338"/>
          <p14:tracePt t="113970" x="3181350" y="4981575"/>
          <p14:tracePt t="114013" x="3181350" y="4976813"/>
          <p14:tracePt t="114093" x="3195638" y="4976813"/>
          <p14:tracePt t="114330" x="3195638" y="4967288"/>
          <p14:tracePt t="114351" x="3195638" y="4962525"/>
          <p14:tracePt t="114387" x="3195638" y="4948238"/>
          <p14:tracePt t="114414" x="3195638" y="4938713"/>
          <p14:tracePt t="114473" x="3190875" y="4905375"/>
          <p14:tracePt t="114500" x="3186113" y="4895850"/>
          <p14:tracePt t="114544" x="3181350" y="4886325"/>
          <p14:tracePt t="114606" x="3176588" y="4886325"/>
          <p14:tracePt t="114627" x="3171825" y="4881563"/>
          <p14:tracePt t="114672" x="3162300" y="4881563"/>
          <p14:tracePt t="114691" x="3143250" y="4881563"/>
          <p14:tracePt t="114726" x="3067050" y="4910138"/>
          <p14:tracePt t="114764" x="3057525" y="4914900"/>
          <p14:tracePt t="114793" x="3052763" y="4929188"/>
          <p14:tracePt t="114799" x="3048000" y="4929188"/>
          <p14:tracePt t="114830" x="3043238" y="4938713"/>
          <p14:tracePt t="114953" x="3043238" y="4957763"/>
          <p14:tracePt t="114982" x="3043238" y="4972050"/>
          <p14:tracePt t="115004" x="3052763" y="4986338"/>
          <p14:tracePt t="115051" x="3067050" y="5005388"/>
          <p14:tracePt t="115078" x="3086100" y="5024438"/>
          <p14:tracePt t="115082" x="3090863" y="5029200"/>
          <p14:tracePt t="115135" x="3148013" y="5067300"/>
          <p14:tracePt t="115198" x="3181350" y="5076825"/>
          <p14:tracePt t="115202" x="3190875" y="5081588"/>
          <p14:tracePt t="115208" x="3200400" y="5081588"/>
          <p14:tracePt t="115219" x="3219450" y="5086350"/>
          <p14:tracePt t="115239" x="3281363" y="5091113"/>
          <p14:tracePt t="115295" x="3429000" y="5110163"/>
          <p14:tracePt t="115323" x="3452813" y="5114925"/>
          <p14:tracePt t="115327" x="3471863" y="5114925"/>
          <p14:tracePt t="115356" x="3509963" y="5114925"/>
          <p14:tracePt t="115389" x="3529013" y="5114925"/>
          <p14:tracePt t="115410" x="3557588" y="5114925"/>
          <p14:tracePt t="115453" x="3652838" y="5114925"/>
          <p14:tracePt t="115477" x="3686175" y="5114925"/>
          <p14:tracePt t="115482" x="3700463" y="5114925"/>
          <p14:tracePt t="115509" x="3714750" y="5114925"/>
          <p14:tracePt t="115561" x="3743325" y="5110163"/>
          <p14:tracePt t="115591" x="3786188" y="5100638"/>
          <p14:tracePt t="115599" x="3795713" y="5100638"/>
          <p14:tracePt t="115624" x="3810000" y="5095875"/>
          <p14:tracePt t="115705" x="3819525" y="5095875"/>
          <p14:tracePt t="115731" x="3819525" y="5091113"/>
          <p14:tracePt t="115921" x="3829050" y="5086350"/>
          <p14:tracePt t="115940" x="3833813" y="5081588"/>
          <p14:tracePt t="116000" x="3833813" y="5076825"/>
          <p14:tracePt t="116019" x="3833813" y="5072063"/>
          <p14:tracePt t="116073" x="3843338" y="5067300"/>
          <p14:tracePt t="116347" x="3805238" y="5072063"/>
          <p14:tracePt t="116357" x="3790950" y="5076825"/>
          <p14:tracePt t="116380" x="3771900" y="5086350"/>
          <p14:tracePt t="116412" x="3748088" y="5095875"/>
          <p14:tracePt t="116419" x="3743325" y="5095875"/>
          <p14:tracePt t="116447" x="3738563" y="5100638"/>
          <p14:tracePt t="116487" x="3733800" y="5105400"/>
          <p14:tracePt t="116639" x="3729038" y="5110163"/>
          <p14:tracePt t="116703" x="3724275" y="5119688"/>
          <p14:tracePt t="116716" x="3719513" y="5119688"/>
          <p14:tracePt t="116863" x="3729038" y="5119688"/>
          <p14:tracePt t="116887" x="3762375" y="5110163"/>
          <p14:tracePt t="116905" x="3790950" y="5100638"/>
          <p14:tracePt t="116932" x="3814763" y="5095875"/>
          <p14:tracePt t="116964" x="3857625" y="5086350"/>
          <p14:tracePt t="116989" x="3876675" y="5076825"/>
          <p14:tracePt t="116991" x="3886200" y="5072063"/>
          <p14:tracePt t="117049" x="3910013" y="5067300"/>
          <p14:tracePt t="117078" x="3924300" y="5057775"/>
          <p14:tracePt t="117116" x="3943350" y="5053013"/>
          <p14:tracePt t="117123" x="3948113" y="5053013"/>
          <p14:tracePt t="117249" x="3957638" y="5038725"/>
          <p14:tracePt t="117284" x="3962400" y="5033963"/>
          <p14:tracePt t="117358" x="3981450" y="5024438"/>
          <p14:tracePt t="117441" x="3986213" y="5014913"/>
          <p14:tracePt t="121498" x="4043363" y="5014913"/>
          <p14:tracePt t="121520" x="4062413" y="5014913"/>
          <p14:tracePt t="121528" x="4071938" y="5014913"/>
          <p14:tracePt t="121549" x="4119563" y="5014913"/>
          <p14:tracePt t="121558" x="4133850" y="5014913"/>
          <p14:tracePt t="121578" x="4171950" y="5014913"/>
          <p14:tracePt t="121603" x="4200525" y="5014913"/>
          <p14:tracePt t="121607" x="4205288" y="5014913"/>
          <p14:tracePt t="121612" x="4214813" y="5014913"/>
          <p14:tracePt t="121629" x="4229100" y="5014913"/>
          <p14:tracePt t="121672" x="4286250" y="5005388"/>
          <p14:tracePt t="121690" x="4300538" y="5000625"/>
          <p14:tracePt t="121716" x="4319588" y="4995863"/>
          <p14:tracePt t="121736" x="4324350" y="4995863"/>
          <p14:tracePt t="121759" x="4343400" y="4995863"/>
          <p14:tracePt t="121779" x="4362450" y="4995863"/>
          <p14:tracePt t="121802" x="4400550" y="4991100"/>
          <p14:tracePt t="121824" x="4410075" y="4991100"/>
          <p14:tracePt t="121846" x="4429125" y="4986338"/>
          <p14:tracePt t="121872" x="4462463" y="4986338"/>
          <p14:tracePt t="121877" x="4467225" y="4981575"/>
          <p14:tracePt t="121907" x="4510088" y="4976813"/>
          <p14:tracePt t="121936" x="4524375" y="4976813"/>
          <p14:tracePt t="121958" x="4524375" y="4972050"/>
          <p14:tracePt t="122014" x="4524375" y="4967288"/>
          <p14:tracePt t="122076" x="4524375" y="4962525"/>
          <p14:tracePt t="122111" x="4524375" y="4953000"/>
          <p14:tracePt t="122142" x="4524375" y="4938713"/>
          <p14:tracePt t="122187" x="4519613" y="4919663"/>
          <p14:tracePt t="122189" x="4519613" y="4914900"/>
          <p14:tracePt t="122235" x="4510088" y="4905375"/>
          <p14:tracePt t="122257" x="4505325" y="4900613"/>
          <p14:tracePt t="122293" x="4495800" y="4886325"/>
          <p14:tracePt t="122298" x="4491038" y="4881563"/>
          <p14:tracePt t="122323" x="4486275" y="4872038"/>
          <p14:tracePt t="122344" x="4481513" y="4867275"/>
          <p14:tracePt t="122363" x="4476750" y="4862513"/>
          <p14:tracePt t="122427" x="4452938" y="4833938"/>
          <p14:tracePt t="122451" x="4448175" y="4824413"/>
          <p14:tracePt t="122493" x="4424363" y="4805363"/>
          <p14:tracePt t="122518" x="4414838" y="4800600"/>
          <p14:tracePt t="122546" x="4405313" y="4795838"/>
          <p14:tracePt t="122640" x="4352925" y="4781550"/>
          <p14:tracePt t="122661" x="4343400" y="4781550"/>
          <p14:tracePt t="122703" x="4300538" y="4781550"/>
          <p14:tracePt t="122729" x="4238625" y="4781550"/>
          <p14:tracePt t="122755" x="4152900" y="4781550"/>
          <p14:tracePt t="122767" x="4129088" y="4781550"/>
          <p14:tracePt t="122788" x="4114800" y="4781550"/>
          <p14:tracePt t="122793" x="4110038" y="4781550"/>
          <p14:tracePt t="122801" x="4100513" y="4781550"/>
          <p14:tracePt t="122831" x="4062413" y="4781550"/>
          <p14:tracePt t="122837" x="4043363" y="4781550"/>
          <p14:tracePt t="122844" x="4029075" y="4781550"/>
          <p14:tracePt t="122849" x="4005263" y="4781550"/>
          <p14:tracePt t="122857" x="3995738" y="4781550"/>
          <p14:tracePt t="122887" x="3967163" y="4786313"/>
          <p14:tracePt t="122893" x="3952875" y="4786313"/>
          <p14:tracePt t="122900" x="3943350" y="4786313"/>
          <p14:tracePt t="122905" x="3943350" y="4791075"/>
          <p14:tracePt t="122910" x="3933825" y="4791075"/>
          <p14:tracePt t="122920" x="3929063" y="4791075"/>
          <p14:tracePt t="122925" x="3929063" y="4795838"/>
          <p14:tracePt t="122942" x="3919538" y="4800600"/>
          <p14:tracePt t="122970" x="3895725" y="4805363"/>
          <p14:tracePt t="122999" x="3871913" y="4824413"/>
          <p14:tracePt t="123047" x="3824288" y="4862513"/>
          <p14:tracePt t="123053" x="3819525" y="4872038"/>
          <p14:tracePt t="123082" x="3814763" y="4886325"/>
          <p14:tracePt t="123115" x="3810000" y="4900613"/>
          <p14:tracePt t="123146" x="3805238" y="4924425"/>
          <p14:tracePt t="123190" x="3805238" y="4948238"/>
          <p14:tracePt t="123269" x="3810000" y="4962525"/>
          <p14:tracePt t="123333" x="3910013" y="5000625"/>
          <p14:tracePt t="123359" x="3957638" y="5019675"/>
          <p14:tracePt t="123364" x="3971925" y="5024438"/>
          <p14:tracePt t="123373" x="3995738" y="5029200"/>
          <p14:tracePt t="123380" x="4010025" y="5033963"/>
          <p14:tracePt t="123387" x="4033838" y="5033963"/>
          <p14:tracePt t="123391" x="4052888" y="5038725"/>
          <p14:tracePt t="123422" x="4138613" y="5038725"/>
          <p14:tracePt t="123438" x="4181475" y="5038725"/>
          <p14:tracePt t="123445" x="4200525" y="5038725"/>
          <p14:tracePt t="123451" x="4214813" y="5038725"/>
          <p14:tracePt t="123463" x="4229100" y="5038725"/>
          <p14:tracePt t="123470" x="4238625" y="5038725"/>
          <p14:tracePt t="123474" x="4252913" y="5038725"/>
          <p14:tracePt t="123501" x="4276725" y="5033963"/>
          <p14:tracePt t="123503" x="4286250" y="5029200"/>
          <p14:tracePt t="123510" x="4291013" y="5029200"/>
          <p14:tracePt t="123520" x="4305300" y="5024438"/>
          <p14:tracePt t="123528" x="4314825" y="5019675"/>
          <p14:tracePt t="123547" x="4343400" y="5014913"/>
          <p14:tracePt t="123550" x="4352925" y="5010150"/>
          <p14:tracePt t="123593" x="4414838" y="4991100"/>
          <p14:tracePt t="123604" x="4414838" y="4986338"/>
          <p14:tracePt t="123627" x="4419600" y="4981575"/>
          <p14:tracePt t="123672" x="4424363" y="4972050"/>
          <p14:tracePt t="123693" x="4429125" y="4962525"/>
          <p14:tracePt t="123722" x="4433888" y="4953000"/>
          <p14:tracePt t="123751" x="4438650" y="4938713"/>
          <p14:tracePt t="123760" x="4438650" y="4933950"/>
          <p14:tracePt t="123769" x="4438650" y="4929188"/>
          <p14:tracePt t="123797" x="4438650" y="4910138"/>
          <p14:tracePt t="123822" x="4438650" y="4891088"/>
          <p14:tracePt t="123864" x="4429125" y="4867275"/>
          <p14:tracePt t="123872" x="4424363" y="4862513"/>
          <p14:tracePt t="123882" x="4419600" y="4862513"/>
          <p14:tracePt t="123951" x="4348163" y="4824413"/>
          <p14:tracePt t="123954" x="4338638" y="4819650"/>
          <p14:tracePt t="123984" x="4295775" y="4800600"/>
          <p14:tracePt t="124044" x="4138613" y="4776788"/>
          <p14:tracePt t="124066" x="4086225" y="4772025"/>
          <p14:tracePt t="124149" x="4033838" y="4772025"/>
          <p14:tracePt t="124172" x="3990975" y="4772025"/>
          <p14:tracePt t="124196" x="3957638" y="4772025"/>
          <p14:tracePt t="124242" x="3952875" y="4772025"/>
          <p14:tracePt t="124277" x="3948113" y="4772025"/>
          <p14:tracePt t="124339" x="3933825" y="4772025"/>
          <p14:tracePt t="124543" x="3929063" y="4776788"/>
          <p14:tracePt t="124563" x="3924300" y="4781550"/>
          <p14:tracePt t="124627" x="3924300" y="4786313"/>
          <p14:tracePt t="124646" x="3919538" y="4791075"/>
          <p14:tracePt t="124701" x="3914775" y="4805363"/>
          <p14:tracePt t="124734" x="3905250" y="4814888"/>
          <p14:tracePt t="124754" x="3895725" y="4824413"/>
          <p14:tracePt t="124798" x="3886200" y="4838700"/>
          <p14:tracePt t="124800" x="3881438" y="4848225"/>
          <p14:tracePt t="124874" x="3871913" y="4862513"/>
          <p14:tracePt t="124985" x="3867150" y="4862513"/>
          <p14:tracePt t="125046" x="3862388" y="4867275"/>
          <p14:tracePt t="125051" x="3857625" y="4872038"/>
          <p14:tracePt t="125073" x="3843338" y="4886325"/>
          <p14:tracePt t="125117" x="3829050" y="4900613"/>
          <p14:tracePt t="125123" x="3819525" y="4905375"/>
          <p14:tracePt t="125146" x="3805238" y="4914900"/>
          <p14:tracePt t="125186" x="3695700" y="4962525"/>
          <p14:tracePt t="125232" x="3476625" y="4995863"/>
          <p14:tracePt t="125236" x="3429000" y="5000625"/>
          <p14:tracePt t="125245" x="3376613" y="5010150"/>
          <p14:tracePt t="125263" x="3281363" y="5024438"/>
          <p14:tracePt t="125267" x="3228975" y="5029200"/>
          <p14:tracePt t="125276" x="3190875" y="5038725"/>
          <p14:tracePt t="125281" x="3152775" y="5038725"/>
          <p14:tracePt t="125293" x="3090863" y="5043488"/>
          <p14:tracePt t="125297" x="3024188" y="5043488"/>
          <p14:tracePt t="125301" x="2976563" y="5053013"/>
          <p14:tracePt t="125323" x="2852738" y="5053013"/>
          <p14:tracePt t="125328" x="2805113" y="5057775"/>
          <p14:tracePt t="125332" x="2752725" y="5062538"/>
          <p14:tracePt t="125341" x="2705100" y="5062538"/>
          <p14:tracePt t="125360" x="2647950" y="5072063"/>
          <p14:tracePt t="125362" x="2624138" y="5072063"/>
          <p14:tracePt t="125372" x="2605088" y="5076825"/>
          <p14:tracePt t="125393" x="2543175" y="5081588"/>
          <p14:tracePt t="125439" x="2366963" y="5081588"/>
          <p14:tracePt t="125469" x="2333625" y="5081588"/>
          <p14:tracePt t="125535" x="2328863" y="5081588"/>
          <p14:tracePt t="125595" x="2324100" y="5081588"/>
          <p14:tracePt t="125615" x="2305050" y="5072063"/>
          <p14:tracePt t="125639" x="2271713" y="5048250"/>
          <p14:tracePt t="125653" x="2257425" y="5043488"/>
          <p14:tracePt t="125673" x="2238375" y="5033963"/>
          <p14:tracePt t="125684" x="2224088" y="5029200"/>
          <p14:tracePt t="125766" x="2214563" y="5029200"/>
          <p14:tracePt t="125785" x="2205038" y="5029200"/>
          <p14:tracePt t="126079" x="2219325" y="5014913"/>
          <p14:tracePt t="126108" x="2224088" y="5014913"/>
          <p14:tracePt t="126233" x="2228850" y="5014913"/>
          <p14:tracePt t="126410" x="2243138" y="5014913"/>
          <p14:tracePt t="126416" x="2252663" y="5014913"/>
          <p14:tracePt t="126423" x="2257425" y="5014913"/>
          <p14:tracePt t="126452" x="2305050" y="5014913"/>
          <p14:tracePt t="126487" x="2443163" y="5014913"/>
          <p14:tracePt t="126516" x="2462213" y="5014913"/>
          <p14:tracePt t="127027" x="2457450" y="5014913"/>
          <p14:tracePt t="127072" x="2452688" y="5014913"/>
          <p14:tracePt t="127095" x="2447925" y="5019675"/>
          <p14:tracePt t="127142" x="2428875" y="5019675"/>
          <p14:tracePt t="127171" x="2409825" y="5024438"/>
          <p14:tracePt t="127195" x="2405063" y="5024438"/>
          <p14:tracePt t="127208" x="2390775" y="5029200"/>
          <p14:tracePt t="127253" x="2314575" y="5048250"/>
          <p14:tracePt t="127265" x="2309813" y="5048250"/>
          <p14:tracePt t="127285" x="2271713" y="5057775"/>
          <p14:tracePt t="127329" x="2176463" y="5076825"/>
          <p14:tracePt t="127365" x="2095500" y="5086350"/>
          <p14:tracePt t="127402" x="2009775" y="5091113"/>
          <p14:tracePt t="127405" x="1990725" y="5095875"/>
          <p14:tracePt t="127415" x="1971675" y="5100638"/>
          <p14:tracePt t="127421" x="1947863" y="5100638"/>
          <p14:tracePt t="127425" x="1924050" y="5100638"/>
          <p14:tracePt t="127433" x="1895475" y="5100638"/>
          <p14:tracePt t="127461" x="1824038" y="5110163"/>
          <p14:tracePt t="127466" x="1790700" y="5114925"/>
          <p14:tracePt t="127470" x="1771650" y="5114925"/>
          <p14:tracePt t="127486" x="1719263" y="5119688"/>
          <p14:tracePt t="127505" x="1681163" y="5124450"/>
          <p14:tracePt t="127506" x="1662113" y="5124450"/>
          <p14:tracePt t="127541" x="1595438" y="5133975"/>
          <p14:tracePt t="127546" x="1557338" y="5133975"/>
          <p14:tracePt t="127566" x="1514475" y="5143500"/>
          <p14:tracePt t="127567" x="1485900" y="5143500"/>
          <p14:tracePt t="127583" x="1452563" y="5148263"/>
          <p14:tracePt t="127604" x="1423988" y="5148263"/>
          <p14:tracePt t="127608" x="1414463" y="5148263"/>
          <p14:tracePt t="127635" x="1381125" y="5153025"/>
          <p14:tracePt t="127660" x="1319213" y="5162550"/>
          <p14:tracePt t="127704" x="1233488" y="5181600"/>
          <p14:tracePt t="127710" x="1228725" y="5181600"/>
          <p14:tracePt t="127721" x="1223963" y="5181600"/>
          <p14:tracePt t="127752" x="1209675" y="5186363"/>
          <p14:tracePt t="127786" x="1176338" y="5200650"/>
          <p14:tracePt t="127793" x="1171575" y="5200650"/>
          <p14:tracePt t="127806" x="1166813" y="5205413"/>
          <p14:tracePt t="127810" x="1157288" y="5205413"/>
          <p14:tracePt t="127815" x="1152525" y="5205413"/>
          <p14:tracePt t="127824" x="1152525" y="5210175"/>
          <p14:tracePt t="127843" x="1143000" y="5210175"/>
          <p14:tracePt t="127888" x="1128713" y="5219700"/>
          <p14:tracePt t="127907" x="1123950" y="5224463"/>
          <p14:tracePt t="127948" x="1104900" y="5243513"/>
          <p14:tracePt t="127971" x="1095375" y="5253038"/>
          <p14:tracePt t="128027" x="1057275" y="5291138"/>
          <p14:tracePt t="128049" x="1047750" y="5314950"/>
          <p14:tracePt t="128092" x="1042988" y="5329238"/>
          <p14:tracePt t="128115" x="1042988" y="5334000"/>
          <p14:tracePt t="128159" x="1038225" y="5343525"/>
          <p14:tracePt t="128182" x="1038225" y="5348288"/>
          <p14:tracePt t="128205" x="1038225" y="5353050"/>
          <p14:tracePt t="128221" x="1038225" y="5357813"/>
          <p14:tracePt t="128244" x="1038225" y="5381625"/>
          <p14:tracePt t="128299" x="1081088" y="5419725"/>
          <p14:tracePt t="128323" x="1123950" y="5429250"/>
          <p14:tracePt t="128327" x="1133475" y="5434013"/>
          <p14:tracePt t="128347" x="1190625" y="5448300"/>
          <p14:tracePt t="128371" x="1243013" y="5448300"/>
          <p14:tracePt t="128394" x="1304925" y="5448300"/>
          <p14:tracePt t="128420" x="1362075" y="5448300"/>
          <p14:tracePt t="128459" x="1476375" y="5448300"/>
          <p14:tracePt t="128463" x="1495425" y="5448300"/>
          <p14:tracePt t="128467" x="1533525" y="5448300"/>
          <p14:tracePt t="128489" x="1595438" y="5448300"/>
          <p14:tracePt t="128527" x="1652588" y="5448300"/>
          <p14:tracePt t="128531" x="1666875" y="5443538"/>
          <p14:tracePt t="128549" x="1681163" y="5443538"/>
          <p14:tracePt t="128576" x="1714500" y="5434013"/>
          <p14:tracePt t="128580" x="1714500" y="5429250"/>
          <p14:tracePt t="128597" x="1733550" y="5424488"/>
          <p14:tracePt t="128639" x="1776413" y="5405438"/>
          <p14:tracePt t="128643" x="1781175" y="5400675"/>
          <p14:tracePt t="128667" x="1795463" y="5395913"/>
          <p14:tracePt t="128688" x="1809750" y="5391150"/>
          <p14:tracePt t="128713" x="1828800" y="5386388"/>
          <p14:tracePt t="128718" x="1833563" y="5386388"/>
          <p14:tracePt t="128749" x="1852613" y="5381625"/>
          <p14:tracePt t="128813" x="1947863" y="5353050"/>
          <p14:tracePt t="128839" x="1995488" y="5343525"/>
          <p14:tracePt t="128886" x="2071688" y="5324475"/>
          <p14:tracePt t="128891" x="2090738" y="5319713"/>
          <p14:tracePt t="128915" x="2166938" y="5295900"/>
          <p14:tracePt t="128957" x="2328863" y="5262563"/>
          <p14:tracePt t="128979" x="2343150" y="5253038"/>
          <p14:tracePt t="129003" x="2362200" y="5243513"/>
          <p14:tracePt t="129028" x="2381250" y="5233988"/>
          <p14:tracePt t="129067" x="2528888" y="5172075"/>
          <p14:tracePt t="129094" x="2576513" y="5153025"/>
          <p14:tracePt t="129118" x="2652713" y="5138738"/>
          <p14:tracePt t="129123" x="2681288" y="5129213"/>
          <p14:tracePt t="129142" x="2805113" y="5105400"/>
          <p14:tracePt t="129187" x="2967038" y="5062538"/>
          <p14:tracePt t="129216" x="3000375" y="5053013"/>
          <p14:tracePt t="129221" x="3009900" y="5048250"/>
          <p14:tracePt t="129235" x="3028950" y="5043488"/>
          <p14:tracePt t="129253" x="3043238" y="5033963"/>
          <p14:tracePt t="129255" x="3052763" y="5033963"/>
          <p14:tracePt t="129311" x="3105150" y="5019675"/>
          <p14:tracePt t="129315" x="3109913" y="5019675"/>
          <p14:tracePt t="129356" x="3109913" y="5014913"/>
          <p14:tracePt t="129416" x="3157538" y="5005388"/>
          <p14:tracePt t="129421" x="3162300" y="5005388"/>
          <p14:tracePt t="129430" x="3167063" y="5005388"/>
          <p14:tracePt t="129435" x="3167063" y="5000625"/>
          <p14:tracePt t="129763" x="3171825" y="5000625"/>
          <p14:tracePt t="129782" x="3181350" y="4995863"/>
          <p14:tracePt t="129844" x="3181350" y="4991100"/>
          <p14:tracePt t="129863" x="3181350" y="4986338"/>
          <p14:tracePt t="129905" x="3186113" y="4962525"/>
          <p14:tracePt t="129923" x="3186113" y="4919663"/>
          <p14:tracePt t="129963" x="3186113" y="4881563"/>
          <p14:tracePt t="129983" x="3181350" y="4872038"/>
          <p14:tracePt t="129995" x="3167063" y="4857750"/>
          <p14:tracePt t="130048" x="3143250" y="4829175"/>
          <p14:tracePt t="130072" x="3138488" y="4829175"/>
          <p14:tracePt t="130098" x="3133725" y="4824413"/>
          <p14:tracePt t="130125" x="3086100" y="4824413"/>
          <p14:tracePt t="130133" x="3081338" y="4824413"/>
          <p14:tracePt t="130142" x="3076575" y="4824413"/>
          <p14:tracePt t="130160" x="3071813" y="4824413"/>
          <p14:tracePt t="130237" x="3052763" y="4829175"/>
          <p14:tracePt t="130262" x="3028950" y="4848225"/>
          <p14:tracePt t="130278" x="3019425" y="4862513"/>
          <p14:tracePt t="130295" x="3005138" y="4876800"/>
          <p14:tracePt t="130299" x="3005138" y="4881563"/>
          <p14:tracePt t="130354" x="2990850" y="4905375"/>
          <p14:tracePt t="130436" x="2995613" y="4910138"/>
          <p14:tracePt t="130455" x="3000375" y="4919663"/>
          <p14:tracePt t="130482" x="3009900" y="4938713"/>
          <p14:tracePt t="130486" x="3014663" y="4948238"/>
          <p14:tracePt t="130514" x="3033713" y="4976813"/>
          <p14:tracePt t="130545" x="3038475" y="4995863"/>
          <p14:tracePt t="130549" x="3038475" y="5005388"/>
          <p14:tracePt t="130553" x="3043238" y="5014913"/>
          <p14:tracePt t="130559" x="3043238" y="5024438"/>
          <p14:tracePt t="130580" x="3043238" y="5048250"/>
          <p14:tracePt t="130584" x="3043238" y="5057775"/>
          <p14:tracePt t="130592" x="3043238" y="5067300"/>
          <p14:tracePt t="130614" x="3024188" y="5110163"/>
          <p14:tracePt t="130656" x="2986088" y="5153025"/>
          <p14:tracePt t="130661" x="2967038" y="5162550"/>
          <p14:tracePt t="130667" x="2962275" y="5162550"/>
          <p14:tracePt t="130674" x="2947988" y="5172075"/>
          <p14:tracePt t="130691" x="2905125" y="5191125"/>
          <p14:tracePt t="130706" x="2871788" y="5200650"/>
          <p14:tracePt t="130710" x="2847975" y="5205413"/>
          <p14:tracePt t="130720" x="2833688" y="5210175"/>
          <p14:tracePt t="130737" x="2795588" y="5224463"/>
          <p14:tracePt t="130740" x="2762250" y="5229225"/>
          <p14:tracePt t="130748" x="2743200" y="5233988"/>
          <p14:tracePt t="130767" x="2714625" y="5233988"/>
          <p14:tracePt t="130776" x="2690813" y="5238750"/>
          <p14:tracePt t="130796" x="2638425" y="5248275"/>
          <p14:tracePt t="130842" x="2586038" y="5262563"/>
          <p14:tracePt t="130846" x="2533650" y="5272088"/>
          <p14:tracePt t="130875" x="2481263" y="5286375"/>
          <p14:tracePt t="130899" x="2347913" y="5310188"/>
          <p14:tracePt t="130925" x="2276475" y="5329238"/>
          <p14:tracePt t="130935" x="2262188" y="5334000"/>
          <p14:tracePt t="130953" x="2252663" y="5338763"/>
          <p14:tracePt t="130977" x="2228850" y="5348288"/>
          <p14:tracePt t="131080" x="2219325" y="5348288"/>
          <p14:tracePt t="131112" x="2214563" y="5353050"/>
          <p14:tracePt t="131439" x="2224088" y="5348288"/>
          <p14:tracePt t="131683" x="2224088" y="5353050"/>
          <p14:tracePt t="131711" x="2214563" y="5367338"/>
          <p14:tracePt t="131740" x="2157413" y="5395913"/>
          <p14:tracePt t="131769" x="2095500" y="5424488"/>
          <p14:tracePt t="131812" x="2047875" y="5438775"/>
          <p14:tracePt t="131864" x="1995488" y="5462588"/>
          <p14:tracePt t="131892" x="1985963" y="5462588"/>
          <p14:tracePt t="131904" x="1971675" y="5462588"/>
          <p14:tracePt t="131925" x="1938338" y="5462588"/>
          <p14:tracePt t="131971" x="1919288" y="5457825"/>
          <p14:tracePt t="132003" x="1881188" y="5443538"/>
          <p14:tracePt t="132035" x="1866900" y="5434013"/>
          <p14:tracePt t="132103" x="1866900" y="5424488"/>
          <p14:tracePt t="132172" x="1866900" y="5410200"/>
          <p14:tracePt t="132203" x="1866900" y="5395913"/>
          <p14:tracePt t="132266" x="1866900" y="5391150"/>
          <p14:tracePt t="132370" x="1871663" y="5391150"/>
          <p14:tracePt t="132436" x="1881188" y="5381625"/>
          <p14:tracePt t="132465" x="1885950" y="5381625"/>
          <p14:tracePt t="132534" x="1890713" y="5381625"/>
          <p14:tracePt t="132558" x="1900238" y="5381625"/>
          <p14:tracePt t="132593" x="1914525" y="5376863"/>
          <p14:tracePt t="132613" x="1924050" y="5376863"/>
          <p14:tracePt t="132621" x="1924050" y="5372100"/>
          <p14:tracePt t="132644" x="1933575" y="5372100"/>
          <p14:tracePt t="132654" x="1938338" y="5367338"/>
          <p14:tracePt t="132675" x="1947863" y="5367338"/>
          <p14:tracePt t="132706" x="1957388" y="5367338"/>
          <p14:tracePt t="132767" x="1981200" y="5367338"/>
          <p14:tracePt t="132786" x="1990725" y="5362575"/>
          <p14:tracePt t="132814" x="1995488" y="5362575"/>
          <p14:tracePt t="141101" x="2005013" y="5348288"/>
          <p14:tracePt t="141464" x="2005013" y="5338763"/>
          <p14:tracePt t="141469" x="2005013" y="5334000"/>
          <p14:tracePt t="141491" x="2005013" y="5324475"/>
          <p14:tracePt t="141526" x="2005013" y="5310188"/>
          <p14:tracePt t="141551" x="2005013" y="5300663"/>
          <p14:tracePt t="141597" x="2009775" y="5276850"/>
          <p14:tracePt t="141636" x="2014538" y="5257800"/>
          <p14:tracePt t="141640" x="2019300" y="5253038"/>
          <p14:tracePt t="141654" x="2019300" y="5243513"/>
          <p14:tracePt t="141664" x="2024063" y="5243513"/>
          <p14:tracePt t="141669" x="2024063" y="5238750"/>
          <p14:tracePt t="141697" x="2028825" y="5233988"/>
          <p14:tracePt t="141701" x="2028825" y="5229225"/>
          <p14:tracePt t="141854" x="2043113" y="5224463"/>
          <p14:tracePt t="141880" x="2066925" y="5214938"/>
          <p14:tracePt t="141890" x="2076450" y="5210175"/>
          <p14:tracePt t="141922" x="2133600" y="5200650"/>
          <p14:tracePt t="141926" x="2147888" y="5195888"/>
          <p14:tracePt t="141969" x="2209800" y="5181600"/>
          <p14:tracePt t="142238" x="2205038" y="5181600"/>
          <p14:tracePt t="142300" x="2195513" y="5186363"/>
          <p14:tracePt t="142360" x="2195513" y="5191125"/>
          <p14:tracePt t="142387" x="2190750" y="5191125"/>
          <p14:tracePt t="142487" x="2190750" y="5200650"/>
          <p14:tracePt t="142515" x="2219325" y="5214938"/>
          <p14:tracePt t="142564" x="2247900" y="5248275"/>
          <p14:tracePt t="142592" x="2252663" y="5248275"/>
          <p14:tracePt t="142613" x="2262188" y="5257800"/>
          <p14:tracePt t="142638" x="2271713" y="5276850"/>
          <p14:tracePt t="142659" x="2271713" y="5286375"/>
          <p14:tracePt t="142686" x="2271713" y="5291138"/>
          <p14:tracePt t="142712" x="2276475" y="5300663"/>
          <p14:tracePt t="142735" x="2276475" y="5314950"/>
          <p14:tracePt t="142768" x="2286000" y="5334000"/>
          <p14:tracePt t="142796" x="2290763" y="5353050"/>
          <p14:tracePt t="142818" x="2290763" y="5357813"/>
          <p14:tracePt t="142843" x="2295525" y="5362575"/>
          <p14:tracePt t="142941" x="2300288" y="5362575"/>
          <p14:tracePt t="142994" x="2309813" y="5362575"/>
          <p14:tracePt t="143073" x="2314575" y="5362575"/>
          <p14:tracePt t="143124" x="2328863" y="5343525"/>
          <p14:tracePt t="143145" x="2333625" y="5338763"/>
          <p14:tracePt t="143188" x="2347913" y="5319713"/>
          <p14:tracePt t="143384" x="2347913" y="5314950"/>
          <p14:tracePt t="143409" x="2347913" y="5300663"/>
          <p14:tracePt t="143458" x="2328863" y="5243513"/>
          <p14:tracePt t="143485" x="2319338" y="5219700"/>
          <p14:tracePt t="143510" x="2319338" y="5214938"/>
          <p14:tracePt t="143548" x="2314575" y="5214938"/>
          <p14:tracePt t="143625" x="2309813" y="5214938"/>
          <p14:tracePt t="144017" x="2305050" y="5219700"/>
          <p14:tracePt t="144062" x="2305050" y="5238750"/>
          <p14:tracePt t="144083" x="2305050" y="5248275"/>
          <p14:tracePt t="144139" x="2305050" y="5253038"/>
          <p14:tracePt t="144202" x="2305050" y="5267325"/>
          <p14:tracePt t="144234" x="2305050" y="5281613"/>
          <p14:tracePt t="144265" x="2305050" y="5286375"/>
          <p14:tracePt t="144286" x="2295525" y="5305425"/>
          <p14:tracePt t="144345" x="2295525" y="5310188"/>
          <p14:tracePt t="144367" x="2290763" y="5319713"/>
          <p14:tracePt t="144436" x="2262188" y="5357813"/>
          <p14:tracePt t="144478" x="2257425" y="5362575"/>
          <p14:tracePt t="144503" x="2224088" y="5376863"/>
          <p14:tracePt t="144525" x="2205038" y="5381625"/>
          <p14:tracePt t="144564" x="2157413" y="5400675"/>
          <p14:tracePt t="144589" x="2076450" y="5419725"/>
          <p14:tracePt t="144610" x="2019300" y="5424488"/>
          <p14:tracePt t="144652" x="1952625" y="5443538"/>
          <p14:tracePt t="144720" x="1905000" y="5443538"/>
          <p14:tracePt t="144746" x="1890713" y="5443538"/>
          <p14:tracePt t="144751" x="1885950" y="5443538"/>
          <p14:tracePt t="144859" x="1881188" y="5429250"/>
          <p14:tracePt t="144894" x="1881188" y="5419725"/>
          <p14:tracePt t="144921" x="1881188" y="5414963"/>
          <p14:tracePt t="144940" x="1881188" y="5410200"/>
          <p14:tracePt t="144986" x="1881188" y="5400675"/>
          <p14:tracePt t="145011" x="1881188" y="5395913"/>
          <p14:tracePt t="145057" x="1885950" y="5391150"/>
          <p14:tracePt t="145079" x="1890713" y="5391150"/>
          <p14:tracePt t="145477" x="1900238" y="5386388"/>
          <p14:tracePt t="145514" x="1909763" y="5372100"/>
          <p14:tracePt t="145567" x="1924050" y="5357813"/>
          <p14:tracePt t="145569" x="1928813" y="5353050"/>
          <p14:tracePt t="145593" x="1933575" y="5343525"/>
          <p14:tracePt t="145646" x="1938338" y="5338763"/>
          <p14:tracePt t="147362" x="1938338" y="5343525"/>
          <p14:tracePt t="147394" x="1938338" y="5357813"/>
          <p14:tracePt t="147455" x="1938338" y="5376863"/>
          <p14:tracePt t="147461" x="1933575" y="5381625"/>
          <p14:tracePt t="147486" x="1933575" y="5386388"/>
          <p14:tracePt t="147519" x="1919288" y="5405438"/>
          <p14:tracePt t="147527" x="1914525" y="5410200"/>
          <p14:tracePt t="147535" x="1914525" y="5414963"/>
          <p14:tracePt t="147541" x="1909763" y="5414963"/>
          <p14:tracePt t="147565" x="1900238" y="5434013"/>
          <p14:tracePt t="147595" x="1885950" y="5443538"/>
          <p14:tracePt t="147601" x="1885950" y="5448300"/>
          <p14:tracePt t="147627" x="1876425" y="5457825"/>
          <p14:tracePt t="147661" x="1852613" y="5476875"/>
          <p14:tracePt t="147676" x="1838325" y="5481638"/>
          <p14:tracePt t="147703" x="1819275" y="5491163"/>
          <p14:tracePt t="147715" x="1814513" y="5500688"/>
          <p14:tracePt t="147742" x="1790700" y="5510213"/>
          <p14:tracePt t="147748" x="1781175" y="5514975"/>
          <p14:tracePt t="147753" x="1776413" y="5514975"/>
          <p14:tracePt t="147794" x="1714500" y="5538788"/>
          <p14:tracePt t="147799" x="1695450" y="5543550"/>
          <p14:tracePt t="147818" x="1676400" y="5548313"/>
          <p14:tracePt t="147824" x="1666875" y="5553075"/>
          <p14:tracePt t="147829" x="1662113" y="5553075"/>
          <p14:tracePt t="147840" x="1643063" y="5557838"/>
          <p14:tracePt t="147864" x="1600200" y="5562600"/>
          <p14:tracePt t="147908" x="1428750" y="5595938"/>
          <p14:tracePt t="147953" x="1328738" y="5605463"/>
          <p14:tracePt t="147977" x="1300163" y="5610225"/>
          <p14:tracePt t="147998" x="1219200" y="5614988"/>
          <p14:tracePt t="148037" x="1014413" y="5624513"/>
          <p14:tracePt t="148057" x="966788" y="5624513"/>
          <p14:tracePt t="148096" x="847725" y="5619750"/>
          <p14:tracePt t="148121" x="823913" y="5614988"/>
          <p14:tracePt t="148163" x="609600" y="5548313"/>
          <p14:tracePt t="148190" x="528638" y="5491163"/>
          <p14:tracePt t="148218" x="404813" y="5381625"/>
          <p14:tracePt t="148236" x="338138" y="5319713"/>
          <p14:tracePt t="148279" x="266700" y="5205413"/>
          <p14:tracePt t="148301" x="228600" y="5067300"/>
          <p14:tracePt t="148342" x="204788" y="4919663"/>
          <p14:tracePt t="148377" x="204788" y="4795838"/>
          <p14:tracePt t="148423" x="219075" y="4681538"/>
          <p14:tracePt t="148442" x="257175" y="4552950"/>
          <p14:tracePt t="148484" x="309563" y="4438650"/>
          <p14:tracePt t="148509" x="338138" y="4386263"/>
          <p14:tracePt t="148534" x="423863" y="4291013"/>
          <p14:tracePt t="148556" x="466725" y="4252913"/>
          <p14:tracePt t="148577" x="528638" y="4214813"/>
          <p14:tracePt t="148604" x="619125" y="4171950"/>
          <p14:tracePt t="148627" x="671513" y="4157663"/>
          <p14:tracePt t="148668" x="762000" y="4138613"/>
          <p14:tracePt t="148700" x="838200" y="4133850"/>
          <p14:tracePt t="148745" x="1100138" y="4124325"/>
          <p14:tracePt t="148749" x="1128713" y="4124325"/>
          <p14:tracePt t="148776" x="1181100" y="4124325"/>
          <p14:tracePt t="148801" x="1195388" y="4124325"/>
          <p14:tracePt t="148872" x="1252538" y="4148138"/>
          <p14:tracePt t="148876" x="1266825" y="4152900"/>
          <p14:tracePt t="148887" x="1290638" y="4157663"/>
          <p14:tracePt t="148894" x="1304925" y="4167188"/>
          <p14:tracePt t="148910" x="1343025" y="4186238"/>
          <p14:tracePt t="148918" x="1352550" y="4191000"/>
          <p14:tracePt t="148940" x="1400175" y="4210050"/>
          <p14:tracePt t="148950" x="1419225" y="4219575"/>
          <p14:tracePt t="148968" x="1462088" y="4238625"/>
          <p14:tracePt t="149003" x="1538288" y="4262438"/>
          <p14:tracePt t="149040" x="1581150" y="4281488"/>
          <p14:tracePt t="149044" x="1590675" y="4286250"/>
          <p14:tracePt t="149064" x="1609725" y="4300538"/>
          <p14:tracePt t="149110" x="1652588" y="4348163"/>
          <p14:tracePt t="149137" x="1662113" y="4362450"/>
          <p14:tracePt t="149142" x="1666875" y="4371975"/>
          <p14:tracePt t="149146" x="1666875" y="4381500"/>
          <p14:tracePt t="149154" x="1666875" y="4386263"/>
          <p14:tracePt t="149173" x="1671638" y="4410075"/>
          <p14:tracePt t="149214" x="1685925" y="4476750"/>
          <p14:tracePt t="149224" x="1690688" y="4491038"/>
          <p14:tracePt t="149235" x="1690688" y="4495800"/>
          <p14:tracePt t="149239" x="1690688" y="4510088"/>
          <p14:tracePt t="149259" x="1690688" y="4543425"/>
          <p14:tracePt t="149282" x="1690688" y="4567238"/>
          <p14:tracePt t="149324" x="1690688" y="4610100"/>
          <p14:tracePt t="149328" x="1690688" y="4619625"/>
          <p14:tracePt t="149346" x="1690688" y="4638675"/>
          <p14:tracePt t="149352" x="1690688" y="4648200"/>
          <p14:tracePt t="149373" x="1690688" y="4662488"/>
          <p14:tracePt t="149392" x="1690688" y="4691063"/>
          <p14:tracePt t="149440" x="1690688" y="4748213"/>
          <p14:tracePt t="149465" x="1690688" y="4762500"/>
          <p14:tracePt t="149484" x="1690688" y="4776788"/>
          <p14:tracePt t="149518" x="1690688" y="4800600"/>
          <p14:tracePt t="149539" x="1690688" y="4810125"/>
          <p14:tracePt t="149577" x="1685925" y="4881563"/>
          <p14:tracePt t="149621" x="1676400" y="4914900"/>
          <p14:tracePt t="149642" x="1671638" y="4929188"/>
          <p14:tracePt t="149666" x="1662113" y="4967288"/>
          <p14:tracePt t="149686" x="1662113" y="4981575"/>
          <p14:tracePt t="149709" x="1657350" y="4991100"/>
          <p14:tracePt t="149734" x="1657350" y="4995863"/>
          <p14:tracePt t="149759" x="1652588" y="5019675"/>
          <p14:tracePt t="149781" x="1643063" y="5029200"/>
          <p14:tracePt t="149807" x="1638300" y="5062538"/>
          <p14:tracePt t="149875" x="1595438" y="5133975"/>
          <p14:tracePt t="149904" x="1557338" y="5191125"/>
          <p14:tracePt t="149919" x="1547813" y="5205413"/>
          <p14:tracePt t="149937" x="1533525" y="5224463"/>
          <p14:tracePt t="149997" x="1443038" y="5281613"/>
          <p14:tracePt t="150001" x="1404938" y="5295900"/>
          <p14:tracePt t="150047" x="1300163" y="5329238"/>
          <p14:tracePt t="150070" x="1233488" y="5353050"/>
          <p14:tracePt t="150117" x="1057275" y="5391150"/>
          <p14:tracePt t="150152" x="928688" y="5405438"/>
          <p14:tracePt t="150187" x="804863" y="5419725"/>
          <p14:tracePt t="150206" x="757238" y="5419725"/>
          <p14:tracePt t="150251" x="623888" y="5419725"/>
          <p14:tracePt t="150296" x="514350" y="5395913"/>
          <p14:tracePt t="150319" x="442913" y="5343525"/>
          <p14:tracePt t="150346" x="419100" y="5310188"/>
          <p14:tracePt t="150374" x="404813" y="5281613"/>
          <p14:tracePt t="150408" x="395288" y="5205413"/>
          <p14:tracePt t="150415" x="395288" y="5181600"/>
          <p14:tracePt t="150425" x="395288" y="5162550"/>
          <p14:tracePt t="150448" x="395288" y="5110163"/>
          <p14:tracePt t="150453" x="395288" y="5095875"/>
          <p14:tracePt t="150466" x="400050" y="5076825"/>
          <p14:tracePt t="150489" x="433388" y="5014913"/>
          <p14:tracePt t="150535" x="519113" y="4914900"/>
          <p14:tracePt t="150541" x="533400" y="4900613"/>
          <p14:tracePt t="150550" x="561975" y="4881563"/>
          <p14:tracePt t="150559" x="576263" y="4867275"/>
          <p14:tracePt t="150565" x="595313" y="4848225"/>
          <p14:tracePt t="150585" x="619125" y="4819650"/>
          <p14:tracePt t="150611" x="671513" y="4781550"/>
          <p14:tracePt t="150615" x="690563" y="4767263"/>
          <p14:tracePt t="150623" x="700088" y="4757738"/>
          <p14:tracePt t="150645" x="762000" y="4724400"/>
          <p14:tracePt t="150701" x="942975" y="4648200"/>
          <p14:tracePt t="150706" x="971550" y="4633913"/>
          <p14:tracePt t="150716" x="1014413" y="4619625"/>
          <p14:tracePt t="150727" x="1047750" y="4614863"/>
          <p14:tracePt t="150732" x="1076325" y="4600575"/>
          <p14:tracePt t="150738" x="1138238" y="4586288"/>
          <p14:tracePt t="150756" x="1228725" y="4557713"/>
          <p14:tracePt t="150785" x="1495425" y="4476750"/>
          <p14:tracePt t="150810" x="1666875" y="4400550"/>
          <p14:tracePt t="150814" x="1700213" y="4386263"/>
          <p14:tracePt t="150839" x="1852613" y="4314825"/>
          <p14:tracePt t="150844" x="1914525" y="4286250"/>
          <p14:tracePt t="150849" x="1947863" y="4271963"/>
          <p14:tracePt t="150856" x="2005013" y="4238625"/>
          <p14:tracePt t="150879" x="2100263" y="4191000"/>
          <p14:tracePt t="150885" x="2171700" y="4143375"/>
          <p14:tracePt t="150890" x="2195513" y="4133850"/>
          <p14:tracePt t="150894" x="2266950" y="4090988"/>
          <p14:tracePt t="150904" x="2300288" y="4071938"/>
          <p14:tracePt t="150924" x="2462213" y="3990975"/>
          <p14:tracePt t="150969" x="2705100" y="3843338"/>
          <p14:tracePt t="150978" x="2747963" y="3824288"/>
          <p14:tracePt t="150985" x="2781300" y="3805238"/>
          <p14:tracePt t="151002" x="2824163" y="3776663"/>
          <p14:tracePt t="151016" x="2862263" y="3748088"/>
          <p14:tracePt t="151063" x="2971800" y="3686175"/>
          <p14:tracePt t="151086" x="2990850" y="3662363"/>
          <p14:tracePt t="151111" x="3000375" y="3657600"/>
          <p14:tracePt t="151134" x="3019425" y="3643313"/>
          <p14:tracePt t="151173" x="3109913" y="3552825"/>
          <p14:tracePt t="151201" x="3138488" y="3514725"/>
          <p14:tracePt t="151218" x="3152775" y="3495675"/>
          <p14:tracePt t="151246" x="3195638" y="3452813"/>
          <p14:tracePt t="151250" x="3224213" y="3429000"/>
          <p14:tracePt t="151253" x="3238500" y="3409950"/>
          <p14:tracePt t="151296" x="3305175" y="3343275"/>
          <p14:tracePt t="151324" x="3343275" y="3300413"/>
          <p14:tracePt t="151344" x="3381375" y="3271838"/>
          <p14:tracePt t="151391" x="3424238" y="3238500"/>
          <p14:tracePt t="151411" x="3433763" y="3224213"/>
          <p14:tracePt t="151439" x="3433763" y="3219450"/>
          <p14:tracePt t="151450" x="3438525" y="3214688"/>
          <p14:tracePt t="151467" x="3443288" y="3214688"/>
          <p14:tracePt t="151532" x="3457575" y="3205163"/>
          <p14:tracePt t="151549" x="3471863" y="3195638"/>
          <p14:tracePt t="151575" x="3490913" y="3176588"/>
          <p14:tracePt t="151594" x="3509963" y="3157538"/>
          <p14:tracePt t="151605" x="3514725" y="3152775"/>
          <p14:tracePt t="151643" x="3562350" y="3119438"/>
          <p14:tracePt t="151668" x="3581400" y="3100388"/>
          <p14:tracePt t="151694" x="3600450" y="3081338"/>
          <p14:tracePt t="151719" x="3614738" y="3067050"/>
          <p14:tracePt t="151765" x="3648075" y="3038475"/>
          <p14:tracePt t="151786" x="3667125" y="3028950"/>
          <p14:tracePt t="151794" x="3671888" y="3028950"/>
          <p14:tracePt t="151812" x="3671888" y="3024188"/>
          <p14:tracePt t="151848" x="3686175" y="3009900"/>
          <p14:tracePt t="151880" x="3733800" y="2962275"/>
          <p14:tracePt t="151886" x="3743325" y="2962275"/>
          <p14:tracePt t="151896" x="3752850" y="2952750"/>
          <p14:tracePt t="151898" x="3762375" y="2947988"/>
          <p14:tracePt t="151921" x="3800475" y="2933700"/>
          <p14:tracePt t="151958" x="3848100" y="2909888"/>
          <p14:tracePt t="151968" x="3857625" y="2905125"/>
          <p14:tracePt t="151979" x="3862388" y="2905125"/>
          <p14:tracePt t="151994" x="3876675" y="2900363"/>
          <p14:tracePt t="152030" x="3886200" y="2895600"/>
          <p14:tracePt t="152114" x="3938588" y="2895600"/>
          <p14:tracePt t="152137" x="3990975" y="2895600"/>
          <p14:tracePt t="152141" x="4014788" y="2895600"/>
          <p14:tracePt t="152152" x="4029075" y="2895600"/>
          <p14:tracePt t="152157" x="4052888" y="2895600"/>
          <p14:tracePt t="152182" x="4076700" y="2895600"/>
          <p14:tracePt t="152187" x="4086225" y="2895600"/>
          <p14:tracePt t="152206" x="4110038" y="2900363"/>
          <p14:tracePt t="152228" x="4119563" y="2900363"/>
          <p14:tracePt t="152265" x="4148138" y="2905125"/>
          <p14:tracePt t="152328" x="4148138" y="2909888"/>
          <p14:tracePt t="152395" x="4138613" y="2914650"/>
          <p14:tracePt t="152454" x="4105275" y="2914650"/>
          <p14:tracePt t="152475" x="4086225" y="2914650"/>
          <p14:tracePt t="152515" x="3881438" y="2914650"/>
          <p14:tracePt t="152543" x="3719513" y="2919413"/>
          <p14:tracePt t="152548" x="3652838" y="2919413"/>
          <p14:tracePt t="152550" x="3586163" y="2919413"/>
          <p14:tracePt t="152576" x="3433763" y="2914650"/>
          <p14:tracePt t="152602" x="3186113" y="2900363"/>
          <p14:tracePt t="152639" x="2871788" y="2900363"/>
          <p14:tracePt t="152660" x="2833688" y="2900363"/>
          <p14:tracePt t="152725" x="2628900" y="2900363"/>
          <p14:tracePt t="152759" x="2562225" y="2909888"/>
          <p14:tracePt t="152762" x="2552700" y="2909888"/>
          <p14:tracePt t="152769" x="2547938" y="2909888"/>
          <p14:tracePt t="152843" x="2519363" y="2909888"/>
          <p14:tracePt t="152864" x="2490788" y="2909888"/>
          <p14:tracePt t="152890" x="2443163" y="2914650"/>
          <p14:tracePt t="152898" x="2438400" y="2914650"/>
          <p14:tracePt t="152921" x="2433638" y="2914650"/>
          <p14:tracePt t="153168" x="2443163" y="2914650"/>
          <p14:tracePt t="153187" x="2447925" y="2914650"/>
          <p14:tracePt t="153213" x="2476500" y="2909888"/>
          <p14:tracePt t="153237" x="2576513" y="2895600"/>
          <p14:tracePt t="153252" x="2647950" y="2895600"/>
          <p14:tracePt t="153276" x="2781300" y="2890838"/>
          <p14:tracePt t="153281" x="2824163" y="2886075"/>
          <p14:tracePt t="153291" x="2852738" y="2886075"/>
          <p14:tracePt t="153329" x="2943225" y="2876550"/>
          <p14:tracePt t="153331" x="2947988" y="2876550"/>
          <p14:tracePt t="153393" x="2957513" y="2876550"/>
          <p14:tracePt t="153424" x="2990850" y="2876550"/>
          <p14:tracePt t="153434" x="3000375" y="2876550"/>
          <p14:tracePt t="153439" x="3024188" y="2876550"/>
          <p14:tracePt t="153457" x="3067050" y="2881313"/>
          <p14:tracePt t="153485" x="3124200" y="2886075"/>
          <p14:tracePt t="153504" x="3138488" y="2890838"/>
          <p14:tracePt t="153545" x="3143250" y="2890838"/>
          <p14:tracePt t="153596" x="3148013" y="2890838"/>
          <p14:tracePt t="153767" x="3148013" y="2895600"/>
          <p14:tracePt t="153853" x="3143250" y="2895600"/>
          <p14:tracePt t="153884" x="3138488" y="2895600"/>
          <p14:tracePt t="153932" x="3119438" y="2900363"/>
          <p14:tracePt t="153962" x="3109913" y="2905125"/>
          <p14:tracePt t="154010" x="3090863" y="2905125"/>
          <p14:tracePt t="154098" x="3005138" y="2905125"/>
          <p14:tracePt t="154108" x="2976563" y="2905125"/>
          <p14:tracePt t="154123" x="2947988" y="2905125"/>
          <p14:tracePt t="154184" x="2705100" y="2895600"/>
          <p14:tracePt t="154189" x="2681288" y="2895600"/>
          <p14:tracePt t="154209" x="2638425" y="2890838"/>
          <p14:tracePt t="154223" x="2633663" y="2890838"/>
          <p14:tracePt t="154629" x="2638425" y="2890838"/>
          <p14:tracePt t="154687" x="2724150" y="2890838"/>
          <p14:tracePt t="154692" x="2752725" y="2890838"/>
          <p14:tracePt t="154722" x="2862263" y="2890838"/>
          <p14:tracePt t="154753" x="2986088" y="2895600"/>
          <p14:tracePt t="154767" x="3028950" y="2895600"/>
          <p14:tracePt t="154789" x="3057525" y="2895600"/>
          <p14:tracePt t="154799" x="3062288" y="2895600"/>
          <p14:tracePt t="154903" x="3128963" y="2895600"/>
          <p14:tracePt t="154908" x="3133725" y="2895600"/>
          <p14:tracePt t="154918" x="3138488" y="2895600"/>
          <p14:tracePt t="154942" x="3148013" y="2900363"/>
          <p14:tracePt t="155004" x="3162300" y="2900363"/>
          <p14:tracePt t="155032" x="3171825" y="2900363"/>
          <p14:tracePt t="155129" x="3176588" y="2900363"/>
          <p14:tracePt t="155182" x="3181350" y="2900363"/>
          <p14:tracePt t="157640" x="3176588" y="2900363"/>
          <p14:tracePt t="157659" x="3171825" y="2900363"/>
          <p14:tracePt t="157707" x="3143250" y="2914650"/>
          <p14:tracePt t="157712" x="3133725" y="2924175"/>
          <p14:tracePt t="157736" x="3090863" y="2962275"/>
          <p14:tracePt t="157785" x="2943225" y="3124200"/>
          <p14:tracePt t="157821" x="2719388" y="3414713"/>
          <p14:tracePt t="157848" x="2514600" y="3729038"/>
          <p14:tracePt t="157859" x="2476500" y="3790950"/>
          <p14:tracePt t="157886" x="2309813" y="4067175"/>
          <p14:tracePt t="157896" x="2262188" y="4143375"/>
          <p14:tracePt t="157906" x="2190750" y="4286250"/>
          <p14:tracePt t="157917" x="2162175" y="4338638"/>
          <p14:tracePt t="157941" x="2071688" y="4519613"/>
          <p14:tracePt t="157948" x="2043113" y="4572000"/>
          <p14:tracePt t="157957" x="2019300" y="4619625"/>
          <p14:tracePt t="157961" x="1990725" y="4691063"/>
          <p14:tracePt t="157972" x="1976438" y="4714875"/>
          <p14:tracePt t="157977" x="1947863" y="4786313"/>
          <p14:tracePt t="157982" x="1924050" y="4833938"/>
          <p14:tracePt t="157987" x="1914525" y="4852988"/>
          <p14:tracePt t="158011" x="1885950" y="4929188"/>
          <p14:tracePt t="158020" x="1881188" y="4943475"/>
          <p14:tracePt t="158059" x="1824038" y="5057775"/>
          <p14:tracePt t="158081" x="1781175" y="5148263"/>
          <p14:tracePt t="158129" x="1738313" y="5248275"/>
          <p14:tracePt t="158135" x="1733550" y="5262563"/>
          <p14:tracePt t="158171" x="1714500" y="5310188"/>
          <p14:tracePt t="158201" x="1709738" y="5343525"/>
          <p14:tracePt t="158235" x="1624013" y="5491163"/>
          <p14:tracePt t="158261" x="1590675" y="5543550"/>
          <p14:tracePt t="158282" x="1562100" y="5600700"/>
          <p14:tracePt t="158326" x="1519238" y="5700713"/>
          <p14:tracePt t="158353" x="1504950" y="5743575"/>
          <p14:tracePt t="158357" x="1500188" y="5757863"/>
          <p14:tracePt t="158373" x="1490663" y="5781675"/>
          <p14:tracePt t="158379" x="1481138" y="5786438"/>
          <p14:tracePt t="158402" x="1447800" y="5824538"/>
          <p14:tracePt t="158423" x="1400175" y="5867400"/>
          <p14:tracePt t="158452" x="1343025" y="5905500"/>
          <p14:tracePt t="158472" x="1290638" y="5934075"/>
          <p14:tracePt t="158511" x="1228725" y="5962650"/>
          <p14:tracePt t="158515" x="1219200" y="5967413"/>
          <p14:tracePt t="158538" x="1185863" y="5967413"/>
          <p14:tracePt t="158547" x="1166813" y="5967413"/>
          <p14:tracePt t="158550" x="1152525" y="5967413"/>
          <p14:tracePt t="158559" x="1138238" y="5972175"/>
          <p14:tracePt t="158579" x="1100138" y="5972175"/>
          <p14:tracePt t="158581" x="1081088" y="5972175"/>
          <p14:tracePt t="158589" x="1057275" y="5976938"/>
          <p14:tracePt t="158595" x="1042988" y="5976938"/>
          <p14:tracePt t="158638" x="962025" y="5976938"/>
          <p14:tracePt t="158643" x="938213" y="5976938"/>
          <p14:tracePt t="158670" x="885825" y="5976938"/>
          <p14:tracePt t="158672" x="876300" y="5976938"/>
          <p14:tracePt t="158692" x="871538" y="5976938"/>
          <p14:tracePt t="158705" x="866775" y="5976938"/>
          <p14:tracePt t="158810" x="862013" y="5976938"/>
          <p14:tracePt t="158858" x="828675" y="5976938"/>
          <p14:tracePt t="158866" x="814388" y="5976938"/>
          <p14:tracePt t="158888" x="785813" y="5981700"/>
          <p14:tracePt t="158925" x="733425" y="5986463"/>
          <p14:tracePt t="158947" x="719138" y="5986463"/>
          <p14:tracePt t="158967" x="714375" y="5986463"/>
          <p14:tracePt t="159077" x="709613" y="5986463"/>
          <p14:tracePt t="159225" x="719138" y="5986463"/>
          <p14:tracePt t="159246" x="742950" y="5986463"/>
          <p14:tracePt t="159285" x="819150" y="5986463"/>
          <p14:tracePt t="159328" x="895350" y="5991225"/>
          <p14:tracePt t="159332" x="923925" y="5991225"/>
          <p14:tracePt t="159339" x="947738" y="6000750"/>
          <p14:tracePt t="159361" x="1052513" y="6005513"/>
          <p14:tracePt t="159388" x="1162050" y="6010275"/>
          <p14:tracePt t="159406" x="1243013" y="6015038"/>
          <p14:tracePt t="159426" x="1266825" y="6024563"/>
          <p14:tracePt t="159428" x="1281113" y="6029325"/>
          <p14:tracePt t="159486" x="1300163" y="6029325"/>
          <p14:tracePt t="159504" x="1314450" y="6029325"/>
          <p14:tracePt t="159561" x="1328738" y="6029325"/>
          <p14:tracePt t="159621" x="1371600" y="6029325"/>
          <p14:tracePt t="159626" x="1381125" y="6029325"/>
          <p14:tracePt t="159642" x="1390650" y="6019800"/>
          <p14:tracePt t="159666" x="1395413" y="6019800"/>
          <p14:tracePt t="160240" x="1443038" y="6005513"/>
          <p14:tracePt t="160267" x="1500188" y="5991225"/>
          <p14:tracePt t="160301" x="1609725" y="5976938"/>
          <p14:tracePt t="160327" x="1652588" y="5967413"/>
          <p14:tracePt t="160331" x="1666875" y="5967413"/>
          <p14:tracePt t="160342" x="1676400" y="5967413"/>
          <p14:tracePt t="160347" x="1685925" y="5967413"/>
          <p14:tracePt t="160351" x="1695450" y="5962650"/>
          <p14:tracePt t="160360" x="1704975" y="5962650"/>
          <p14:tracePt t="160366" x="1714500" y="5962650"/>
          <p14:tracePt t="160386" x="1733550" y="5957888"/>
          <p14:tracePt t="160447" x="1885950" y="5910263"/>
          <p14:tracePt t="160476" x="2000250" y="5843588"/>
          <p14:tracePt t="160482" x="2033588" y="5819775"/>
          <p14:tracePt t="160492" x="2052638" y="5805488"/>
          <p14:tracePt t="160500" x="2081213" y="5781675"/>
          <p14:tracePt t="160508" x="2105025" y="5772150"/>
          <p14:tracePt t="160546" x="2271713" y="5614988"/>
          <p14:tracePt t="160572" x="2333625" y="5538788"/>
          <p14:tracePt t="160601" x="2400300" y="5386388"/>
          <p14:tracePt t="160612" x="2405063" y="5348288"/>
          <p14:tracePt t="160617" x="2428875" y="5286375"/>
          <p14:tracePt t="160646" x="2505075" y="5057775"/>
          <p14:tracePt t="160707" x="2633663" y="4648200"/>
          <p14:tracePt t="160726" x="2662238" y="4557713"/>
          <p14:tracePt t="160732" x="2667000" y="4533900"/>
          <p14:tracePt t="160787" x="2743200" y="4143375"/>
          <p14:tracePt t="160798" x="2757488" y="4076700"/>
          <p14:tracePt t="160807" x="2762250" y="4052888"/>
          <p14:tracePt t="160812" x="2786063" y="3986213"/>
          <p14:tracePt t="160829" x="2814638" y="3905250"/>
          <p14:tracePt t="160869" x="2867025" y="3648075"/>
          <p14:tracePt t="160898" x="2895600" y="3462338"/>
          <p14:tracePt t="160902" x="2909888" y="3405188"/>
          <p14:tracePt t="160908" x="2919413" y="3357563"/>
          <p14:tracePt t="160916" x="2924175" y="3305175"/>
          <p14:tracePt t="161014" x="2952750" y="3043238"/>
          <p14:tracePt t="161017" x="2952750" y="3028950"/>
          <p14:tracePt t="161049" x="2952750" y="3005138"/>
          <p14:tracePt t="161131" x="2943225" y="2881313"/>
          <p14:tracePt t="161191" x="2895600" y="2781300"/>
          <p14:tracePt t="161198" x="2890838" y="2767013"/>
          <p14:tracePt t="161204" x="2890838" y="2752725"/>
          <p14:tracePt t="161209" x="2886075" y="2743200"/>
          <p14:tracePt t="161220" x="2881313" y="2724150"/>
          <p14:tracePt t="161226" x="2876550" y="2709863"/>
          <p14:tracePt t="161284" x="2819400" y="2605088"/>
          <p14:tracePt t="161290" x="2814638" y="2595563"/>
          <p14:tracePt t="161311" x="2805113" y="2586038"/>
          <p14:tracePt t="161343" x="2790825" y="2562225"/>
          <p14:tracePt t="161361" x="2781300" y="2557463"/>
          <p14:tracePt t="161384" x="2776538" y="2552700"/>
          <p14:tracePt t="161409" x="2762250" y="2552700"/>
          <p14:tracePt t="161420" x="2757488" y="2552700"/>
          <p14:tracePt t="161451" x="2733675" y="2543175"/>
          <p14:tracePt t="161500" x="2724150" y="2538413"/>
          <p14:tracePt t="161577" x="2719388" y="2538413"/>
          <p14:tracePt t="163140" x="2709863" y="2557463"/>
          <p14:tracePt t="163161" x="2700338" y="2590800"/>
          <p14:tracePt t="163175" x="2690813" y="2614613"/>
          <p14:tracePt t="163206" x="2676525" y="2647950"/>
          <p14:tracePt t="163247" x="2671763" y="2652713"/>
          <p14:tracePt t="163275" x="2667000" y="2657475"/>
          <p14:tracePt t="163322" x="2628900" y="2733675"/>
          <p14:tracePt t="163364" x="2600325" y="2809875"/>
          <p14:tracePt t="163416" x="2581275" y="2938463"/>
          <p14:tracePt t="163422" x="2581275" y="2943225"/>
          <p14:tracePt t="163454" x="2581275" y="2990850"/>
          <p14:tracePt t="163534" x="2586038" y="3024188"/>
          <p14:tracePt t="163559" x="2595563" y="3038475"/>
          <p14:tracePt t="163642" x="2633663" y="3086100"/>
          <p14:tracePt t="163666" x="2643188" y="3095625"/>
          <p14:tracePt t="163722" x="2647950" y="3095625"/>
          <p14:tracePt t="163826" x="2719388" y="3095625"/>
          <p14:tracePt t="163845" x="2767013" y="3095625"/>
          <p14:tracePt t="163857" x="2824163" y="3105150"/>
          <p14:tracePt t="163882" x="2938463" y="3124200"/>
          <p14:tracePt t="163890" x="2986088" y="3128963"/>
          <p14:tracePt t="163894" x="3052763" y="3143250"/>
          <p14:tracePt t="163898" x="3114675" y="3152775"/>
          <p14:tracePt t="163927" x="3324225" y="3190875"/>
          <p14:tracePt t="163986" x="3757613" y="3262313"/>
          <p14:tracePt t="163988" x="3843338" y="3281363"/>
          <p14:tracePt t="164015" x="4105275" y="3319463"/>
          <p14:tracePt t="164066" x="4610100" y="3362325"/>
          <p14:tracePt t="164125" x="5148263" y="3400425"/>
          <p14:tracePt t="164132" x="5195888" y="3409950"/>
          <p14:tracePt t="164139" x="5262563" y="3409950"/>
          <p14:tracePt t="164157" x="5343525" y="3409950"/>
          <p14:tracePt t="164205" x="5591175" y="3424238"/>
          <p14:tracePt t="164233" x="5710238" y="3424238"/>
          <p14:tracePt t="164235" x="5748338" y="3424238"/>
          <p14:tracePt t="164287" x="5915025" y="3429000"/>
          <p14:tracePt t="164291" x="5943600" y="3429000"/>
          <p14:tracePt t="164298" x="5967413" y="3433763"/>
          <p14:tracePt t="164317" x="6034088" y="3433763"/>
          <p14:tracePt t="164319" x="6076950" y="3438525"/>
          <p14:tracePt t="164369" x="6205538" y="3438525"/>
          <p14:tracePt t="164375" x="6234113" y="3438525"/>
          <p14:tracePt t="164421" x="6338888" y="3438525"/>
          <p14:tracePt t="164440" x="6348413" y="3438525"/>
          <p14:tracePt t="164797" x="0" y="0"/>
        </p14:tracePtLst>
        <p14:tracePtLst>
          <p14:tracePt t="167280" x="6381750" y="3376613"/>
          <p14:tracePt t="167538" x="6329363" y="3357563"/>
          <p14:tracePt t="167544" x="6291263" y="3343275"/>
          <p14:tracePt t="167565" x="6191250" y="3314700"/>
          <p14:tracePt t="167569" x="6138863" y="3309938"/>
          <p14:tracePt t="167583" x="6043613" y="3295650"/>
          <p14:tracePt t="167613" x="5843588" y="3252788"/>
          <p14:tracePt t="167659" x="5629275" y="3219450"/>
          <p14:tracePt t="167684" x="5548313" y="3205163"/>
          <p14:tracePt t="167688" x="5519738" y="3200400"/>
          <p14:tracePt t="167700" x="5495925" y="3195638"/>
          <p14:tracePt t="167709" x="5443538" y="3181350"/>
          <p14:tracePt t="167730" x="5400675" y="3176588"/>
          <p14:tracePt t="167733" x="5357813" y="3171825"/>
          <p14:tracePt t="167745" x="5329238" y="3162300"/>
          <p14:tracePt t="167751" x="5281613" y="3157538"/>
          <p14:tracePt t="167774" x="5153025" y="3138488"/>
          <p14:tracePt t="167780" x="5124450" y="3128963"/>
          <p14:tracePt t="167810" x="4886325" y="3095625"/>
          <p14:tracePt t="167814" x="4867275" y="3090863"/>
          <p14:tracePt t="167820" x="4795838" y="3071813"/>
          <p14:tracePt t="167850" x="4629150" y="3038475"/>
          <p14:tracePt t="167888" x="4505325" y="3024188"/>
          <p14:tracePt t="167926" x="4362450" y="3014663"/>
          <p14:tracePt t="167962" x="4229100" y="3014663"/>
          <p14:tracePt t="167985" x="4143375" y="3009900"/>
          <p14:tracePt t="168034" x="3833813" y="2981325"/>
          <p14:tracePt t="168059" x="3605213" y="2971800"/>
          <p14:tracePt t="168119" x="3157538" y="2971800"/>
          <p14:tracePt t="168126" x="3071813" y="2971800"/>
          <p14:tracePt t="168135" x="2986088" y="2971800"/>
          <p14:tracePt t="168141" x="2900363" y="2971800"/>
          <p14:tracePt t="168146" x="2814638" y="2971800"/>
          <p14:tracePt t="168169" x="2647950" y="2962275"/>
          <p14:tracePt t="168175" x="2571750" y="2962275"/>
          <p14:tracePt t="168181" x="2486025" y="2962275"/>
          <p14:tracePt t="168191" x="2409825" y="2962275"/>
          <p14:tracePt t="168202" x="2333625" y="2962275"/>
          <p14:tracePt t="168234" x="2066925" y="2962275"/>
          <p14:tracePt t="168245" x="2009775" y="2962275"/>
          <p14:tracePt t="168267" x="1895475" y="2962275"/>
          <p14:tracePt t="168295" x="1800225" y="2962275"/>
          <p14:tracePt t="168317" x="1671638" y="2962275"/>
          <p14:tracePt t="168362" x="1447800" y="2957513"/>
          <p14:tracePt t="168383" x="1409700" y="2957513"/>
          <p14:tracePt t="168418" x="1252538" y="2952750"/>
          <p14:tracePt t="168442" x="1195388" y="2952750"/>
          <p14:tracePt t="168446" x="1171575" y="2952750"/>
          <p14:tracePt t="168456" x="1143000" y="2952750"/>
          <p14:tracePt t="168466" x="1104900" y="2952750"/>
          <p14:tracePt t="168489" x="990600" y="2952750"/>
          <p14:tracePt t="168533" x="890588" y="2952750"/>
          <p14:tracePt t="168560" x="876300" y="2952750"/>
          <p14:tracePt t="168567" x="857250" y="2952750"/>
          <p14:tracePt t="168578" x="838200" y="2957513"/>
          <p14:tracePt t="168605" x="785813" y="2971800"/>
          <p14:tracePt t="168646" x="685800" y="3033713"/>
          <p14:tracePt t="168674" x="652463" y="3067050"/>
          <p14:tracePt t="168698" x="614363" y="3109913"/>
          <p14:tracePt t="168706" x="576263" y="3152775"/>
          <p14:tracePt t="168727" x="566738" y="3195638"/>
          <p14:tracePt t="168769" x="538163" y="3271838"/>
          <p14:tracePt t="168830" x="533400" y="3362325"/>
          <p14:tracePt t="168854" x="533400" y="3400425"/>
          <p14:tracePt t="168880" x="542925" y="3490913"/>
          <p14:tracePt t="168934" x="585788" y="3648075"/>
          <p14:tracePt t="168956" x="609600" y="3700463"/>
          <p14:tracePt t="168996" x="666750" y="3805238"/>
          <p14:tracePt t="169016" x="728663" y="3900488"/>
          <p14:tracePt t="169056" x="823913" y="4005263"/>
          <p14:tracePt t="169078" x="862013" y="4038600"/>
          <p14:tracePt t="169135" x="971550" y="4110038"/>
          <p14:tracePt t="169159" x="1204913" y="4186238"/>
          <p14:tracePt t="169188" x="1347788" y="4229100"/>
          <p14:tracePt t="169216" x="1452563" y="4252913"/>
          <p14:tracePt t="169221" x="1490663" y="4262438"/>
          <p14:tracePt t="169226" x="1533525" y="4276725"/>
          <p14:tracePt t="169237" x="1581150" y="4281488"/>
          <p14:tracePt t="169239" x="1633538" y="4286250"/>
          <p14:tracePt t="169261" x="1785938" y="4305300"/>
          <p14:tracePt t="169283" x="1905000" y="4305300"/>
          <p14:tracePt t="169315" x="2024063" y="4305300"/>
          <p14:tracePt t="169323" x="2062163" y="4305300"/>
          <p14:tracePt t="169346" x="2176463" y="4305300"/>
          <p14:tracePt t="169390" x="2581275" y="4305300"/>
          <p14:tracePt t="169398" x="2638425" y="4305300"/>
          <p14:tracePt t="169423" x="2824163" y="4305300"/>
          <p14:tracePt t="169434" x="2938463" y="4305300"/>
          <p14:tracePt t="169454" x="3043238" y="4305300"/>
          <p14:tracePt t="169458" x="3081338" y="4305300"/>
          <p14:tracePt t="169468" x="3128963" y="4305300"/>
          <p14:tracePt t="169486" x="3300413" y="4305300"/>
          <p14:tracePt t="169532" x="3729038" y="4305300"/>
          <p14:tracePt t="169564" x="4014788" y="4305300"/>
          <p14:tracePt t="169569" x="4100513" y="4305300"/>
          <p14:tracePt t="169579" x="4157663" y="4305300"/>
          <p14:tracePt t="169590" x="4214813" y="4305300"/>
          <p14:tracePt t="169595" x="4300538" y="4305300"/>
          <p14:tracePt t="169613" x="4491038" y="4305300"/>
          <p14:tracePt t="169654" x="4738688" y="4300538"/>
          <p14:tracePt t="169675" x="4876800" y="4300538"/>
          <p14:tracePt t="169704" x="5043488" y="4300538"/>
          <p14:tracePt t="169722" x="5153025" y="4291013"/>
          <p14:tracePt t="169752" x="5267325" y="4281488"/>
          <p14:tracePt t="169771" x="5338763" y="4267200"/>
          <p14:tracePt t="169796" x="5386388" y="4257675"/>
          <p14:tracePt t="169814" x="5434013" y="4248150"/>
          <p14:tracePt t="169815" x="5462588" y="4243388"/>
          <p14:tracePt t="169842" x="5534025" y="4229100"/>
          <p14:tracePt t="169846" x="5562600" y="4224338"/>
          <p14:tracePt t="169863" x="5634038" y="4210050"/>
          <p14:tracePt t="169904" x="5767388" y="4176713"/>
          <p14:tracePt t="169926" x="5791200" y="4171950"/>
          <p14:tracePt t="169949" x="5838825" y="4143375"/>
          <p14:tracePt t="169953" x="5853113" y="4138613"/>
          <p14:tracePt t="169982" x="5886450" y="4124325"/>
          <p14:tracePt t="170000" x="5924550" y="4100513"/>
          <p14:tracePt t="170034" x="6019800" y="4048125"/>
          <p14:tracePt t="170057" x="6043613" y="4029075"/>
          <p14:tracePt t="170076" x="6067425" y="4010025"/>
          <p14:tracePt t="170120" x="6091238" y="3986213"/>
          <p14:tracePt t="170126" x="6105525" y="3967163"/>
          <p14:tracePt t="170144" x="6115050" y="3952875"/>
          <p14:tracePt t="170184" x="6138863" y="3919538"/>
          <p14:tracePt t="170216" x="6153150" y="3881438"/>
          <p14:tracePt t="170264" x="6172200" y="3843338"/>
          <p14:tracePt t="170266" x="6181725" y="3810000"/>
          <p14:tracePt t="170282" x="6191250" y="3771900"/>
          <p14:tracePt t="170323" x="6196013" y="3676650"/>
          <p14:tracePt t="170346" x="6196013" y="3633788"/>
          <p14:tracePt t="170375" x="6196013" y="3557588"/>
          <p14:tracePt t="170402" x="6186488" y="3495675"/>
          <p14:tracePt t="170424" x="6176963" y="3462338"/>
          <p14:tracePt t="170451" x="6167438" y="3424238"/>
          <p14:tracePt t="170471" x="6148388" y="3390900"/>
          <p14:tracePt t="170511" x="6081713" y="3305175"/>
          <p14:tracePt t="170514" x="6057900" y="3271838"/>
          <p14:tracePt t="170532" x="6019800" y="3233738"/>
          <p14:tracePt t="170575" x="5957888" y="3171825"/>
          <p14:tracePt t="170598" x="5934075" y="3152775"/>
          <p14:tracePt t="170636" x="5876925" y="3114675"/>
          <p14:tracePt t="170659" x="5829300" y="3086100"/>
          <p14:tracePt t="170700" x="5791200" y="3067050"/>
          <p14:tracePt t="170723" x="5729288" y="3057525"/>
          <p14:tracePt t="170752" x="5695950" y="3048000"/>
          <p14:tracePt t="170807" x="5676900" y="3043238"/>
          <p14:tracePt t="170903" x="5638800" y="3043238"/>
          <p14:tracePt t="170925" x="5567363" y="3043238"/>
          <p14:tracePt t="170934" x="5543550" y="3043238"/>
          <p14:tracePt t="170957" x="5476875" y="3043238"/>
          <p14:tracePt t="170988" x="5381625" y="3043238"/>
          <p14:tracePt t="171016" x="5276850" y="3043238"/>
          <p14:tracePt t="171027" x="5248275" y="3043238"/>
          <p14:tracePt t="171048" x="5186363" y="3043238"/>
          <p14:tracePt t="171098" x="5024438" y="3043238"/>
          <p14:tracePt t="171106" x="5005388" y="3043238"/>
          <p14:tracePt t="171116" x="4953000" y="3043238"/>
          <p14:tracePt t="171125" x="4919663" y="3043238"/>
          <p14:tracePt t="171132" x="4895850" y="3043238"/>
          <p14:tracePt t="171141" x="4876800" y="3043238"/>
          <p14:tracePt t="171147" x="4848225" y="3043238"/>
          <p14:tracePt t="171167" x="4810125" y="3043238"/>
          <p14:tracePt t="171172" x="4791075" y="3043238"/>
          <p14:tracePt t="171185" x="4757738" y="3043238"/>
          <p14:tracePt t="171191" x="4738688" y="3043238"/>
          <p14:tracePt t="171197" x="4714875" y="3043238"/>
          <p14:tracePt t="171203" x="4686300" y="3043238"/>
          <p14:tracePt t="171221" x="4619625" y="3043238"/>
          <p14:tracePt t="171239" x="4543425" y="3043238"/>
          <p14:tracePt t="171241" x="4510088" y="3043238"/>
          <p14:tracePt t="171278" x="4367213" y="3043238"/>
          <p14:tracePt t="171299" x="4281488" y="3043238"/>
          <p14:tracePt t="171326" x="4171950" y="3043238"/>
          <p14:tracePt t="171333" x="4148138" y="3043238"/>
          <p14:tracePt t="171382" x="3967163" y="3043238"/>
          <p14:tracePt t="171387" x="3943350" y="3043238"/>
          <p14:tracePt t="171393" x="3924300" y="3043238"/>
          <p14:tracePt t="171420" x="3829050" y="3043238"/>
          <p14:tracePt t="171450" x="3700463" y="3043238"/>
          <p14:tracePt t="171455" x="3671888" y="3043238"/>
          <p14:tracePt t="171466" x="3614738" y="3043238"/>
          <p14:tracePt t="171478" x="3571875" y="3043238"/>
          <p14:tracePt t="171487" x="3524250" y="3043238"/>
          <p14:tracePt t="171491" x="3509963" y="3043238"/>
          <p14:tracePt t="171515" x="3390900" y="3043238"/>
          <p14:tracePt t="171519" x="3333750" y="3038475"/>
          <p14:tracePt t="171547" x="3228975" y="3028950"/>
          <p14:tracePt t="171572" x="3081338" y="3014663"/>
          <p14:tracePt t="171596" x="2919413" y="3009900"/>
          <p14:tracePt t="171639" x="2624138" y="3009900"/>
          <p14:tracePt t="171671" x="2514600" y="3009900"/>
          <p14:tracePt t="171683" x="2476500" y="3009900"/>
          <p14:tracePt t="171688" x="2447925" y="3009900"/>
          <p14:tracePt t="171690" x="2419350" y="3009900"/>
          <p14:tracePt t="171727" x="2333625" y="3009900"/>
          <p14:tracePt t="171733" x="2300288" y="3000375"/>
          <p14:tracePt t="171738" x="2262188" y="3000375"/>
          <p14:tracePt t="171764" x="2200275" y="2995613"/>
          <p14:tracePt t="171767" x="2162175" y="2995613"/>
          <p14:tracePt t="171776" x="2133600" y="2995613"/>
          <p14:tracePt t="171793" x="2100263" y="2990850"/>
          <p14:tracePt t="171833" x="1962150" y="2986088"/>
          <p14:tracePt t="171846" x="1933575" y="2986088"/>
          <p14:tracePt t="171870" x="1852613" y="2986088"/>
          <p14:tracePt t="171913" x="1771650" y="2976563"/>
          <p14:tracePt t="171919" x="1752600" y="2976563"/>
          <p14:tracePt t="171954" x="1714500" y="2971800"/>
          <p14:tracePt t="172002" x="1571625" y="2971800"/>
          <p14:tracePt t="172025" x="1481138" y="2971800"/>
          <p14:tracePt t="172031" x="1462088" y="2971800"/>
          <p14:tracePt t="172040" x="1438275" y="2971800"/>
          <p14:tracePt t="172049" x="1419225" y="2971800"/>
          <p14:tracePt t="172055" x="1395413" y="2971800"/>
          <p14:tracePt t="172064" x="1376363" y="2971800"/>
          <p14:tracePt t="172066" x="1352550" y="2971800"/>
          <p14:tracePt t="172096" x="1319213" y="2971800"/>
          <p14:tracePt t="172104" x="1309688" y="2971800"/>
          <p14:tracePt t="172111" x="1304925" y="2971800"/>
          <p14:tracePt t="172119" x="1276350" y="2971800"/>
          <p14:tracePt t="172131" x="1257300" y="2971800"/>
          <p14:tracePt t="172137" x="1243013" y="2971800"/>
          <p14:tracePt t="172146" x="1219200" y="2971800"/>
          <p14:tracePt t="172148" x="1200150" y="2971800"/>
          <p14:tracePt t="172173" x="1123950" y="2981325"/>
          <p14:tracePt t="172205" x="1062038" y="2981325"/>
          <p14:tracePt t="172228" x="1038225" y="2981325"/>
          <p14:tracePt t="172268" x="1000125" y="2981325"/>
          <p14:tracePt t="172294" x="985838" y="2981325"/>
          <p14:tracePt t="172308" x="971550" y="2981325"/>
          <p14:tracePt t="172329" x="966788" y="2981325"/>
          <p14:tracePt t="172422" x="952500" y="2986088"/>
          <p14:tracePt t="172445" x="933450" y="2995613"/>
          <p14:tracePt t="172450" x="928688" y="3000375"/>
          <p14:tracePt t="172459" x="919163" y="3005138"/>
          <p14:tracePt t="172468" x="909638" y="3009900"/>
          <p14:tracePt t="172470" x="900113" y="3019425"/>
          <p14:tracePt t="172501" x="857250" y="3052763"/>
          <p14:tracePt t="172512" x="828675" y="3081338"/>
          <p14:tracePt t="172532" x="800100" y="3114675"/>
          <p14:tracePt t="172575" x="790575" y="3152775"/>
          <p14:tracePt t="172597" x="790575" y="3176588"/>
          <p14:tracePt t="172627" x="790575" y="3224213"/>
          <p14:tracePt t="172633" x="790575" y="3248025"/>
          <p14:tracePt t="172637" x="790575" y="3267075"/>
          <p14:tracePt t="172660" x="809625" y="3309938"/>
          <p14:tracePt t="172690" x="838200" y="3381375"/>
          <p14:tracePt t="172718" x="871538" y="3448050"/>
          <p14:tracePt t="172744" x="895350" y="3481388"/>
          <p14:tracePt t="172769" x="914400" y="3514725"/>
          <p14:tracePt t="172816" x="966788" y="3614738"/>
          <p14:tracePt t="172839" x="981075" y="3652838"/>
          <p14:tracePt t="172861" x="1000125" y="3709988"/>
          <p14:tracePt t="172908" x="1019175" y="3733800"/>
          <p14:tracePt t="172932" x="1023938" y="3743325"/>
          <p14:tracePt t="172958" x="1038225" y="3757613"/>
          <p14:tracePt t="172982" x="1047750" y="3767138"/>
          <p14:tracePt t="173025" x="1143000" y="3838575"/>
          <p14:tracePt t="173030" x="1166813" y="3848100"/>
          <p14:tracePt t="173049" x="1252538" y="3876675"/>
          <p14:tracePt t="173079" x="1490663" y="3938588"/>
          <p14:tracePt t="173104" x="1704975" y="3962400"/>
          <p14:tracePt t="173114" x="1781175" y="3967163"/>
          <p14:tracePt t="173122" x="1847850" y="3976688"/>
          <p14:tracePt t="173126" x="1905000" y="3981450"/>
          <p14:tracePt t="173155" x="2100263" y="3995738"/>
          <p14:tracePt t="173183" x="2262188" y="4005263"/>
          <p14:tracePt t="173188" x="2328863" y="4005263"/>
          <p14:tracePt t="173190" x="2395538" y="4005263"/>
          <p14:tracePt t="173200" x="2490788" y="4005263"/>
          <p14:tracePt t="173208" x="2576513" y="4005263"/>
          <p14:tracePt t="173235" x="2814638" y="4005263"/>
          <p14:tracePt t="173240" x="2881313" y="4005263"/>
          <p14:tracePt t="173246" x="2938463" y="4005263"/>
          <p14:tracePt t="173266" x="3024188" y="4005263"/>
          <p14:tracePt t="173270" x="3071813" y="4010025"/>
          <p14:tracePt t="173290" x="3190875" y="4024313"/>
          <p14:tracePt t="173314" x="3343275" y="4024313"/>
          <p14:tracePt t="173328" x="3486150" y="4024313"/>
          <p14:tracePt t="173347" x="3657600" y="4024313"/>
          <p14:tracePt t="173354" x="3733800" y="4024313"/>
          <p14:tracePt t="173361" x="3810000" y="4024313"/>
          <p14:tracePt t="173363" x="3886200" y="4024313"/>
          <p14:tracePt t="173372" x="4014788" y="4024313"/>
          <p14:tracePt t="173390" x="4176713" y="4024313"/>
          <p14:tracePt t="173396" x="4295775" y="4019550"/>
          <p14:tracePt t="173407" x="4381500" y="4014788"/>
          <p14:tracePt t="173413" x="4457700" y="4014788"/>
          <p14:tracePt t="173417" x="4552950" y="4005263"/>
          <p14:tracePt t="173423" x="4619625" y="4005263"/>
          <p14:tracePt t="173440" x="4762500" y="3990975"/>
          <p14:tracePt t="173503" x="5172075" y="3948113"/>
          <p14:tracePt t="173526" x="5300663" y="3929063"/>
          <p14:tracePt t="173531" x="5362575" y="3914775"/>
          <p14:tracePt t="173540" x="5381625" y="3910013"/>
          <p14:tracePt t="173564" x="5472113" y="3886200"/>
          <p14:tracePt t="173566" x="5514975" y="3876675"/>
          <p14:tracePt t="173575" x="5538788" y="3862388"/>
          <p14:tracePt t="173594" x="5562600" y="3857625"/>
          <p14:tracePt t="173596" x="5581650" y="3852863"/>
          <p14:tracePt t="173604" x="5591175" y="3848100"/>
          <p14:tracePt t="173627" x="5634038" y="3843338"/>
          <p14:tracePt t="173638" x="5648325" y="3838575"/>
          <p14:tracePt t="173643" x="5672138" y="3833813"/>
          <p14:tracePt t="173689" x="5710238" y="3824288"/>
          <p14:tracePt t="173705" x="5710238" y="3819525"/>
          <p14:tracePt t="173760" x="5724525" y="3814763"/>
          <p14:tracePt t="173782" x="5729288" y="3810000"/>
          <p14:tracePt t="173892" x="5715000" y="3776663"/>
          <p14:tracePt t="173934" x="5638800" y="3690938"/>
          <p14:tracePt t="173958" x="5600700" y="3662363"/>
          <p14:tracePt t="173983" x="5472113" y="3571875"/>
          <p14:tracePt t="174028" x="5214938" y="3405188"/>
          <p14:tracePt t="174048" x="5081588" y="3333750"/>
          <p14:tracePt t="174104" x="4933950" y="3262313"/>
          <p14:tracePt t="174108" x="4914900" y="3252788"/>
          <p14:tracePt t="174154" x="4848225" y="3233738"/>
          <p14:tracePt t="174181" x="4800600" y="3219450"/>
          <p14:tracePt t="174205" x="4743450" y="3209925"/>
          <p14:tracePt t="174216" x="4738688" y="3209925"/>
          <p14:tracePt t="175000" x="4738688" y="3219450"/>
          <p14:tracePt t="175021" x="4748213" y="3267075"/>
          <p14:tracePt t="175065" x="4786313" y="3357563"/>
          <p14:tracePt t="175115" x="4867275" y="3533775"/>
          <p14:tracePt t="175122" x="4895850" y="3576638"/>
          <p14:tracePt t="175130" x="4924425" y="3609975"/>
          <p14:tracePt t="175152" x="5033963" y="3733800"/>
          <p14:tracePt t="175157" x="5062538" y="3776663"/>
          <p14:tracePt t="175166" x="5086350" y="3810000"/>
          <p14:tracePt t="175189" x="5148263" y="3910013"/>
          <p14:tracePt t="175217" x="5181600" y="4019550"/>
          <p14:tracePt t="175260" x="5186363" y="4176713"/>
          <p14:tracePt t="175265" x="5186363" y="4205288"/>
          <p14:tracePt t="175270" x="5186363" y="4219575"/>
          <p14:tracePt t="175327" x="5186363" y="4333875"/>
          <p14:tracePt t="175331" x="5186363" y="4348163"/>
          <p14:tracePt t="175358" x="5186363" y="4400550"/>
          <p14:tracePt t="175360" x="5186363" y="4424363"/>
          <p14:tracePt t="175371" x="5186363" y="4443413"/>
          <p14:tracePt t="175375" x="5186363" y="4457700"/>
          <p14:tracePt t="175396" x="5186363" y="4505325"/>
          <p14:tracePt t="175440" x="5195888" y="4652963"/>
          <p14:tracePt t="175442" x="5195888" y="4695825"/>
          <p14:tracePt t="175484" x="5219700" y="4862513"/>
          <p14:tracePt t="175485" x="5224463" y="4895850"/>
          <p14:tracePt t="175546" x="5233988" y="5033963"/>
          <p14:tracePt t="175594" x="5233988" y="5114925"/>
          <p14:tracePt t="175613" x="5233988" y="5129213"/>
          <p14:tracePt t="175655" x="5233988" y="5138738"/>
          <p14:tracePt t="175705" x="5233988" y="5186363"/>
          <p14:tracePt t="175732" x="5233988" y="5200650"/>
          <p14:tracePt t="175737" x="5233988" y="5210175"/>
          <p14:tracePt t="175746" x="5233988" y="5219700"/>
          <p14:tracePt t="175752" x="5233988" y="5229225"/>
          <p14:tracePt t="175779" x="5229225" y="5272088"/>
          <p14:tracePt t="175790" x="5229225" y="5286375"/>
          <p14:tracePt t="175802" x="5224463" y="5314950"/>
          <p14:tracePt t="175829" x="5210175" y="5353050"/>
          <p14:tracePt t="175834" x="5210175" y="5362575"/>
          <p14:tracePt t="175845" x="5200650" y="5372100"/>
          <p14:tracePt t="175851" x="5195888" y="5386388"/>
          <p14:tracePt t="175857" x="5191125" y="5395913"/>
          <p14:tracePt t="175864" x="5191125" y="5405438"/>
          <p14:tracePt t="175906" x="5167313" y="5457825"/>
          <p14:tracePt t="175910" x="5162550" y="5462588"/>
          <p14:tracePt t="175939" x="5153025" y="5481638"/>
          <p14:tracePt t="175953" x="5148263" y="5486400"/>
          <p14:tracePt t="175972" x="5133975" y="5495925"/>
          <p14:tracePt t="175975" x="5129213" y="5500688"/>
          <p14:tracePt t="175986" x="5124450" y="5505450"/>
          <p14:tracePt t="175989" x="5124450" y="5510213"/>
          <p14:tracePt t="176033" x="5057775" y="5553075"/>
          <p14:tracePt t="176063" x="4986338" y="5591175"/>
          <p14:tracePt t="176116" x="4924425" y="5619750"/>
          <p14:tracePt t="176125" x="4910138" y="5619750"/>
          <p14:tracePt t="176131" x="4895850" y="5624513"/>
          <p14:tracePt t="176138" x="4886325" y="5624513"/>
          <p14:tracePt t="176159" x="4843463" y="5624513"/>
          <p14:tracePt t="176170" x="4819650" y="5624513"/>
          <p14:tracePt t="176192" x="4781550" y="5624513"/>
          <p14:tracePt t="176223" x="4729163" y="5619750"/>
          <p14:tracePt t="176232" x="4700588" y="5619750"/>
          <p14:tracePt t="176259" x="4638675" y="5610225"/>
          <p14:tracePt t="176265" x="4595813" y="5610225"/>
          <p14:tracePt t="176269" x="4552950" y="5605463"/>
          <p14:tracePt t="176276" x="4538663" y="5600700"/>
          <p14:tracePt t="176299" x="4433888" y="5595938"/>
          <p14:tracePt t="176344" x="4262438" y="5572125"/>
          <p14:tracePt t="176502" x="4286250" y="5553075"/>
          <p14:tracePt t="176528" x="4314825" y="5538788"/>
          <p14:tracePt t="176579" x="4714875" y="5505450"/>
          <p14:tracePt t="176584" x="4791075" y="5505450"/>
          <p14:tracePt t="176592" x="4876800" y="5505450"/>
          <p14:tracePt t="176611" x="5143500" y="5505450"/>
          <p14:tracePt t="176623" x="5229225" y="5505450"/>
          <p14:tracePt t="176644" x="5462588" y="5510213"/>
          <p14:tracePt t="176669" x="5638800" y="5514975"/>
          <p14:tracePt t="176689" x="5738813" y="5524500"/>
          <p14:tracePt t="176714" x="5776913" y="5524500"/>
          <p14:tracePt t="176719" x="5786438" y="5524500"/>
          <p14:tracePt t="176726" x="5795963" y="5524500"/>
          <p14:tracePt t="176748" x="5800725" y="5524500"/>
          <p14:tracePt t="177452" x="5786438" y="5524500"/>
          <p14:tracePt t="177470" x="5786438" y="5529263"/>
          <p14:tracePt t="177812" x="5662613" y="5529263"/>
          <p14:tracePt t="177843" x="5581650" y="5538788"/>
          <p14:tracePt t="177887" x="5500688" y="5562600"/>
          <p14:tracePt t="177908" x="5491163" y="5567363"/>
          <p14:tracePt t="177910" x="5481638" y="5567363"/>
          <p14:tracePt t="177956" x="5448300" y="5567363"/>
          <p14:tracePt t="177982" x="5424488" y="5567363"/>
          <p14:tracePt t="178010" x="5348288" y="5576888"/>
          <p14:tracePt t="178015" x="5329238" y="5576888"/>
          <p14:tracePt t="178033" x="5267325" y="5581650"/>
          <p14:tracePt t="178047" x="5224463" y="5586413"/>
          <p14:tracePt t="178065" x="5157788" y="5586413"/>
          <p14:tracePt t="178105" x="5072063" y="5600700"/>
          <p14:tracePt t="178126" x="5043488" y="5605463"/>
          <p14:tracePt t="178132" x="5029200" y="5610225"/>
          <p14:tracePt t="178141" x="5005388" y="5614988"/>
          <p14:tracePt t="178153" x="4991100" y="5614988"/>
          <p14:tracePt t="178159" x="4981575" y="5619750"/>
          <p14:tracePt t="178176" x="4943475" y="5624513"/>
          <p14:tracePt t="178199" x="4886325" y="5629275"/>
          <p14:tracePt t="178203" x="4862513" y="5629275"/>
          <p14:tracePt t="178212" x="4838700" y="5634038"/>
          <p14:tracePt t="178217" x="4824413" y="5634038"/>
          <p14:tracePt t="178239" x="4786313" y="5634038"/>
          <p14:tracePt t="178285" x="4724400" y="5638800"/>
          <p14:tracePt t="178312" x="4681538" y="5638800"/>
          <p14:tracePt t="178339" x="4619625" y="5638800"/>
          <p14:tracePt t="178358" x="4576763" y="5638800"/>
          <p14:tracePt t="178384" x="4514850" y="5638800"/>
          <p14:tracePt t="178408" x="4467225" y="5638800"/>
          <p14:tracePt t="178451" x="4329113" y="5638800"/>
          <p14:tracePt t="178503" x="4191000" y="5638800"/>
          <p14:tracePt t="178525" x="4119563" y="5643563"/>
          <p14:tracePt t="178547" x="4033838" y="5653088"/>
          <p14:tracePt t="178568" x="3886200" y="5657850"/>
          <p14:tracePt t="178597" x="3800475" y="5657850"/>
          <p14:tracePt t="178602" x="3762375" y="5657850"/>
          <p14:tracePt t="178610" x="3738563" y="5657850"/>
          <p14:tracePt t="178622" x="3714750" y="5657850"/>
          <p14:tracePt t="178640" x="3705225" y="5657850"/>
          <p14:tracePt t="178667" x="3671888" y="5657850"/>
          <p14:tracePt t="178706" x="3538538" y="5657850"/>
          <p14:tracePt t="178726" x="3500438" y="5657850"/>
          <p14:tracePt t="178750" x="3452813" y="5657850"/>
          <p14:tracePt t="178781" x="3390900" y="5662613"/>
          <p14:tracePt t="178796" x="3357563" y="5672138"/>
          <p14:tracePt t="178815" x="3300413" y="5681663"/>
          <p14:tracePt t="178825" x="3286125" y="5681663"/>
          <p14:tracePt t="178831" x="3271838" y="5686425"/>
          <p14:tracePt t="178840" x="3267075" y="5686425"/>
          <p14:tracePt t="178858" x="3257550" y="5691188"/>
          <p14:tracePt t="178891" x="3252788" y="5691188"/>
          <p14:tracePt t="178914" x="3233738" y="5695950"/>
          <p14:tracePt t="178949" x="3205163" y="5705475"/>
          <p14:tracePt t="178964" x="3190875" y="5710238"/>
          <p14:tracePt t="178969" x="3181350" y="5715000"/>
          <p14:tracePt t="178987" x="3167063" y="5724525"/>
          <p14:tracePt t="179033" x="3133725" y="5743575"/>
          <p14:tracePt t="179055" x="3128963" y="5743575"/>
          <p14:tracePt t="179095" x="3114675" y="5753100"/>
          <p14:tracePt t="179129" x="3109913" y="5762625"/>
          <p14:tracePt t="179158" x="3100388" y="5767388"/>
          <p14:tracePt t="179222" x="3086100" y="5776913"/>
          <p14:tracePt t="179235" x="3081338" y="5781675"/>
          <p14:tracePt t="179253" x="3076575" y="5786438"/>
          <p14:tracePt t="179261" x="3071813" y="5786438"/>
          <p14:tracePt t="179281" x="3071813" y="5791200"/>
          <p14:tracePt t="179315" x="3067050" y="5791200"/>
          <p14:tracePt t="179452" x="3067050" y="5795963"/>
          <p14:tracePt t="179470" x="3062288" y="5800725"/>
          <p14:tracePt t="179498" x="3052763" y="5810250"/>
          <p14:tracePt t="179518" x="3048000" y="5819775"/>
          <p14:tracePt t="179544" x="3033713" y="5848350"/>
          <p14:tracePt t="179564" x="3033713" y="5862638"/>
          <p14:tracePt t="179604" x="3028950" y="5886450"/>
          <p14:tracePt t="179627" x="3024188" y="5919788"/>
          <p14:tracePt t="179674" x="3024188" y="5938838"/>
          <p14:tracePt t="179780" x="3024188" y="5943600"/>
          <p14:tracePt t="179848" x="3071813" y="5957888"/>
          <p14:tracePt t="179856" x="3081338" y="5962650"/>
          <p14:tracePt t="179865" x="3105150" y="5976938"/>
          <p14:tracePt t="179869" x="3124200" y="5981700"/>
          <p14:tracePt t="179874" x="3143250" y="5991225"/>
          <p14:tracePt t="179894" x="3214688" y="6005513"/>
          <p14:tracePt t="179896" x="3257550" y="6010275"/>
          <p14:tracePt t="179950" x="3495675" y="6019800"/>
          <p14:tracePt t="179960" x="3514725" y="6019800"/>
          <p14:tracePt t="179965" x="3524250" y="6019800"/>
          <p14:tracePt t="179989" x="3562350" y="6019800"/>
          <p14:tracePt t="180034" x="3681413" y="6015038"/>
          <p14:tracePt t="180077" x="3976688" y="6015038"/>
          <p14:tracePt t="180085" x="4043363" y="6015038"/>
          <p14:tracePt t="180119" x="4262438" y="6015038"/>
          <p14:tracePt t="180140" x="4400550" y="6015038"/>
          <p14:tracePt t="180144" x="4429125" y="6015038"/>
          <p14:tracePt t="180157" x="4467225" y="6015038"/>
          <p14:tracePt t="180161" x="4514850" y="6015038"/>
          <p14:tracePt t="180189" x="4643438" y="6019800"/>
          <p14:tracePt t="180221" x="4838700" y="6034088"/>
          <p14:tracePt t="180269" x="5167313" y="6062663"/>
          <p14:tracePt t="180271" x="5219700" y="6072188"/>
          <p14:tracePt t="180302" x="5386388" y="6076950"/>
          <p14:tracePt t="180339" x="5534025" y="6076950"/>
          <p14:tracePt t="180348" x="5562600" y="6076950"/>
          <p14:tracePt t="180359" x="5581650" y="6076950"/>
          <p14:tracePt t="180374" x="5610225" y="6076950"/>
          <p14:tracePt t="180395" x="5657850" y="6076950"/>
          <p14:tracePt t="180424" x="5686425" y="6076950"/>
          <p14:tracePt t="180447" x="5691188" y="6076950"/>
          <p14:tracePt t="180488" x="5700713" y="6072188"/>
          <p14:tracePt t="180516" x="5710238" y="6067425"/>
          <p14:tracePt t="180548" x="5748338" y="6057900"/>
          <p14:tracePt t="180576" x="5767388" y="6053138"/>
          <p14:tracePt t="180631" x="5834063" y="6019800"/>
          <p14:tracePt t="180642" x="5838825" y="6019800"/>
          <p14:tracePt t="180652" x="5838825" y="6015038"/>
          <p14:tracePt t="180673" x="5843588" y="6000750"/>
          <p14:tracePt t="180700" x="5862638" y="5986463"/>
          <p14:tracePt t="180709" x="5867400" y="5981700"/>
          <p14:tracePt t="180731" x="5872163" y="5967413"/>
          <p14:tracePt t="180773" x="5876925" y="5957888"/>
          <p14:tracePt t="180797" x="5876925" y="5953125"/>
          <p14:tracePt t="180909" x="5876925" y="5938838"/>
          <p14:tracePt t="180971" x="5876925" y="5915025"/>
          <p14:tracePt t="180997" x="5876925" y="5910263"/>
          <p14:tracePt t="181041" x="5876925" y="5900738"/>
          <p14:tracePt t="181061" x="5872163" y="5891213"/>
          <p14:tracePt t="181092" x="5862638" y="5876925"/>
          <p14:tracePt t="181101" x="5862638" y="5872163"/>
          <p14:tracePt t="181110" x="5857875" y="5867400"/>
          <p14:tracePt t="181117" x="5857875" y="5857875"/>
          <p14:tracePt t="181138" x="5853113" y="5843588"/>
          <p14:tracePt t="181142" x="5853113" y="5838825"/>
          <p14:tracePt t="181152" x="5848350" y="5829300"/>
          <p14:tracePt t="181172" x="5843588" y="5815013"/>
          <p14:tracePt t="181202" x="5838825" y="5800725"/>
          <p14:tracePt t="181224" x="5834063" y="5791200"/>
          <p14:tracePt t="181263" x="5829300" y="5762625"/>
          <p14:tracePt t="181285" x="5819775" y="5743575"/>
          <p14:tracePt t="181324" x="5815013" y="5724525"/>
          <p14:tracePt t="181344" x="5805488" y="5719763"/>
          <p14:tracePt t="181387" x="5795963" y="5700713"/>
          <p14:tracePt t="181409" x="5786438" y="5686425"/>
          <p14:tracePt t="181435" x="5753100" y="5657850"/>
          <p14:tracePt t="181455" x="5738813" y="5653088"/>
          <p14:tracePt t="181493" x="5734050" y="5648325"/>
          <p14:tracePt t="181510" x="5729288" y="5648325"/>
          <p14:tracePt t="181551" x="5667375" y="5638800"/>
          <p14:tracePt t="181575" x="5605463" y="5629275"/>
          <p14:tracePt t="181619" x="5514975" y="5619750"/>
          <p14:tracePt t="181623" x="5500688" y="5619750"/>
          <p14:tracePt t="181641" x="5481638" y="5619750"/>
          <p14:tracePt t="181645" x="5467350" y="5619750"/>
          <p14:tracePt t="181654" x="5457825" y="5619750"/>
          <p14:tracePt t="181681" x="5414963" y="5619750"/>
          <p14:tracePt t="181686" x="5391150" y="5619750"/>
          <p14:tracePt t="181691" x="5372100" y="5619750"/>
          <p14:tracePt t="181700" x="5353050" y="5619750"/>
          <p14:tracePt t="181710" x="5334000" y="5619750"/>
          <p14:tracePt t="181714" x="5314950" y="5619750"/>
          <p14:tracePt t="181720" x="5291138" y="5619750"/>
          <p14:tracePt t="181738" x="5248275" y="5619750"/>
          <p14:tracePt t="181749" x="5200650" y="5619750"/>
          <p14:tracePt t="181769" x="5148263" y="5619750"/>
          <p14:tracePt t="181772" x="5119688" y="5619750"/>
          <p14:tracePt t="181817" x="4933950" y="5619750"/>
          <p14:tracePt t="181828" x="4905375" y="5619750"/>
          <p14:tracePt t="181832" x="4881563" y="5619750"/>
          <p14:tracePt t="181856" x="4819650" y="5619750"/>
          <p14:tracePt t="181901" x="4719638" y="5619750"/>
          <p14:tracePt t="181907" x="4700588" y="5619750"/>
          <p14:tracePt t="181916" x="4676775" y="5619750"/>
          <p14:tracePt t="181923" x="4648200" y="5619750"/>
          <p14:tracePt t="181955" x="4557713" y="5619750"/>
          <p14:tracePt t="181968" x="4514850" y="5619750"/>
          <p14:tracePt t="181998" x="4419600" y="5619750"/>
          <p14:tracePt t="182013" x="4362450" y="5619750"/>
          <p14:tracePt t="182019" x="4333875" y="5619750"/>
          <p14:tracePt t="182040" x="4276725" y="5619750"/>
          <p14:tracePt t="182081" x="4157663" y="5619750"/>
          <p14:tracePt t="182125" x="4067175" y="5619750"/>
          <p14:tracePt t="182138" x="4057650" y="5619750"/>
          <p14:tracePt t="182162" x="3990975" y="5619750"/>
          <p14:tracePt t="182203" x="3914775" y="5619750"/>
          <p14:tracePt t="182233" x="3871913" y="5619750"/>
          <p14:tracePt t="182259" x="3819525" y="5610225"/>
          <p14:tracePt t="182280" x="3733800" y="5610225"/>
          <p14:tracePt t="182286" x="3719513" y="5610225"/>
          <p14:tracePt t="182288" x="3700463" y="5605463"/>
          <p14:tracePt t="182298" x="3686175" y="5605463"/>
          <p14:tracePt t="182315" x="3662363" y="5605463"/>
          <p14:tracePt t="182342" x="3619500" y="5605463"/>
          <p14:tracePt t="182348" x="3605213" y="5605463"/>
          <p14:tracePt t="182376" x="3548063" y="5605463"/>
          <p14:tracePt t="182409" x="3424238" y="5605463"/>
          <p14:tracePt t="182419" x="3405188" y="5605463"/>
          <p14:tracePt t="182426" x="3390900" y="5605463"/>
          <p14:tracePt t="182444" x="3367088" y="5605463"/>
          <p14:tracePt t="182469" x="3343275" y="5605463"/>
          <p14:tracePt t="182480" x="3333750" y="5605463"/>
          <p14:tracePt t="182504" x="3319463" y="5605463"/>
          <p14:tracePt t="182514" x="3305175" y="5605463"/>
          <p14:tracePt t="182534" x="3295650" y="5605463"/>
          <p14:tracePt t="182599" x="3257550" y="5605463"/>
          <p14:tracePt t="182604" x="3252788" y="5605463"/>
          <p14:tracePt t="182612" x="3248025" y="5605463"/>
          <p14:tracePt t="182642" x="3233738" y="5605463"/>
          <p14:tracePt t="182690" x="3195638" y="5605463"/>
          <p14:tracePt t="182718" x="3181350" y="5605463"/>
          <p14:tracePt t="182768" x="3176588" y="5605463"/>
          <p14:tracePt t="182793" x="3167063" y="5614988"/>
          <p14:tracePt t="182831" x="3148013" y="5624513"/>
          <p14:tracePt t="182891" x="3138488" y="5638800"/>
          <p14:tracePt t="182912" x="3133725" y="5648325"/>
          <p14:tracePt t="182933" x="3124200" y="5653088"/>
          <p14:tracePt t="182956" x="3119438" y="5657850"/>
          <p14:tracePt t="182995" x="3109913" y="5676900"/>
          <p14:tracePt t="183020" x="3100388" y="5691188"/>
          <p14:tracePt t="183065" x="3086100" y="5715000"/>
          <p14:tracePt t="183090" x="3081338" y="5724525"/>
          <p14:tracePt t="183116" x="3076575" y="5734050"/>
          <p14:tracePt t="183124" x="3076575" y="5738813"/>
          <p14:tracePt t="183177" x="3067050" y="5753100"/>
          <p14:tracePt t="183205" x="3057525" y="5776913"/>
          <p14:tracePt t="183236" x="3052763" y="5815013"/>
          <p14:tracePt t="183259" x="3052763" y="5829300"/>
          <p14:tracePt t="183299" x="3048000" y="5857875"/>
          <p14:tracePt t="183303" x="3048000" y="5876925"/>
          <p14:tracePt t="183407" x="3048000" y="5881688"/>
          <p14:tracePt t="183436" x="3048000" y="5891213"/>
          <p14:tracePt t="183455" x="3048000" y="5895975"/>
          <p14:tracePt t="183480" x="3048000" y="5905500"/>
          <p14:tracePt t="183501" x="3095625" y="5934075"/>
          <p14:tracePt t="183543" x="3171825" y="5981700"/>
          <p14:tracePt t="183565" x="3343275" y="6053138"/>
          <p14:tracePt t="183606" x="3552825" y="6096000"/>
          <p14:tracePt t="183610" x="3590925" y="6096000"/>
          <p14:tracePt t="183632" x="3690938" y="6110288"/>
          <p14:tracePt t="183640" x="3724275" y="6110288"/>
          <p14:tracePt t="183649" x="3743325" y="6110288"/>
          <p14:tracePt t="183656" x="3771900" y="6115050"/>
          <p14:tracePt t="183673" x="3843338" y="6115050"/>
          <p14:tracePt t="183698" x="3957638" y="6115050"/>
          <p14:tracePt t="183703" x="4005263" y="6115050"/>
          <p14:tracePt t="183708" x="4071938" y="6115050"/>
          <p14:tracePt t="183727" x="4167188" y="6115050"/>
          <p14:tracePt t="183752" x="4352925" y="6115050"/>
          <p14:tracePt t="183778" x="4486275" y="6115050"/>
          <p14:tracePt t="183783" x="4533900" y="6115050"/>
          <p14:tracePt t="183793" x="4572000" y="6115050"/>
          <p14:tracePt t="183811" x="4710113" y="6115050"/>
          <p14:tracePt t="183849" x="4881563" y="6115050"/>
          <p14:tracePt t="183874" x="4981575" y="6115050"/>
          <p14:tracePt t="183878" x="5010150" y="6115050"/>
          <p14:tracePt t="183904" x="5119688" y="6115050"/>
          <p14:tracePt t="183922" x="5176838" y="6115050"/>
          <p14:tracePt t="183951" x="5324475" y="6115050"/>
          <p14:tracePt t="183984" x="5453063" y="6115050"/>
          <p14:tracePt t="184009" x="5519738" y="6115050"/>
          <p14:tracePt t="184039" x="5629275" y="6100763"/>
          <p14:tracePt t="184061" x="5715000" y="6091238"/>
          <p14:tracePt t="184109" x="5876925" y="6072188"/>
          <p14:tracePt t="184168" x="5967413" y="6043613"/>
          <p14:tracePt t="184207" x="6048375" y="6015038"/>
          <p14:tracePt t="184215" x="6062663" y="6010275"/>
          <p14:tracePt t="184230" x="6081713" y="5995988"/>
          <p14:tracePt t="184254" x="6096000" y="5991225"/>
          <p14:tracePt t="184265" x="6096000" y="5986463"/>
          <p14:tracePt t="184359" x="6096000" y="5981700"/>
          <p14:tracePt t="184380" x="6100763" y="5967413"/>
          <p14:tracePt t="184430" x="6105525" y="5938838"/>
          <p14:tracePt t="184481" x="6105525" y="5905500"/>
          <p14:tracePt t="184509" x="6105525" y="5895975"/>
          <p14:tracePt t="184532" x="6096000" y="5872163"/>
          <p14:tracePt t="184558" x="6081713" y="5862638"/>
          <p14:tracePt t="184597" x="6053138" y="5834063"/>
          <p14:tracePt t="184617" x="6019800" y="5815013"/>
          <p14:tracePt t="184644" x="5938838" y="5781675"/>
          <p14:tracePt t="184668" x="5876925" y="5757863"/>
          <p14:tracePt t="184690" x="5815013" y="5734050"/>
          <p14:tracePt t="184732" x="5743575" y="5719763"/>
          <p14:tracePt t="184736" x="5729288" y="5715000"/>
          <p14:tracePt t="184744" x="5710238" y="5715000"/>
          <p14:tracePt t="184766" x="5667375" y="5705475"/>
          <p14:tracePt t="184812" x="5505450" y="5681663"/>
          <p14:tracePt t="184832" x="5419725" y="5676900"/>
          <p14:tracePt t="184877" x="5324475" y="5667375"/>
          <p14:tracePt t="184924" x="5129213" y="5662613"/>
          <p14:tracePt t="184966" x="4895850" y="5662613"/>
          <p14:tracePt t="184988" x="4819650" y="5662613"/>
          <p14:tracePt t="184996" x="4791075" y="5662613"/>
          <p14:tracePt t="185062" x="4595813" y="5638800"/>
          <p14:tracePt t="185066" x="4543425" y="5634038"/>
          <p14:tracePt t="185075" x="4495800" y="5624513"/>
          <p14:tracePt t="185096" x="4414838" y="5610225"/>
          <p14:tracePt t="185115" x="4333875" y="5595938"/>
          <p14:tracePt t="185127" x="4252913" y="5576888"/>
          <p14:tracePt t="185144" x="4214813" y="5572125"/>
          <p14:tracePt t="185203" x="3995738" y="5519738"/>
          <p14:tracePt t="185209" x="3971925" y="5519738"/>
          <p14:tracePt t="185231" x="3924300" y="5519738"/>
          <p14:tracePt t="185260" x="3800475" y="5519738"/>
          <p14:tracePt t="185281" x="3700463" y="5524500"/>
          <p14:tracePt t="185299" x="3614738" y="5524500"/>
          <p14:tracePt t="185324" x="3576638" y="5524500"/>
          <p14:tracePt t="185329" x="3548063" y="5524500"/>
          <p14:tracePt t="185342" x="3476625" y="5524500"/>
          <p14:tracePt t="185351" x="3448050" y="5524500"/>
          <p14:tracePt t="185375" x="3419475" y="5529263"/>
          <p14:tracePt t="185380" x="3386138" y="5529263"/>
          <p14:tracePt t="185391" x="3357563" y="5534025"/>
          <p14:tracePt t="185422" x="3290888" y="5538788"/>
          <p14:tracePt t="185425" x="3276600" y="5548313"/>
          <p14:tracePt t="185469" x="3238500" y="5553075"/>
          <p14:tracePt t="185499" x="3167063" y="5572125"/>
          <p14:tracePt t="185547" x="3124200" y="5591175"/>
          <p14:tracePt t="185575" x="3109913" y="5600700"/>
          <p14:tracePt t="185599" x="3105150" y="5600700"/>
          <p14:tracePt t="185640" x="3105150" y="5610225"/>
          <p14:tracePt t="185673" x="3100388" y="5614988"/>
          <p14:tracePt t="185697" x="3095625" y="5619750"/>
          <p14:tracePt t="185744" x="3067050" y="5653088"/>
          <p14:tracePt t="185769" x="3043238" y="5686425"/>
          <p14:tracePt t="185816" x="3024188" y="5724525"/>
          <p14:tracePt t="185845" x="3005138" y="5748338"/>
          <p14:tracePt t="185877" x="3000375" y="5767388"/>
          <p14:tracePt t="185905" x="2995613" y="5781675"/>
          <p14:tracePt t="185920" x="2990850" y="5791200"/>
          <p14:tracePt t="185941" x="2990850" y="5810250"/>
          <p14:tracePt t="185987" x="2990850" y="5867400"/>
          <p14:tracePt t="186008" x="2986088" y="5895975"/>
          <p14:tracePt t="186049" x="2986088" y="5938838"/>
          <p14:tracePt t="186076" x="2986088" y="5962650"/>
          <p14:tracePt t="186130" x="2990850" y="5981700"/>
          <p14:tracePt t="186170" x="2995613" y="5995988"/>
          <p14:tracePt t="186176" x="3000375" y="6000750"/>
          <p14:tracePt t="186199" x="3014663" y="6005513"/>
          <p14:tracePt t="186250" x="3190875" y="6048375"/>
          <p14:tracePt t="186280" x="3314700" y="6076950"/>
          <p14:tracePt t="186287" x="3348038" y="6081713"/>
          <p14:tracePt t="186302" x="3433763" y="6086475"/>
          <p14:tracePt t="186309" x="3462338" y="6086475"/>
          <p14:tracePt t="186331" x="3624263" y="6086475"/>
          <p14:tracePt t="186382" x="4033838" y="6086475"/>
          <p14:tracePt t="186386" x="4129088" y="6086475"/>
          <p14:tracePt t="186391" x="4224338" y="6086475"/>
          <p14:tracePt t="186409" x="4405313" y="6086475"/>
          <p14:tracePt t="186439" x="4743450" y="6086475"/>
          <p14:tracePt t="186470" x="4886325" y="6086475"/>
          <p14:tracePt t="186475" x="4905375" y="6086475"/>
          <p14:tracePt t="186482" x="4929188" y="6086475"/>
          <p14:tracePt t="186488" x="4938713" y="6086475"/>
          <p14:tracePt t="186497" x="4957763" y="6086475"/>
          <p14:tracePt t="186517" x="4986338" y="6086475"/>
          <p14:tracePt t="186518" x="5005388" y="6086475"/>
          <p14:tracePt t="186564" x="5143500" y="6086475"/>
          <p14:tracePt t="186574" x="5172075" y="6086475"/>
          <p14:tracePt t="186579" x="5191125" y="6086475"/>
          <p14:tracePt t="186596" x="5257800" y="6086475"/>
          <p14:tracePt t="186640" x="5548313" y="6086475"/>
          <p14:tracePt t="186664" x="5662613" y="6086475"/>
          <p14:tracePt t="186669" x="5686425" y="6086475"/>
          <p14:tracePt t="186692" x="5724525" y="6076950"/>
          <p14:tracePt t="186704" x="5729288" y="6076950"/>
          <p14:tracePt t="186722" x="5743575" y="6072188"/>
          <p14:tracePt t="186766" x="5791200" y="6053138"/>
          <p14:tracePt t="186791" x="5810250" y="6043613"/>
          <p14:tracePt t="186815" x="5819775" y="6034088"/>
          <p14:tracePt t="186840" x="5824538" y="6029325"/>
          <p14:tracePt t="186858" x="5838825" y="6019800"/>
          <p14:tracePt t="186889" x="5848350" y="6015038"/>
          <p14:tracePt t="186906" x="5857875" y="6000750"/>
          <p14:tracePt t="186946" x="5857875" y="5991225"/>
          <p14:tracePt t="186990" x="5857875" y="5986463"/>
          <p14:tracePt t="187009" x="5857875" y="5981700"/>
          <p14:tracePt t="187037" x="5853113" y="5943600"/>
          <p14:tracePt t="187063" x="5838825" y="5919788"/>
          <p14:tracePt t="187073" x="5829300" y="5905500"/>
          <p14:tracePt t="187093" x="5815013" y="5891213"/>
          <p14:tracePt t="187098" x="5810250" y="5876925"/>
          <p14:tracePt t="187110" x="5800725" y="5857875"/>
          <p14:tracePt t="187118" x="5791200" y="5848350"/>
          <p14:tracePt t="187128" x="5753100" y="5810250"/>
          <p14:tracePt t="187138" x="5738813" y="5791200"/>
          <p14:tracePt t="187143" x="5705475" y="5772150"/>
          <p14:tracePt t="187160" x="5653088" y="5734050"/>
          <p14:tracePt t="187172" x="5605463" y="5705475"/>
          <p14:tracePt t="187191" x="5586413" y="5691188"/>
          <p14:tracePt t="187222" x="5581650" y="5686425"/>
          <p14:tracePt t="187688" x="0" y="0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5F48-A435-41E9-920E-32C30645CA32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6020C-9AA9-4171-951D-FD2D558BDF8C}" type="slidenum">
              <a:rPr lang="en-US" altLang="zh-CN"/>
              <a:pPr/>
              <a:t>16</a:t>
            </a:fld>
            <a:endParaRPr lang="en-US" altLang="zh-CN"/>
          </a:p>
        </p:txBody>
      </p:sp>
      <p:sp>
        <p:nvSpPr>
          <p:cNvPr id="138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6 </a:t>
            </a:r>
            <a:r>
              <a:rPr lang="zh-CN" altLang="en-US"/>
              <a:t>辅助函数</a:t>
            </a:r>
          </a:p>
        </p:txBody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en-US" altLang="zh-CN" sz="2600" dirty="0"/>
              <a:t>void swap(</a:t>
            </a:r>
            <a:r>
              <a:rPr lang="en-US" altLang="zh-CN" sz="2600" dirty="0" err="1"/>
              <a:t>int</a:t>
            </a:r>
            <a:r>
              <a:rPr lang="en-US" altLang="zh-CN" sz="2600" dirty="0"/>
              <a:t>[ ] A, </a:t>
            </a:r>
            <a:r>
              <a:rPr lang="en-US" altLang="zh-CN" sz="2600" dirty="0" err="1"/>
              <a:t>int</a:t>
            </a:r>
            <a:r>
              <a:rPr lang="en-US" altLang="zh-CN" sz="2600" dirty="0"/>
              <a:t> </a:t>
            </a:r>
            <a:r>
              <a:rPr lang="en-US" altLang="zh-CN" sz="2600" dirty="0" err="1"/>
              <a:t>i</a:t>
            </a:r>
            <a:r>
              <a:rPr lang="en-US" altLang="zh-CN" sz="2600" dirty="0"/>
              <a:t>, </a:t>
            </a:r>
            <a:r>
              <a:rPr lang="en-US" altLang="zh-CN" sz="2600" dirty="0" err="1"/>
              <a:t>int</a:t>
            </a:r>
            <a:r>
              <a:rPr lang="en-US" altLang="zh-CN" sz="2600" dirty="0"/>
              <a:t> j)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600" dirty="0"/>
              <a:t>//@requires 0 &lt;= </a:t>
            </a:r>
            <a:r>
              <a:rPr lang="en-US" altLang="zh-CN" sz="2600" dirty="0" err="1"/>
              <a:t>i</a:t>
            </a:r>
            <a:r>
              <a:rPr lang="en-US" altLang="zh-CN" sz="2600" dirty="0"/>
              <a:t> &amp;&amp; </a:t>
            </a:r>
            <a:r>
              <a:rPr lang="en-US" altLang="zh-CN" sz="2600" dirty="0" err="1"/>
              <a:t>i</a:t>
            </a:r>
            <a:r>
              <a:rPr lang="en-US" altLang="zh-CN" sz="2600" dirty="0"/>
              <a:t> &lt; \length(A);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600" dirty="0"/>
              <a:t>//@requires 0 &lt;= j &amp;&amp; j &lt; \length(A);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600" dirty="0"/>
              <a:t>{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600" dirty="0"/>
              <a:t>  </a:t>
            </a:r>
            <a:r>
              <a:rPr lang="en-US" altLang="zh-CN" sz="2600" dirty="0" err="1"/>
              <a:t>int</a:t>
            </a:r>
            <a:r>
              <a:rPr lang="en-US" altLang="zh-CN" sz="2600" dirty="0"/>
              <a:t> </a:t>
            </a:r>
            <a:r>
              <a:rPr lang="en-US" altLang="zh-CN" sz="2600" dirty="0" err="1"/>
              <a:t>tmp</a:t>
            </a:r>
            <a:r>
              <a:rPr lang="en-US" altLang="zh-CN" sz="2600" dirty="0"/>
              <a:t> = A[</a:t>
            </a:r>
            <a:r>
              <a:rPr lang="en-US" altLang="zh-CN" sz="2600" dirty="0" err="1"/>
              <a:t>i</a:t>
            </a:r>
            <a:r>
              <a:rPr lang="en-US" altLang="zh-CN" sz="2600" dirty="0"/>
              <a:t>];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600" dirty="0"/>
              <a:t>  A[</a:t>
            </a:r>
            <a:r>
              <a:rPr lang="en-US" altLang="zh-CN" sz="2600" dirty="0" err="1"/>
              <a:t>i</a:t>
            </a:r>
            <a:r>
              <a:rPr lang="en-US" altLang="zh-CN" sz="2600" dirty="0"/>
              <a:t>] = A[j];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600" dirty="0"/>
              <a:t>  A[j] = </a:t>
            </a:r>
            <a:r>
              <a:rPr lang="en-US" altLang="zh-CN" sz="2600" dirty="0" err="1"/>
              <a:t>tmp</a:t>
            </a:r>
            <a:r>
              <a:rPr lang="en-US" altLang="zh-CN" sz="2600" dirty="0"/>
              <a:t>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600" dirty="0"/>
              <a:t>  return;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2600" dirty="0"/>
              <a:t>}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20"/>
    </mc:Choice>
    <mc:Fallback>
      <p:transition spd="slow" advTm="26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196" x="4229100" y="3424238"/>
          <p14:tracePt t="5529" x="4224338" y="3424238"/>
          <p14:tracePt t="5545" x="4214813" y="3424238"/>
          <p14:tracePt t="5570" x="4195763" y="3419475"/>
          <p14:tracePt t="5574" x="4191000" y="3419475"/>
          <p14:tracePt t="5582" x="4186238" y="3414713"/>
          <p14:tracePt t="5589" x="4181475" y="3409950"/>
          <p14:tracePt t="5606" x="4157663" y="3395663"/>
          <p14:tracePt t="5638" x="4105275" y="3362325"/>
          <p14:tracePt t="5642" x="4081463" y="3343275"/>
          <p14:tracePt t="5651" x="4057650" y="3338513"/>
          <p14:tracePt t="5665" x="4024313" y="3319463"/>
          <p14:tracePt t="5670" x="4005263" y="3305175"/>
          <p14:tracePt t="5682" x="3986213" y="3295650"/>
          <p14:tracePt t="5690" x="3967163" y="3286125"/>
          <p14:tracePt t="5713" x="3929063" y="3257550"/>
          <p14:tracePt t="5721" x="3914775" y="3248025"/>
          <p14:tracePt t="5731" x="3905250" y="3238500"/>
          <p14:tracePt t="5745" x="3886200" y="3224213"/>
          <p14:tracePt t="5762" x="3852863" y="3200400"/>
          <p14:tracePt t="5769" x="3843338" y="3190875"/>
          <p14:tracePt t="5794" x="3805238" y="3152775"/>
          <p14:tracePt t="5811" x="3786188" y="3124200"/>
          <p14:tracePt t="5813" x="3771900" y="3109913"/>
          <p14:tracePt t="5823" x="3757613" y="3095625"/>
          <p14:tracePt t="5835" x="3748088" y="3076575"/>
          <p14:tracePt t="5840" x="3729038" y="3048000"/>
          <p14:tracePt t="5885" x="3686175" y="2952750"/>
          <p14:tracePt t="5890" x="3686175" y="2938463"/>
          <p14:tracePt t="5907" x="3676650" y="2919413"/>
          <p14:tracePt t="5912" x="3676650" y="2900363"/>
          <p14:tracePt t="5923" x="3671888" y="2886075"/>
          <p14:tracePt t="5929" x="3671888" y="2876550"/>
          <p14:tracePt t="5936" x="3667125" y="2852738"/>
          <p14:tracePt t="5951" x="3662363" y="2824163"/>
          <p14:tracePt t="5954" x="3662363" y="2819400"/>
          <p14:tracePt t="5963" x="3662363" y="2800350"/>
          <p14:tracePt t="5972" x="3662363" y="2790825"/>
          <p14:tracePt t="5984" x="3662363" y="2776538"/>
          <p14:tracePt t="5988" x="3662363" y="2762250"/>
          <p14:tracePt t="6003" x="3662363" y="2743200"/>
          <p14:tracePt t="6040" x="3662363" y="2695575"/>
          <p14:tracePt t="6047" x="3662363" y="2686050"/>
          <p14:tracePt t="6079" x="3662363" y="2652713"/>
          <p14:tracePt t="6086" x="3662363" y="2638425"/>
          <p14:tracePt t="6094" x="3676650" y="2600325"/>
          <p14:tracePt t="6148" x="3695700" y="2519363"/>
          <p14:tracePt t="6153" x="3709988" y="2466975"/>
          <p14:tracePt t="6169" x="3724275" y="2400300"/>
          <p14:tracePt t="6199" x="3733800" y="2343150"/>
          <p14:tracePt t="6227" x="3748088" y="2233613"/>
          <p14:tracePt t="6278" x="3752850" y="2200275"/>
          <p14:tracePt t="6302" x="3752850" y="2195513"/>
          <p14:tracePt t="6386" x="3752850" y="2181225"/>
          <p14:tracePt t="6404" x="3752850" y="2166938"/>
          <p14:tracePt t="6438" x="3762375" y="2124075"/>
          <p14:tracePt t="6464" x="3767138" y="2105025"/>
          <p14:tracePt t="6469" x="3767138" y="2100263"/>
          <p14:tracePt t="6473" x="3771900" y="2090738"/>
          <p14:tracePt t="6487" x="3776663" y="2081213"/>
          <p14:tracePt t="6527" x="3776663" y="2062163"/>
          <p14:tracePt t="6562" x="3781425" y="2057400"/>
          <p14:tracePt t="6994" x="3781425" y="2062163"/>
          <p14:tracePt t="7009" x="3781425" y="2071688"/>
          <p14:tracePt t="7042" x="3781425" y="2090738"/>
          <p14:tracePt t="7087" x="3781425" y="2114550"/>
          <p14:tracePt t="7107" x="3781425" y="2128838"/>
          <p14:tracePt t="7138" x="3781425" y="2152650"/>
          <p14:tracePt t="7143" x="3786188" y="2162175"/>
          <p14:tracePt t="7204" x="3795713" y="2195513"/>
          <p14:tracePt t="7245" x="3800475" y="2224088"/>
          <p14:tracePt t="7275" x="3800475" y="2238375"/>
          <p14:tracePt t="7293" x="3800475" y="2243138"/>
          <p14:tracePt t="7323" x="3805238" y="2243138"/>
          <p14:tracePt t="7573" x="3886200" y="2247900"/>
          <p14:tracePt t="7595" x="3919538" y="2247900"/>
          <p14:tracePt t="7637" x="3981450" y="2247900"/>
          <p14:tracePt t="7650" x="4005263" y="2247900"/>
          <p14:tracePt t="7663" x="4019550" y="2247900"/>
          <p14:tracePt t="7668" x="4038600" y="2247900"/>
          <p14:tracePt t="7688" x="4090988" y="2243138"/>
          <p14:tracePt t="7716" x="4143375" y="2238375"/>
          <p14:tracePt t="7746" x="4205288" y="2224088"/>
          <p14:tracePt t="7756" x="4224338" y="2224088"/>
          <p14:tracePt t="7766" x="4224338" y="2219325"/>
          <p14:tracePt t="7778" x="4238625" y="2214563"/>
          <p14:tracePt t="7813" x="4252913" y="2205038"/>
          <p14:tracePt t="7838" x="4262438" y="2205038"/>
          <p14:tracePt t="7931" x="4324350" y="2190750"/>
          <p14:tracePt t="7944" x="4352925" y="2181225"/>
          <p14:tracePt t="8008" x="4457700" y="2152650"/>
          <p14:tracePt t="8094" x="4552950" y="2124075"/>
          <p14:tracePt t="8105" x="4562475" y="2124075"/>
          <p14:tracePt t="8112" x="4572000" y="2119313"/>
          <p14:tracePt t="8119" x="4581525" y="2119313"/>
          <p14:tracePt t="8137" x="4595813" y="2114550"/>
          <p14:tracePt t="8169" x="4633913" y="2100263"/>
          <p14:tracePt t="8218" x="4643438" y="2100263"/>
          <p14:tracePt t="8389" x="4638675" y="2100263"/>
          <p14:tracePt t="8453" x="4586288" y="2100263"/>
          <p14:tracePt t="8465" x="4572000" y="2100263"/>
          <p14:tracePt t="8470" x="4552950" y="2100263"/>
          <p14:tracePt t="8515" x="4348163" y="2071688"/>
          <p14:tracePt t="8522" x="4291013" y="2066925"/>
          <p14:tracePt t="8557" x="4181475" y="2052638"/>
          <p14:tracePt t="8587" x="4105275" y="2052638"/>
          <p14:tracePt t="8668" x="4048125" y="2052638"/>
          <p14:tracePt t="8674" x="4033838" y="2052638"/>
          <p14:tracePt t="8678" x="4024313" y="2052638"/>
          <p14:tracePt t="8687" x="4014788" y="2052638"/>
          <p14:tracePt t="8702" x="4000500" y="2052638"/>
          <p14:tracePt t="8707" x="3995738" y="2052638"/>
          <p14:tracePt t="8720" x="3986213" y="2052638"/>
          <p14:tracePt t="8728" x="3981450" y="2052638"/>
          <p14:tracePt t="8747" x="3967163" y="2052638"/>
          <p14:tracePt t="8757" x="3952875" y="2052638"/>
          <p14:tracePt t="8762" x="3943350" y="2052638"/>
          <p14:tracePt t="8773" x="3933825" y="2052638"/>
          <p14:tracePt t="8778" x="3919538" y="2052638"/>
          <p14:tracePt t="8784" x="3910013" y="2052638"/>
          <p14:tracePt t="8798" x="3886200" y="2052638"/>
          <p14:tracePt t="8837" x="3871913" y="2052638"/>
          <p14:tracePt t="8885" x="3862388" y="2052638"/>
          <p14:tracePt t="8919" x="3833813" y="2066925"/>
          <p14:tracePt t="8927" x="3829050" y="2071688"/>
          <p14:tracePt t="8935" x="3824288" y="2071688"/>
          <p14:tracePt t="8956" x="3819525" y="2071688"/>
          <p14:tracePt t="9109" x="3829050" y="2071688"/>
          <p14:tracePt t="9125" x="3852863" y="2071688"/>
          <p14:tracePt t="9127" x="3862388" y="2071688"/>
          <p14:tracePt t="9136" x="3881438" y="2071688"/>
          <p14:tracePt t="9155" x="3943350" y="2081213"/>
          <p14:tracePt t="9165" x="3957638" y="2081213"/>
          <p14:tracePt t="9170" x="4000500" y="2081213"/>
          <p14:tracePt t="9175" x="4024313" y="2081213"/>
          <p14:tracePt t="9183" x="4067175" y="2081213"/>
          <p14:tracePt t="9198" x="4124325" y="2081213"/>
          <p14:tracePt t="9204" x="4162425" y="2081213"/>
          <p14:tracePt t="9212" x="4200525" y="2081213"/>
          <p14:tracePt t="9225" x="4229100" y="2081213"/>
          <p14:tracePt t="9232" x="4276725" y="2081213"/>
          <p14:tracePt t="9254" x="4310063" y="2081213"/>
          <p14:tracePt t="9266" x="4329113" y="2081213"/>
          <p14:tracePt t="9290" x="4362450" y="2081213"/>
          <p14:tracePt t="9294" x="4386263" y="2081213"/>
          <p14:tracePt t="9344" x="4462463" y="2081213"/>
          <p14:tracePt t="9349" x="4491038" y="2081213"/>
          <p14:tracePt t="9375" x="4529138" y="2081213"/>
          <p14:tracePt t="9413" x="4591050" y="2081213"/>
          <p14:tracePt t="9605" x="4452938" y="2081213"/>
          <p14:tracePt t="9620" x="4386263" y="2081213"/>
          <p14:tracePt t="9665" x="4195763" y="2081213"/>
          <p14:tracePt t="9670" x="4157663" y="2081213"/>
          <p14:tracePt t="9688" x="4090988" y="2081213"/>
          <p14:tracePt t="9695" x="4052888" y="2081213"/>
          <p14:tracePt t="9700" x="4014788" y="2081213"/>
          <p14:tracePt t="9711" x="3986213" y="2081213"/>
          <p14:tracePt t="9718" x="3952875" y="2081213"/>
          <p14:tracePt t="9736" x="3905250" y="2081213"/>
          <p14:tracePt t="9743" x="3848100" y="2081213"/>
          <p14:tracePt t="9754" x="3824288" y="2081213"/>
          <p14:tracePt t="9764" x="3795713" y="2081213"/>
          <p14:tracePt t="9769" x="3757613" y="2081213"/>
          <p14:tracePt t="9774" x="3719513" y="2081213"/>
          <p14:tracePt t="9790" x="3614738" y="2081213"/>
          <p14:tracePt t="9800" x="3567113" y="2081213"/>
          <p14:tracePt t="9801" x="3514725" y="2081213"/>
          <p14:tracePt t="9823" x="3386138" y="2081213"/>
          <p14:tracePt t="9825" x="3324225" y="2081213"/>
          <p14:tracePt t="9832" x="3243263" y="2081213"/>
          <p14:tracePt t="9840" x="3195638" y="2081213"/>
          <p14:tracePt t="9859" x="3095625" y="2081213"/>
          <p14:tracePt t="9863" x="3038475" y="2081213"/>
          <p14:tracePt t="9875" x="3009900" y="2081213"/>
          <p14:tracePt t="9880" x="2981325" y="2081213"/>
          <p14:tracePt t="9892" x="2952750" y="2081213"/>
          <p14:tracePt t="9896" x="2924175" y="2081213"/>
          <p14:tracePt t="9903" x="2900363" y="2081213"/>
          <p14:tracePt t="9911" x="2857500" y="2081213"/>
          <p14:tracePt t="9923" x="2805113" y="2081213"/>
          <p14:tracePt t="9982" x="2390775" y="2081213"/>
          <p14:tracePt t="9987" x="2333625" y="2081213"/>
          <p14:tracePt t="9992" x="2286000" y="2081213"/>
          <p14:tracePt t="10000" x="2271713" y="2081213"/>
          <p14:tracePt t="10039" x="2190750" y="2081213"/>
          <p14:tracePt t="10044" x="2176463" y="2081213"/>
          <p14:tracePt t="10056" x="2157413" y="2081213"/>
          <p14:tracePt t="10062" x="2128838" y="2081213"/>
          <p14:tracePt t="10067" x="2114550" y="2081213"/>
          <p14:tracePt t="10080" x="2038350" y="2081213"/>
          <p14:tracePt t="10137" x="1885950" y="2076450"/>
          <p14:tracePt t="10142" x="1852613" y="2076450"/>
          <p14:tracePt t="10196" x="1833563" y="2076450"/>
          <p14:tracePt t="10234" x="1638300" y="2057400"/>
          <p14:tracePt t="10238" x="1624013" y="2057400"/>
          <p14:tracePt t="10246" x="1609725" y="2057400"/>
          <p14:tracePt t="10262" x="1600200" y="2057400"/>
          <p14:tracePt t="10514" x="1619250" y="2057400"/>
          <p14:tracePt t="10547" x="1714500" y="2057400"/>
          <p14:tracePt t="10558" x="1738313" y="2057400"/>
          <p14:tracePt t="10579" x="1843088" y="2057400"/>
          <p14:tracePt t="10583" x="1871663" y="2057400"/>
          <p14:tracePt t="10592" x="1890713" y="2057400"/>
          <p14:tracePt t="10607" x="1957388" y="2057400"/>
          <p14:tracePt t="10615" x="2005013" y="2057400"/>
          <p14:tracePt t="10625" x="2043113" y="2057400"/>
          <p14:tracePt t="10632" x="2071688" y="2057400"/>
          <p14:tracePt t="10651" x="2162175" y="2057400"/>
          <p14:tracePt t="10656" x="2200275" y="2057400"/>
          <p14:tracePt t="10659" x="2257425" y="2057400"/>
          <p14:tracePt t="10682" x="2362200" y="2057400"/>
          <p14:tracePt t="10702" x="2433638" y="2057400"/>
          <p14:tracePt t="10749" x="2586038" y="2057400"/>
          <p14:tracePt t="10761" x="2628900" y="2057400"/>
          <p14:tracePt t="10778" x="2752725" y="2057400"/>
          <p14:tracePt t="10789" x="2809875" y="2057400"/>
          <p14:tracePt t="10799" x="2828925" y="2057400"/>
          <p14:tracePt t="10806" x="2890838" y="2057400"/>
          <p14:tracePt t="10811" x="2947988" y="2057400"/>
          <p14:tracePt t="10816" x="3005138" y="2057400"/>
          <p14:tracePt t="10840" x="3095625" y="2057400"/>
          <p14:tracePt t="10857" x="3157538" y="2057400"/>
          <p14:tracePt t="10861" x="3214688" y="2057400"/>
          <p14:tracePt t="10869" x="3243263" y="2052638"/>
          <p14:tracePt t="10961" x="3514725" y="2052638"/>
          <p14:tracePt t="10982" x="3609975" y="2052638"/>
          <p14:tracePt t="10994" x="3667125" y="2052638"/>
          <p14:tracePt t="11024" x="3709988" y="2052638"/>
          <p14:tracePt t="11042" x="3805238" y="2052638"/>
          <p14:tracePt t="11078" x="3952875" y="2052638"/>
          <p14:tracePt t="11135" x="4010025" y="2052638"/>
          <p14:tracePt t="11152" x="4014788" y="2052638"/>
          <p14:tracePt t="11180" x="4024313" y="2052638"/>
          <p14:tracePt t="11244" x="4057650" y="2052638"/>
          <p14:tracePt t="11399" x="4052888" y="2052638"/>
          <p14:tracePt t="11451" x="4043363" y="2057400"/>
          <p14:tracePt t="11468" x="4024313" y="2057400"/>
          <p14:tracePt t="11479" x="4024313" y="2062163"/>
          <p14:tracePt t="11496" x="4005263" y="2062163"/>
          <p14:tracePt t="11500" x="3995738" y="2062163"/>
          <p14:tracePt t="11510" x="3981450" y="2066925"/>
          <p14:tracePt t="11528" x="3962400" y="2066925"/>
          <p14:tracePt t="11606" x="3938588" y="2066925"/>
          <p14:tracePt t="11621" x="3919538" y="2066925"/>
          <p14:tracePt t="11653" x="3838575" y="2066925"/>
          <p14:tracePt t="11657" x="3824288" y="2066925"/>
          <p14:tracePt t="11705" x="3652838" y="2066925"/>
          <p14:tracePt t="11736" x="3533775" y="2066925"/>
          <p14:tracePt t="11744" x="3505200" y="2066925"/>
          <p14:tracePt t="11762" x="3429000" y="2071688"/>
          <p14:tracePt t="11831" x="2943225" y="2114550"/>
          <p14:tracePt t="11854" x="2705100" y="2138363"/>
          <p14:tracePt t="11859" x="2619375" y="2147888"/>
          <p14:tracePt t="11868" x="2533650" y="2157413"/>
          <p14:tracePt t="11904" x="2190750" y="2224088"/>
          <p14:tracePt t="11964" x="1809750" y="2343150"/>
          <p14:tracePt t="11972" x="1766888" y="2357438"/>
          <p14:tracePt t="11984" x="1719263" y="2390775"/>
          <p14:tracePt t="11995" x="1695450" y="2400300"/>
          <p14:tracePt t="12009" x="1662113" y="2424113"/>
          <p14:tracePt t="12025" x="1638300" y="2433638"/>
          <p14:tracePt t="12029" x="1624013" y="2443163"/>
          <p14:tracePt t="12045" x="1604963" y="2447925"/>
          <p14:tracePt t="12060" x="1585913" y="2452688"/>
          <p14:tracePt t="12063" x="1576388" y="2452688"/>
          <p14:tracePt t="12073" x="1566863" y="2457450"/>
          <p14:tracePt t="12077" x="1557338" y="2457450"/>
          <p14:tracePt t="12101" x="1519238" y="2457450"/>
          <p14:tracePt t="12106" x="1509713" y="2457450"/>
          <p14:tracePt t="12118" x="1500188" y="2457450"/>
          <p14:tracePt t="12136" x="1457325" y="2457450"/>
          <p14:tracePt t="12152" x="1438275" y="2457450"/>
          <p14:tracePt t="12157" x="1423988" y="2457450"/>
          <p14:tracePt t="12185" x="1395413" y="2457450"/>
          <p14:tracePt t="12212" x="1333500" y="2452688"/>
          <p14:tracePt t="12230" x="1290638" y="2452688"/>
          <p14:tracePt t="12259" x="1147763" y="2452688"/>
          <p14:tracePt t="12263" x="1123950" y="2452688"/>
          <p14:tracePt t="12276" x="1095375" y="2452688"/>
          <p14:tracePt t="12279" x="1057275" y="2452688"/>
          <p14:tracePt t="12334" x="928688" y="2495550"/>
          <p14:tracePt t="12339" x="895350" y="2514600"/>
          <p14:tracePt t="12345" x="871538" y="2524125"/>
          <p14:tracePt t="12354" x="852488" y="2533650"/>
          <p14:tracePt t="12371" x="804863" y="2557463"/>
          <p14:tracePt t="12429" x="647700" y="2686050"/>
          <p14:tracePt t="12435" x="638175" y="2709863"/>
          <p14:tracePt t="12465" x="604838" y="2781300"/>
          <p14:tracePt t="12510" x="538163" y="2943225"/>
          <p14:tracePt t="12518" x="533400" y="2981325"/>
          <p14:tracePt t="12557" x="495300" y="3162300"/>
          <p14:tracePt t="12583" x="495300" y="3267075"/>
          <p14:tracePt t="12603" x="495300" y="3371850"/>
          <p14:tracePt t="12858" x="671513" y="4443413"/>
          <p14:tracePt t="12872" x="704850" y="4505325"/>
          <p14:tracePt t="12943" x="842963" y="4776788"/>
          <p14:tracePt t="12947" x="866775" y="4814888"/>
          <p14:tracePt t="13013" x="1042988" y="5000625"/>
          <p14:tracePt t="13145" x="1447800" y="5267325"/>
          <p14:tracePt t="13233" x="1724025" y="5376863"/>
          <p14:tracePt t="13382" x="1733550" y="5376863"/>
          <p14:tracePt t="13421" x="1752600" y="5367338"/>
          <p14:tracePt t="13486" x="1771650" y="5353050"/>
          <p14:tracePt t="13612" x="1795463" y="5329238"/>
          <p14:tracePt t="13636" x="1800225" y="5319713"/>
          <p14:tracePt t="13662" x="1804988" y="5310188"/>
          <p14:tracePt t="13697" x="1847850" y="5257800"/>
          <p14:tracePt t="13703" x="1862138" y="5238750"/>
          <p14:tracePt t="13710" x="1876425" y="5224463"/>
          <p14:tracePt t="13738" x="1905000" y="5186363"/>
          <p14:tracePt t="13750" x="1919288" y="5167313"/>
          <p14:tracePt t="13762" x="1928813" y="5148263"/>
          <p14:tracePt t="13764" x="1933575" y="5143500"/>
          <p14:tracePt t="13770" x="1943100" y="5133975"/>
          <p14:tracePt t="13778" x="1947863" y="5119688"/>
          <p14:tracePt t="13787" x="1957388" y="5105400"/>
          <p14:tracePt t="13806" x="1976438" y="5086350"/>
          <p14:tracePt t="13850" x="2019300" y="5014913"/>
          <p14:tracePt t="13854" x="2028825" y="5000625"/>
          <p14:tracePt t="13870" x="2033588" y="4991100"/>
          <p14:tracePt t="13903" x="2071688" y="4924425"/>
          <p14:tracePt t="13948" x="2090738" y="4881563"/>
          <p14:tracePt t="13966" x="2143125" y="4757738"/>
          <p14:tracePt t="13985" x="2166938" y="4710113"/>
          <p14:tracePt t="14005" x="2181225" y="4657725"/>
          <p14:tracePt t="14043" x="2219325" y="4548188"/>
          <p14:tracePt t="14060" x="2233613" y="4471988"/>
          <p14:tracePt t="14090" x="2266950" y="4324350"/>
          <p14:tracePt t="14124" x="2286000" y="4152900"/>
          <p14:tracePt t="14163" x="2305050" y="3971925"/>
          <p14:tracePt t="14196" x="2305050" y="3876675"/>
          <p14:tracePt t="14211" x="2305050" y="3771900"/>
          <p14:tracePt t="14241" x="2305050" y="3567113"/>
          <p14:tracePt t="14262" x="2300288" y="3471863"/>
          <p14:tracePt t="14292" x="2257425" y="3248025"/>
          <p14:tracePt t="14327" x="2219325" y="3067050"/>
          <p14:tracePt t="14368" x="2147888" y="2890838"/>
          <p14:tracePt t="14386" x="2114550" y="2809875"/>
          <p14:tracePt t="14415" x="2028825" y="2671763"/>
          <p14:tracePt t="14441" x="1990725" y="2609850"/>
          <p14:tracePt t="14479" x="1909763" y="2519363"/>
          <p14:tracePt t="14594" x="1781175" y="2519363"/>
          <p14:tracePt t="14608" x="1738313" y="2519363"/>
          <p14:tracePt t="14640" x="1638300" y="2519363"/>
          <p14:tracePt t="14670" x="1590675" y="2528888"/>
          <p14:tracePt t="14688" x="1581150" y="2538413"/>
          <p14:tracePt t="14716" x="1562100" y="2552700"/>
          <p14:tracePt t="14727" x="1547813" y="2566988"/>
          <p14:tracePt t="14738" x="1533525" y="2581275"/>
          <p14:tracePt t="14755" x="1524000" y="2590800"/>
          <p14:tracePt t="14772" x="1490663" y="2628900"/>
          <p14:tracePt t="14778" x="1476375" y="2652713"/>
          <p14:tracePt t="14784" x="1457325" y="2662238"/>
          <p14:tracePt t="14791" x="1447800" y="2681288"/>
          <p14:tracePt t="14797" x="1428750" y="2709863"/>
          <p14:tracePt t="14805" x="1414463" y="2728913"/>
          <p14:tracePt t="14813" x="1400175" y="2743200"/>
          <p14:tracePt t="14824" x="1381125" y="2771775"/>
          <p14:tracePt t="14833" x="1366838" y="2790825"/>
          <p14:tracePt t="14834" x="1352550" y="2824163"/>
          <p14:tracePt t="14848" x="1343025" y="2838450"/>
          <p14:tracePt t="14854" x="1333500" y="2862263"/>
          <p14:tracePt t="14864" x="1319213" y="2876550"/>
          <p14:tracePt t="14871" x="1314450" y="2890838"/>
          <p14:tracePt t="14877" x="1309688" y="2914650"/>
          <p14:tracePt t="14881" x="1304925" y="2924175"/>
          <p14:tracePt t="14889" x="1300163" y="2938463"/>
          <p14:tracePt t="14903" x="1295400" y="2967038"/>
          <p14:tracePt t="14909" x="1290638" y="2976563"/>
          <p14:tracePt t="14920" x="1285875" y="2990850"/>
          <p14:tracePt t="14935" x="1281113" y="3014663"/>
          <p14:tracePt t="14949" x="1281113" y="3028950"/>
          <p14:tracePt t="14979" x="1276350" y="3086100"/>
          <p14:tracePt t="14982" x="1266825" y="3109913"/>
          <p14:tracePt t="14997" x="1266825" y="3133725"/>
          <p14:tracePt t="15003" x="1262063" y="3152775"/>
          <p14:tracePt t="15011" x="1262063" y="3162300"/>
          <p14:tracePt t="15015" x="1262063" y="3181350"/>
          <p14:tracePt t="15025" x="1257300" y="3205163"/>
          <p14:tracePt t="15035" x="1257300" y="3219450"/>
          <p14:tracePt t="15042" x="1257300" y="3233738"/>
          <p14:tracePt t="15047" x="1257300" y="3257550"/>
          <p14:tracePt t="15057" x="1257300" y="3271838"/>
          <p14:tracePt t="15089" x="1257300" y="3319463"/>
          <p14:tracePt t="15094" x="1257300" y="3338513"/>
          <p14:tracePt t="15140" x="1257300" y="3405188"/>
          <p14:tracePt t="15183" x="1257300" y="3467100"/>
          <p14:tracePt t="15205" x="1257300" y="3495675"/>
          <p14:tracePt t="15234" x="1266825" y="3562350"/>
          <p14:tracePt t="15283" x="1271588" y="3614738"/>
          <p14:tracePt t="15289" x="1276350" y="3648075"/>
          <p14:tracePt t="15309" x="1276350" y="3662363"/>
          <p14:tracePt t="15331" x="1276350" y="3681413"/>
          <p14:tracePt t="15377" x="1285875" y="3729038"/>
          <p14:tracePt t="15415" x="1290638" y="3752850"/>
          <p14:tracePt t="15434" x="1290638" y="3762375"/>
          <p14:tracePt t="15473" x="1300163" y="3786188"/>
          <p14:tracePt t="15502" x="1314450" y="3862388"/>
          <p14:tracePt t="15527" x="1328738" y="3886200"/>
          <p14:tracePt t="15565" x="1338263" y="3933825"/>
          <p14:tracePt t="15602" x="1343025" y="3938588"/>
          <p14:tracePt t="15672" x="1343025" y="3943350"/>
          <p14:tracePt t="15855" x="1343025" y="3938588"/>
          <p14:tracePt t="16019" x="1290638" y="3910013"/>
          <p14:tracePt t="16039" x="1176338" y="3876675"/>
          <p14:tracePt t="16092" x="566738" y="3824288"/>
          <p14:tracePt t="16095" x="490538" y="3824288"/>
          <p14:tracePt t="16102" x="404813" y="3824288"/>
          <p14:tracePt t="16119" x="261938" y="3824288"/>
          <p14:tracePt t="16128" x="214313" y="3824288"/>
          <p14:tracePt t="16139" x="166688" y="3824288"/>
          <p14:tracePt t="16143" x="119063" y="3824288"/>
          <p14:tracePt t="17622" x="257175" y="3829050"/>
          <p14:tracePt t="17627" x="280988" y="3819525"/>
          <p14:tracePt t="17636" x="309563" y="3805238"/>
          <p14:tracePt t="17644" x="333375" y="3790950"/>
          <p14:tracePt t="17649" x="352425" y="3786188"/>
          <p14:tracePt t="17665" x="371475" y="3781425"/>
          <p14:tracePt t="17674" x="395288" y="3776663"/>
          <p14:tracePt t="17696" x="433388" y="3767138"/>
          <p14:tracePt t="17703" x="447675" y="3762375"/>
          <p14:tracePt t="17713" x="457200" y="3757613"/>
          <p14:tracePt t="17726" x="476250" y="3748088"/>
          <p14:tracePt t="17738" x="481013" y="3748088"/>
          <p14:tracePt t="17753" x="500063" y="3743325"/>
          <p14:tracePt t="17758" x="509588" y="3738563"/>
          <p14:tracePt t="17766" x="519113" y="3738563"/>
          <p14:tracePt t="17779" x="542925" y="3733800"/>
          <p14:tracePt t="17788" x="566738" y="3729038"/>
          <p14:tracePt t="17797" x="581025" y="3729038"/>
          <p14:tracePt t="17803" x="595313" y="3719513"/>
          <p14:tracePt t="17810" x="623888" y="3719513"/>
          <p14:tracePt t="17826" x="661988" y="3709988"/>
          <p14:tracePt t="17834" x="685800" y="3705225"/>
          <p14:tracePt t="17840" x="700088" y="3705225"/>
          <p14:tracePt t="17845" x="719138" y="3700463"/>
          <p14:tracePt t="17858" x="752475" y="3695700"/>
          <p14:tracePt t="17872" x="771525" y="3690938"/>
          <p14:tracePt t="17878" x="790575" y="3686175"/>
          <p14:tracePt t="17884" x="804863" y="3686175"/>
          <p14:tracePt t="17899" x="819150" y="3686175"/>
          <p14:tracePt t="17908" x="833438" y="3686175"/>
          <p14:tracePt t="17914" x="847725" y="3676650"/>
          <p14:tracePt t="17921" x="857250" y="3676650"/>
          <p14:tracePt t="17933" x="885825" y="3676650"/>
          <p14:tracePt t="17940" x="923925" y="3676650"/>
          <p14:tracePt t="17954" x="962025" y="3676650"/>
          <p14:tracePt t="17961" x="976313" y="3676650"/>
          <p14:tracePt t="17970" x="1014413" y="3676650"/>
          <p14:tracePt t="17998" x="1190625" y="3676650"/>
          <p14:tracePt t="18003" x="1266825" y="3676650"/>
          <p14:tracePt t="18106" x="1733550" y="3676650"/>
          <p14:tracePt t="18155" x="1747838" y="3676650"/>
          <p14:tracePt t="18244" x="1957388" y="3681413"/>
          <p14:tracePt t="18249" x="1976438" y="3681413"/>
          <p14:tracePt t="18313" x="2009775" y="3681413"/>
          <p14:tracePt t="18436" x="2062163" y="3771900"/>
          <p14:tracePt t="18449" x="2066925" y="3781425"/>
          <p14:tracePt t="18452" x="2081213" y="3795713"/>
          <p14:tracePt t="18513" x="2128838" y="3967163"/>
          <p14:tracePt t="18544" x="2166938" y="4052888"/>
          <p14:tracePt t="18547" x="2171700" y="4062413"/>
          <p14:tracePt t="18560" x="2181225" y="4071938"/>
          <p14:tracePt t="18562" x="2181225" y="4081463"/>
          <p14:tracePt t="18630" x="2181225" y="4090988"/>
          <p14:tracePt t="18776" x="2219325" y="4433888"/>
          <p14:tracePt t="18795" x="2243138" y="4519613"/>
          <p14:tracePt t="18811" x="2252663" y="4543425"/>
          <p14:tracePt t="18838" x="2252663" y="4576763"/>
          <p14:tracePt t="18843" x="2252663" y="4595813"/>
          <p14:tracePt t="18857" x="2252663" y="4614863"/>
          <p14:tracePt t="18917" x="2243138" y="4748213"/>
          <p14:tracePt t="18944" x="2233613" y="4786313"/>
          <p14:tracePt t="19001" x="2176463" y="4938713"/>
          <p14:tracePt t="19058" x="2085975" y="5081588"/>
          <p14:tracePt t="19074" x="1971675" y="5129213"/>
          <p14:tracePt t="19082" x="1952625" y="5133975"/>
          <p14:tracePt t="19170" x="1681163" y="5195888"/>
          <p14:tracePt t="19227" x="1571625" y="5191125"/>
          <p14:tracePt t="19263" x="1438275" y="5181600"/>
          <p14:tracePt t="19280" x="1395413" y="5176838"/>
          <p14:tracePt t="19334" x="1262063" y="5148263"/>
          <p14:tracePt t="19350" x="1238250" y="5133975"/>
          <p14:tracePt t="19358" x="1233488" y="5129213"/>
          <p14:tracePt t="19369" x="1228725" y="5124450"/>
          <p14:tracePt t="19383" x="1223963" y="5114925"/>
          <p14:tracePt t="19388" x="1214438" y="5110163"/>
          <p14:tracePt t="19434" x="1195388" y="5062538"/>
          <p14:tracePt t="19556" x="1157288" y="4900613"/>
          <p14:tracePt t="19561" x="1157288" y="4886325"/>
          <p14:tracePt t="19567" x="1157288" y="4872038"/>
          <p14:tracePt t="19574" x="1157288" y="4848225"/>
          <p14:tracePt t="19588" x="1157288" y="4833938"/>
          <p14:tracePt t="19594" x="1157288" y="4824413"/>
          <p14:tracePt t="19605" x="1166813" y="4772025"/>
          <p14:tracePt t="19621" x="1181100" y="4729163"/>
          <p14:tracePt t="19702" x="1266825" y="4505325"/>
          <p14:tracePt t="19826" x="1395413" y="4243388"/>
          <p14:tracePt t="19858" x="1414463" y="4210050"/>
          <p14:tracePt t="19893" x="1457325" y="4152900"/>
          <p14:tracePt t="19951" x="1528763" y="4086225"/>
          <p14:tracePt t="19997" x="1657350" y="4005263"/>
          <p14:tracePt t="20029" x="1676400" y="3986213"/>
          <p14:tracePt t="20043" x="1681163" y="3981450"/>
          <p14:tracePt t="20075" x="1690688" y="3976688"/>
          <p14:tracePt t="20118" x="1700213" y="3971925"/>
          <p14:tracePt t="20232" x="1733550" y="3962400"/>
          <p14:tracePt t="20236" x="1738313" y="3957638"/>
          <p14:tracePt t="20293" x="1781175" y="3938588"/>
          <p14:tracePt t="20297" x="1785938" y="3933825"/>
          <p14:tracePt t="20309" x="1795463" y="3924300"/>
          <p14:tracePt t="20341" x="1800225" y="3914775"/>
          <p14:tracePt t="20469" x="1776413" y="3895725"/>
          <p14:tracePt t="20478" x="1766888" y="3886200"/>
          <p14:tracePt t="20493" x="1757363" y="3876675"/>
          <p14:tracePt t="20499" x="1747838" y="3871913"/>
          <p14:tracePt t="20512" x="1743075" y="3867150"/>
          <p14:tracePt t="20517" x="1733550" y="3862388"/>
          <p14:tracePt t="20519" x="1719263" y="3857625"/>
          <p14:tracePt t="20575" x="1624013" y="3829050"/>
          <p14:tracePt t="20593" x="1576388" y="3824288"/>
          <p14:tracePt t="20640" x="1514475" y="3810000"/>
          <p14:tracePt t="20681" x="1481138" y="3795713"/>
          <p14:tracePt t="20731" x="1457325" y="3790950"/>
          <p14:tracePt t="20738" x="1447800" y="3786188"/>
          <p14:tracePt t="20759" x="1433513" y="3781425"/>
          <p14:tracePt t="20778" x="1419225" y="3776663"/>
          <p14:tracePt t="20793" x="1390650" y="3776663"/>
          <p14:tracePt t="20822" x="1352550" y="3767138"/>
          <p14:tracePt t="20866" x="1328738" y="3767138"/>
          <p14:tracePt t="20908" x="1309688" y="3767138"/>
          <p14:tracePt t="20930" x="1266825" y="3805238"/>
          <p14:tracePt t="20951" x="1214438" y="3833813"/>
          <p14:tracePt t="20956" x="1190625" y="3852863"/>
          <p14:tracePt t="21000" x="1095375" y="3919538"/>
          <p14:tracePt t="21003" x="1085850" y="3929063"/>
          <p14:tracePt t="21029" x="1052513" y="3957638"/>
          <p14:tracePt t="21034" x="1042988" y="3967163"/>
          <p14:tracePt t="21044" x="1038225" y="3976688"/>
          <p14:tracePt t="21049" x="1033463" y="3981450"/>
          <p14:tracePt t="21053" x="1028700" y="3990975"/>
          <p14:tracePt t="21062" x="1023938" y="3995738"/>
          <p14:tracePt t="21076" x="1019175" y="4010025"/>
          <p14:tracePt t="21107" x="1009650" y="4033838"/>
          <p14:tracePt t="21143" x="985838" y="4081463"/>
          <p14:tracePt t="21168" x="976313" y="4100513"/>
          <p14:tracePt t="21173" x="976313" y="4110038"/>
          <p14:tracePt t="21248" x="976313" y="4133850"/>
          <p14:tracePt t="21260" x="976313" y="4138613"/>
          <p14:tracePt t="21264" x="976313" y="4143375"/>
          <p14:tracePt t="21295" x="976313" y="4181475"/>
          <p14:tracePt t="21346" x="981075" y="4262438"/>
          <p14:tracePt t="21358" x="985838" y="4276725"/>
          <p14:tracePt t="21373" x="995363" y="4305300"/>
          <p14:tracePt t="21385" x="1004888" y="4324350"/>
          <p14:tracePt t="21412" x="1019175" y="4348163"/>
          <p14:tracePt t="21416" x="1023938" y="4352925"/>
          <p14:tracePt t="21421" x="1028700" y="4357688"/>
          <p14:tracePt t="21437" x="1038225" y="4367213"/>
          <p14:tracePt t="21449" x="1047750" y="4371975"/>
          <p14:tracePt t="21462" x="1062038" y="4395788"/>
          <p14:tracePt t="21467" x="1071563" y="4405313"/>
          <p14:tracePt t="21480" x="1104900" y="4438650"/>
          <p14:tracePt t="21501" x="1147763" y="4481513"/>
          <p14:tracePt t="21505" x="1157288" y="4491038"/>
          <p14:tracePt t="21515" x="1195388" y="4514850"/>
          <p14:tracePt t="21554" x="1366838" y="4614863"/>
          <p14:tracePt t="21573" x="1471613" y="4667250"/>
          <p14:tracePt t="21605" x="1685925" y="4767263"/>
          <p14:tracePt t="21642" x="1976438" y="4848225"/>
          <p14:tracePt t="21682" x="2171700" y="4862513"/>
          <p14:tracePt t="21686" x="2228850" y="4867275"/>
          <p14:tracePt t="21699" x="2286000" y="4867275"/>
          <p14:tracePt t="21719" x="2424113" y="4852988"/>
          <p14:tracePt t="21726" x="2500313" y="4833938"/>
          <p14:tracePt t="21734" x="2576513" y="4819650"/>
          <p14:tracePt t="21779" x="2857500" y="4710113"/>
          <p14:tracePt t="21825" x="2981325" y="4595813"/>
          <p14:tracePt t="21859" x="3038475" y="4471988"/>
          <p14:tracePt t="21861" x="3052763" y="4443413"/>
          <p14:tracePt t="21898" x="3076575" y="4319588"/>
          <p14:tracePt t="21903" x="3086100" y="4281488"/>
          <p14:tracePt t="21919" x="3090863" y="4229100"/>
          <p14:tracePt t="21923" x="3100388" y="4171950"/>
          <p14:tracePt t="21965" x="3105150" y="3990975"/>
          <p14:tracePt t="21986" x="3081338" y="3805238"/>
          <p14:tracePt t="21991" x="3057525" y="3743325"/>
          <p14:tracePt t="22041" x="2962275" y="3533775"/>
          <p14:tracePt t="22131" x="2738438" y="3324225"/>
          <p14:tracePt t="22230" x="2419350" y="3248025"/>
          <p14:tracePt t="22233" x="2386013" y="3243263"/>
          <p14:tracePt t="22250" x="2324100" y="3224213"/>
          <p14:tracePt t="22294" x="2190750" y="3190875"/>
          <p14:tracePt t="22314" x="2105025" y="3176588"/>
          <p14:tracePt t="22325" x="2085975" y="3171825"/>
          <p14:tracePt t="22330" x="2062163" y="3171825"/>
          <p14:tracePt t="22341" x="2052638" y="3167063"/>
          <p14:tracePt t="22348" x="2047875" y="3167063"/>
          <p14:tracePt t="22354" x="2038350" y="3162300"/>
          <p14:tracePt t="22451" x="2024063" y="3162300"/>
          <p14:tracePt t="22479" x="2024063" y="3157538"/>
          <p14:tracePt t="22700" x="2028825" y="3148013"/>
          <p14:tracePt t="22715" x="2043113" y="3128963"/>
          <p14:tracePt t="22745" x="2090738" y="3095625"/>
          <p14:tracePt t="22768" x="2147888" y="3062288"/>
          <p14:tracePt t="22772" x="2157413" y="3057525"/>
          <p14:tracePt t="22780" x="2185988" y="3043238"/>
          <p14:tracePt t="22811" x="2238375" y="3019425"/>
          <p14:tracePt t="22816" x="2247900" y="3019425"/>
          <p14:tracePt t="22844" x="2281238" y="3019425"/>
          <p14:tracePt t="22868" x="2314575" y="3019425"/>
          <p14:tracePt t="22967" x="2619375" y="3076575"/>
          <p14:tracePt t="23010" x="2724150" y="3105150"/>
          <p14:tracePt t="23044" x="2790825" y="3119438"/>
          <p14:tracePt t="23066" x="2847975" y="3133725"/>
          <p14:tracePt t="23075" x="2871788" y="3143250"/>
          <p14:tracePt t="23080" x="2886075" y="3148013"/>
          <p14:tracePt t="23090" x="2905125" y="3157538"/>
          <p14:tracePt t="23097" x="2919413" y="3162300"/>
          <p14:tracePt t="23103" x="2933700" y="3167063"/>
          <p14:tracePt t="23124" x="2962275" y="3186113"/>
          <p14:tracePt t="23137" x="2981325" y="3190875"/>
          <p14:tracePt t="23141" x="2990850" y="3205163"/>
          <p14:tracePt t="23180" x="3062288" y="3238500"/>
          <p14:tracePt t="23211" x="3071813" y="3238500"/>
          <p14:tracePt t="23318" x="3071813" y="3252788"/>
          <p14:tracePt t="23326" x="3067050" y="3252788"/>
          <p14:tracePt t="23335" x="3067050" y="3257550"/>
          <p14:tracePt t="23347" x="3062288" y="3257550"/>
          <p14:tracePt t="23353" x="3062288" y="3262313"/>
          <p14:tracePt t="23366" x="3062288" y="3271838"/>
          <p14:tracePt t="23372" x="3057525" y="3271838"/>
          <p14:tracePt t="23377" x="3057525" y="3276600"/>
          <p14:tracePt t="23388" x="3057525" y="3281363"/>
          <p14:tracePt t="23392" x="3052763" y="3281363"/>
          <p14:tracePt t="23400" x="3048000" y="3286125"/>
          <p14:tracePt t="23481" x="3005138" y="3314700"/>
          <p14:tracePt t="23485" x="3000375" y="3314700"/>
          <p14:tracePt t="23681" x="0" y="0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1A1F9-063E-4B1E-8D39-CACDA351992C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B313CF-E8C7-4772-8435-8FF3CDFB599F}" type="slidenum">
              <a:rPr lang="en-US" altLang="zh-CN"/>
              <a:pPr/>
              <a:t>17</a:t>
            </a:fld>
            <a:endParaRPr lang="en-US" altLang="zh-CN"/>
          </a:p>
        </p:txBody>
      </p:sp>
      <p:sp>
        <p:nvSpPr>
          <p:cNvPr id="139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6 </a:t>
            </a:r>
            <a:r>
              <a:rPr lang="zh-CN" altLang="en-US"/>
              <a:t>辅助函数（续）</a:t>
            </a:r>
          </a:p>
        </p:txBody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143000"/>
            <a:ext cx="8229600" cy="4987925"/>
          </a:xfrm>
        </p:spPr>
        <p:txBody>
          <a:bodyPr/>
          <a:lstStyle/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int min_index(int[ ] A, int lower, int upper)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//@requires 0 &lt;= lower &amp;&amp; lower &lt; upper &amp;&amp; upper &lt;= \length(A);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//@ensures lower &lt;= \result &amp;&amp; \result &lt; upper;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//@ensures le_seg(A[\result], A, lower, upper);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{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int m = lower;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int min = A[lower];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for (int i = lower+1; i &lt; upper; i++)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  //@loop_invariant lower &lt; i &amp;&amp; i &lt;= upper;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  //@loop_invariant le_seg(min, A, lower, i);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  //@loop_invariant A[m] == min;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  if (A[i] &lt; min) {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    m = i;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    min = A[i];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  }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  return m;</a:t>
            </a:r>
          </a:p>
          <a:p>
            <a:pPr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zh-CN" sz="1900"/>
              <a:t>}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826"/>
    </mc:Choice>
    <mc:Fallback>
      <p:transition spd="slow" advTm="167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673" x="3933825" y="2538413"/>
          <p14:tracePt t="3675" x="3910013" y="2519363"/>
          <p14:tracePt t="3698" x="3824288" y="2462213"/>
          <p14:tracePt t="3706" x="3790950" y="2443163"/>
          <p14:tracePt t="3787" x="3471863" y="2238375"/>
          <p14:tracePt t="3811" x="3390900" y="2195513"/>
          <p14:tracePt t="3853" x="3271838" y="2138363"/>
          <p14:tracePt t="3873" x="3195638" y="2109788"/>
          <p14:tracePt t="3877" x="3171825" y="2100263"/>
          <p14:tracePt t="3885" x="3138488" y="2085975"/>
          <p14:tracePt t="3899" x="3095625" y="2071688"/>
          <p14:tracePt t="3904" x="3067050" y="2057400"/>
          <p14:tracePt t="3907" x="3043238" y="2047875"/>
          <p14:tracePt t="3916" x="2990850" y="2024063"/>
          <p14:tracePt t="3923" x="2967038" y="2014538"/>
          <p14:tracePt t="3935" x="2924175" y="2000250"/>
          <p14:tracePt t="3937" x="2890838" y="1985963"/>
          <p14:tracePt t="3952" x="2857500" y="1966913"/>
          <p14:tracePt t="3957" x="2819400" y="1947863"/>
          <p14:tracePt t="3962" x="2786063" y="1933575"/>
          <p14:tracePt t="3969" x="2752725" y="1914525"/>
          <p14:tracePt t="3979" x="2709863" y="1890713"/>
          <p14:tracePt t="3984" x="2695575" y="1885950"/>
          <p14:tracePt t="3994" x="2662238" y="1866900"/>
          <p14:tracePt t="4009" x="2609850" y="1852613"/>
          <p14:tracePt t="4013" x="2576513" y="1828800"/>
          <p14:tracePt t="4045" x="2428875" y="1776413"/>
          <p14:tracePt t="4061" x="2347913" y="1747838"/>
          <p14:tracePt t="4084" x="2200275" y="1714500"/>
          <p14:tracePt t="4089" x="2147888" y="1704975"/>
          <p14:tracePt t="4096" x="2133600" y="1700213"/>
          <p14:tracePt t="4110" x="2095500" y="1695450"/>
          <p14:tracePt t="4138" x="2066925" y="1690688"/>
          <p14:tracePt t="4141" x="2047875" y="1685925"/>
          <p14:tracePt t="4150" x="2038350" y="1685925"/>
          <p14:tracePt t="4156" x="2028825" y="1681163"/>
          <p14:tracePt t="4170" x="2014538" y="1676400"/>
          <p14:tracePt t="4206" x="1985963" y="1671638"/>
          <p14:tracePt t="4265" x="1895475" y="1652588"/>
          <p14:tracePt t="4283" x="1771650" y="1628775"/>
          <p14:tracePt t="4291" x="1733550" y="1614488"/>
          <p14:tracePt t="4311" x="1633538" y="1595438"/>
          <p14:tracePt t="4314" x="1595438" y="1585913"/>
          <p14:tracePt t="4323" x="1562100" y="1571625"/>
          <p14:tracePt t="4330" x="1514475" y="1566863"/>
          <p14:tracePt t="4369" x="1419225" y="1538288"/>
          <p14:tracePt t="4374" x="1404938" y="1533525"/>
          <p14:tracePt t="4388" x="1395413" y="1528763"/>
          <p14:tracePt t="4397" x="1385888" y="1528763"/>
          <p14:tracePt t="4407" x="1381125" y="1528763"/>
          <p14:tracePt t="4416" x="1376363" y="1524000"/>
          <p14:tracePt t="4421" x="1371600" y="1524000"/>
          <p14:tracePt t="4436" x="1366838" y="1524000"/>
          <p14:tracePt t="4501" x="1338263" y="1509713"/>
          <p14:tracePt t="4531" x="1290638" y="1485900"/>
          <p14:tracePt t="4558" x="1243013" y="1476375"/>
          <p14:tracePt t="4563" x="1219200" y="1476375"/>
          <p14:tracePt t="4579" x="1190625" y="1471613"/>
          <p14:tracePt t="4593" x="1152525" y="1466850"/>
          <p14:tracePt t="4607" x="1143000" y="1466850"/>
          <p14:tracePt t="4684" x="1114425" y="1466850"/>
          <p14:tracePt t="4701" x="1095375" y="1466850"/>
          <p14:tracePt t="4706" x="1090613" y="1466850"/>
          <p14:tracePt t="4716" x="1085850" y="1466850"/>
          <p14:tracePt t="4720" x="1085850" y="1462088"/>
          <p14:tracePt t="5033" x="1233488" y="1462088"/>
          <p14:tracePt t="5077" x="1347788" y="1462088"/>
          <p14:tracePt t="5145" x="1604963" y="1462088"/>
          <p14:tracePt t="5151" x="1633538" y="1462088"/>
          <p14:tracePt t="5156" x="1662113" y="1462088"/>
          <p14:tracePt t="5160" x="1685925" y="1462088"/>
          <p14:tracePt t="5199" x="1700213" y="1462088"/>
          <p14:tracePt t="5268" x="1738313" y="1462088"/>
          <p14:tracePt t="5276" x="1752600" y="1462088"/>
          <p14:tracePt t="5281" x="1762125" y="1462088"/>
          <p14:tracePt t="5289" x="1771650" y="1462088"/>
          <p14:tracePt t="5298" x="1781175" y="1462088"/>
          <p14:tracePt t="5342" x="1833563" y="1462088"/>
          <p14:tracePt t="5349" x="1838325" y="1462088"/>
          <p14:tracePt t="5384" x="1885950" y="1462088"/>
          <p14:tracePt t="5422" x="1943100" y="1462088"/>
          <p14:tracePt t="5448" x="1947863" y="1462088"/>
          <p14:tracePt t="6634" x="1962150" y="1462088"/>
          <p14:tracePt t="6640" x="1966913" y="1462088"/>
          <p14:tracePt t="6654" x="1971675" y="1462088"/>
          <p14:tracePt t="6701" x="1985963" y="1462088"/>
          <p14:tracePt t="6743" x="2028825" y="1466850"/>
          <p14:tracePt t="6763" x="2038350" y="1466850"/>
          <p14:tracePt t="6797" x="2062163" y="1466850"/>
          <p14:tracePt t="6822" x="2071688" y="1466850"/>
          <p14:tracePt t="6854" x="2143125" y="1476375"/>
          <p14:tracePt t="6859" x="2147888" y="1476375"/>
          <p14:tracePt t="6949" x="2171700" y="1476375"/>
          <p14:tracePt t="6963" x="2190750" y="1476375"/>
          <p14:tracePt t="6978" x="2224088" y="1476375"/>
          <p14:tracePt t="7006" x="2266950" y="1476375"/>
          <p14:tracePt t="7028" x="2343150" y="1476375"/>
          <p14:tracePt t="7035" x="2362200" y="1476375"/>
          <p14:tracePt t="7046" x="2381250" y="1476375"/>
          <p14:tracePt t="7064" x="2419350" y="1476375"/>
          <p14:tracePt t="7067" x="2433638" y="1476375"/>
          <p14:tracePt t="7096" x="2514600" y="1476375"/>
          <p14:tracePt t="7102" x="2524125" y="1476375"/>
          <p14:tracePt t="7111" x="2533650" y="1476375"/>
          <p14:tracePt t="7126" x="2543175" y="1476375"/>
          <p14:tracePt t="7225" x="2581275" y="1476375"/>
          <p14:tracePt t="7312" x="2605088" y="1476375"/>
          <p14:tracePt t="7330" x="2624138" y="1476375"/>
          <p14:tracePt t="7342" x="2638425" y="1476375"/>
          <p14:tracePt t="7350" x="2643188" y="1476375"/>
          <p14:tracePt t="7356" x="2657475" y="1476375"/>
          <p14:tracePt t="7361" x="2667000" y="1476375"/>
          <p14:tracePt t="7372" x="2676525" y="1476375"/>
          <p14:tracePt t="7405" x="2686050" y="1476375"/>
          <p14:tracePt t="7417" x="2690813" y="1476375"/>
          <p14:tracePt t="7495" x="2743200" y="1471613"/>
          <p14:tracePt t="7538" x="2757488" y="1466850"/>
          <p14:tracePt t="7575" x="2881313" y="1457325"/>
          <p14:tracePt t="7583" x="2895600" y="1457325"/>
          <p14:tracePt t="7606" x="2924175" y="1452563"/>
          <p14:tracePt t="7617" x="2933700" y="1452563"/>
          <p14:tracePt t="7696" x="2962275" y="1452563"/>
          <p14:tracePt t="7793" x="3062288" y="1452563"/>
          <p14:tracePt t="7814" x="3067050" y="1452563"/>
          <p14:tracePt t="7997" x="3124200" y="1452563"/>
          <p14:tracePt t="8007" x="3143250" y="1452563"/>
          <p14:tracePt t="8012" x="3152775" y="1452563"/>
          <p14:tracePt t="8020" x="3167063" y="1452563"/>
          <p14:tracePt t="8048" x="3209925" y="1452563"/>
          <p14:tracePt t="8060" x="3214688" y="1452563"/>
          <p14:tracePt t="8071" x="3219450" y="1452563"/>
          <p14:tracePt t="8078" x="3224213" y="1452563"/>
          <p14:tracePt t="8134" x="3267075" y="1452563"/>
          <p14:tracePt t="8140" x="3281363" y="1452563"/>
          <p14:tracePt t="8156" x="3314700" y="1452563"/>
          <p14:tracePt t="8207" x="3405188" y="1452563"/>
          <p14:tracePt t="8213" x="3424238" y="1452563"/>
          <p14:tracePt t="8223" x="3452813" y="1452563"/>
          <p14:tracePt t="8230" x="3462338" y="1452563"/>
          <p14:tracePt t="8257" x="3481388" y="1452563"/>
          <p14:tracePt t="8298" x="3533775" y="1452563"/>
          <p14:tracePt t="8321" x="3567113" y="1452563"/>
          <p14:tracePt t="8352" x="3614738" y="1452563"/>
          <p14:tracePt t="8374" x="3624263" y="1452563"/>
          <p14:tracePt t="8402" x="3629025" y="1452563"/>
          <p14:tracePt t="8500" x="3648075" y="1452563"/>
          <p14:tracePt t="8539" x="3667125" y="1452563"/>
          <p14:tracePt t="8999" x="3662363" y="1452563"/>
          <p14:tracePt t="9044" x="3657600" y="1452563"/>
          <p14:tracePt t="9080" x="3652838" y="1452563"/>
          <p14:tracePt t="9133" x="3652838" y="1447800"/>
          <p14:tracePt t="9180" x="3643313" y="1447800"/>
          <p14:tracePt t="9186" x="3638550" y="1447800"/>
          <p14:tracePt t="9215" x="3629025" y="1447800"/>
          <p14:tracePt t="9265" x="3624263" y="1447800"/>
          <p14:tracePt t="9292" x="3624263" y="1443038"/>
          <p14:tracePt t="9306" x="3619500" y="1443038"/>
          <p14:tracePt t="9358" x="3595688" y="1443038"/>
          <p14:tracePt t="9390" x="3590925" y="1443038"/>
          <p14:tracePt t="11970" x="3643313" y="1443038"/>
          <p14:tracePt t="11981" x="3671888" y="1443038"/>
          <p14:tracePt t="12041" x="3852863" y="1452563"/>
          <p14:tracePt t="12056" x="3900488" y="1452563"/>
          <p14:tracePt t="12060" x="3919538" y="1452563"/>
          <p14:tracePt t="12079" x="3967163" y="1452563"/>
          <p14:tracePt t="12083" x="3976688" y="1452563"/>
          <p14:tracePt t="12092" x="3995738" y="1452563"/>
          <p14:tracePt t="12106" x="4010025" y="1452563"/>
          <p14:tracePt t="12116" x="4019550" y="1452563"/>
          <p14:tracePt t="12158" x="4076700" y="1452563"/>
          <p14:tracePt t="12170" x="4086225" y="1452563"/>
          <p14:tracePt t="12196" x="4138613" y="1452563"/>
          <p14:tracePt t="12199" x="4152900" y="1457325"/>
          <p14:tracePt t="12205" x="4162425" y="1457325"/>
          <p14:tracePt t="12232" x="4176713" y="1457325"/>
          <p14:tracePt t="12311" x="4486275" y="1466850"/>
          <p14:tracePt t="12327" x="4572000" y="1466850"/>
          <p14:tracePt t="12357" x="4691063" y="1466850"/>
          <p14:tracePt t="12360" x="4700588" y="1466850"/>
          <p14:tracePt t="12377" x="4719638" y="1466850"/>
          <p14:tracePt t="12389" x="4729163" y="1466850"/>
          <p14:tracePt t="12403" x="4743450" y="1466850"/>
          <p14:tracePt t="12436" x="4776788" y="1466850"/>
          <p14:tracePt t="12898" x="4767263" y="1466850"/>
          <p14:tracePt t="12948" x="4757738" y="1466850"/>
          <p14:tracePt t="13029" x="4743450" y="1466850"/>
          <p14:tracePt t="13045" x="4733925" y="1466850"/>
          <p14:tracePt t="13071" x="4729163" y="1466850"/>
          <p14:tracePt t="13119" x="4719638" y="1466850"/>
          <p14:tracePt t="13140" x="4700588" y="1466850"/>
          <p14:tracePt t="13172" x="4643438" y="1476375"/>
          <p14:tracePt t="13181" x="4629150" y="1476375"/>
          <p14:tracePt t="13187" x="4619625" y="1481138"/>
          <p14:tracePt t="13201" x="4600575" y="1481138"/>
          <p14:tracePt t="13219" x="4581525" y="1485900"/>
          <p14:tracePt t="13231" x="4562475" y="1495425"/>
          <p14:tracePt t="13247" x="4538663" y="1495425"/>
          <p14:tracePt t="13259" x="4529138" y="1495425"/>
          <p14:tracePt t="13261" x="4514850" y="1500188"/>
          <p14:tracePt t="13273" x="4505325" y="1500188"/>
          <p14:tracePt t="13284" x="4476750" y="1504950"/>
          <p14:tracePt t="13296" x="4467225" y="1509713"/>
          <p14:tracePt t="13300" x="4457700" y="1509713"/>
          <p14:tracePt t="13305" x="4448175" y="1514475"/>
          <p14:tracePt t="13320" x="4438650" y="1519238"/>
          <p14:tracePt t="13341" x="4429125" y="1519238"/>
          <p14:tracePt t="13345" x="4424363" y="1519238"/>
          <p14:tracePt t="13352" x="4419600" y="1519238"/>
          <p14:tracePt t="13367" x="4400550" y="1524000"/>
          <p14:tracePt t="13377" x="4386263" y="1524000"/>
          <p14:tracePt t="13379" x="4376738" y="1528763"/>
          <p14:tracePt t="13403" x="4352925" y="1528763"/>
          <p14:tracePt t="13408" x="4338638" y="1533525"/>
          <p14:tracePt t="13414" x="4319588" y="1533525"/>
          <p14:tracePt t="13423" x="4310063" y="1538288"/>
          <p14:tracePt t="13428" x="4305300" y="1538288"/>
          <p14:tracePt t="13438" x="4286250" y="1538288"/>
          <p14:tracePt t="13441" x="4271963" y="1538288"/>
          <p14:tracePt t="13494" x="4152900" y="1538288"/>
          <p14:tracePt t="13505" x="4133850" y="1538288"/>
          <p14:tracePt t="13510" x="4110038" y="1538288"/>
          <p14:tracePt t="13516" x="4095750" y="1538288"/>
          <p14:tracePt t="13529" x="4067175" y="1538288"/>
          <p14:tracePt t="13532" x="4052888" y="1538288"/>
          <p14:tracePt t="13626" x="3848100" y="1533525"/>
          <p14:tracePt t="13632" x="3833813" y="1524000"/>
          <p14:tracePt t="13638" x="3819525" y="1524000"/>
          <p14:tracePt t="13644" x="3795713" y="1524000"/>
          <p14:tracePt t="13659" x="3752850" y="1514475"/>
          <p14:tracePt t="13668" x="3743325" y="1514475"/>
          <p14:tracePt t="13673" x="3724275" y="1509713"/>
          <p14:tracePt t="13681" x="3700463" y="1509713"/>
          <p14:tracePt t="13712" x="3652838" y="1500188"/>
          <p14:tracePt t="13722" x="3633788" y="1495425"/>
          <p14:tracePt t="13743" x="3619500" y="1495425"/>
          <p14:tracePt t="13763" x="3590925" y="1490663"/>
          <p14:tracePt t="13808" x="3524250" y="1485900"/>
          <p14:tracePt t="13870" x="3433763" y="1466850"/>
          <p14:tracePt t="13892" x="3419475" y="1466850"/>
          <p14:tracePt t="13939" x="3400425" y="1457325"/>
          <p14:tracePt t="14049" x="3390900" y="1447800"/>
          <p14:tracePt t="14096" x="3376613" y="1414463"/>
          <p14:tracePt t="14184" x="3371850" y="1390650"/>
          <p14:tracePt t="14199" x="3371850" y="1385888"/>
          <p14:tracePt t="14261" x="3371850" y="1362075"/>
          <p14:tracePt t="14321" x="3371850" y="1352550"/>
          <p14:tracePt t="14341" x="3371850" y="1343025"/>
          <p14:tracePt t="14406" x="3371850" y="1338263"/>
          <p14:tracePt t="14435" x="3376613" y="1323975"/>
          <p14:tracePt t="14482" x="3390900" y="1304925"/>
          <p14:tracePt t="14546" x="3395663" y="1295400"/>
          <p14:tracePt t="14588" x="3405188" y="1290638"/>
          <p14:tracePt t="14634" x="3409950" y="1285875"/>
          <p14:tracePt t="14683" x="3429000" y="1276350"/>
          <p14:tracePt t="14732" x="3476625" y="1238250"/>
          <p14:tracePt t="14773" x="3486150" y="1233488"/>
          <p14:tracePt t="14839" x="3509963" y="1219200"/>
          <p14:tracePt t="14872" x="3524250" y="1209675"/>
          <p14:tracePt t="14939" x="3543300" y="1200150"/>
          <p14:tracePt t="14976" x="3576638" y="1185863"/>
          <p14:tracePt t="15001" x="3609975" y="1171575"/>
          <p14:tracePt t="15042" x="3614738" y="1171575"/>
          <p14:tracePt t="15084" x="3667125" y="1157288"/>
          <p14:tracePt t="15100" x="3686175" y="1157288"/>
          <p14:tracePt t="15149" x="3748088" y="1152525"/>
          <p14:tracePt t="15154" x="3762375" y="1147763"/>
          <p14:tracePt t="15170" x="3781425" y="1147763"/>
          <p14:tracePt t="15174" x="3795713" y="1147763"/>
          <p14:tracePt t="15201" x="3829050" y="1143000"/>
          <p14:tracePt t="15246" x="3857625" y="1138238"/>
          <p14:tracePt t="15251" x="3862388" y="1138238"/>
          <p14:tracePt t="15264" x="3867150" y="1138238"/>
          <p14:tracePt t="15270" x="3881438" y="1138238"/>
          <p14:tracePt t="15279" x="3905250" y="1138238"/>
          <p14:tracePt t="15291" x="3919538" y="1138238"/>
          <p14:tracePt t="15296" x="3938588" y="1138238"/>
          <p14:tracePt t="15325" x="3995738" y="1138238"/>
          <p14:tracePt t="15373" x="4029075" y="1138238"/>
          <p14:tracePt t="15434" x="4062413" y="1138238"/>
          <p14:tracePt t="15439" x="4067175" y="1138238"/>
          <p14:tracePt t="15443" x="4071938" y="1138238"/>
          <p14:tracePt t="15466" x="4081463" y="1138238"/>
          <p14:tracePt t="15499" x="4110038" y="1138238"/>
          <p14:tracePt t="15503" x="4119563" y="1138238"/>
          <p14:tracePt t="15547" x="4176713" y="1138238"/>
          <p14:tracePt t="15577" x="4191000" y="1138238"/>
          <p14:tracePt t="15594" x="4205288" y="1138238"/>
          <p14:tracePt t="15612" x="4214813" y="1138238"/>
          <p14:tracePt t="15619" x="4224338" y="1138238"/>
          <p14:tracePt t="15629" x="4224338" y="1143000"/>
          <p14:tracePt t="15634" x="4233863" y="1143000"/>
          <p14:tracePt t="15677" x="4281488" y="1143000"/>
          <p14:tracePt t="15683" x="4291013" y="1143000"/>
          <p14:tracePt t="15756" x="4319588" y="1143000"/>
          <p14:tracePt t="15809" x="4324350" y="1147763"/>
          <p14:tracePt t="15875" x="4362450" y="1166813"/>
          <p14:tracePt t="15878" x="4371975" y="1171575"/>
          <p14:tracePt t="15904" x="4391025" y="1181100"/>
          <p14:tracePt t="15936" x="4400550" y="1185863"/>
          <p14:tracePt t="16073" x="4410075" y="1195388"/>
          <p14:tracePt t="16079" x="4414838" y="1200150"/>
          <p14:tracePt t="16083" x="4419600" y="1204913"/>
          <p14:tracePt t="16096" x="4424363" y="1209675"/>
          <p14:tracePt t="16115" x="4424363" y="1219200"/>
          <p14:tracePt t="16134" x="4429125" y="1219200"/>
          <p14:tracePt t="16288" x="4429125" y="1223963"/>
          <p14:tracePt t="16309" x="4429125" y="1228725"/>
          <p14:tracePt t="16339" x="4419600" y="1247775"/>
          <p14:tracePt t="16345" x="4414838" y="1247775"/>
          <p14:tracePt t="16406" x="4395788" y="1271588"/>
          <p14:tracePt t="16434" x="4376738" y="1276350"/>
          <p14:tracePt t="16441" x="4376738" y="1281113"/>
          <p14:tracePt t="16450" x="4367213" y="1285875"/>
          <p14:tracePt t="16464" x="4357688" y="1290638"/>
          <p14:tracePt t="16508" x="4343400" y="1300163"/>
          <p14:tracePt t="16516" x="4333875" y="1304925"/>
          <p14:tracePt t="16562" x="4276725" y="1323975"/>
          <p14:tracePt t="16581" x="4257675" y="1328738"/>
          <p14:tracePt t="16586" x="4243388" y="1333500"/>
          <p14:tracePt t="16600" x="4219575" y="1338263"/>
          <p14:tracePt t="16608" x="4210050" y="1343025"/>
          <p14:tracePt t="16623" x="4181475" y="1343025"/>
          <p14:tracePt t="16652" x="4124325" y="1347788"/>
          <p14:tracePt t="16658" x="4100513" y="1347788"/>
          <p14:tracePt t="16666" x="4081463" y="1347788"/>
          <p14:tracePt t="16682" x="4019550" y="1352550"/>
          <p14:tracePt t="16690" x="3990975" y="1357313"/>
          <p14:tracePt t="16728" x="3810000" y="1371600"/>
          <p14:tracePt t="16733" x="3771900" y="1371600"/>
          <p14:tracePt t="16743" x="3724275" y="1371600"/>
          <p14:tracePt t="16750" x="3686175" y="1381125"/>
          <p14:tracePt t="16763" x="3600450" y="1381125"/>
          <p14:tracePt t="16795" x="3490913" y="1385888"/>
          <p14:tracePt t="16813" x="3352800" y="1400175"/>
          <p14:tracePt t="16819" x="3305175" y="1404938"/>
          <p14:tracePt t="16839" x="3148013" y="1404938"/>
          <p14:tracePt t="16857" x="3043238" y="1414463"/>
          <p14:tracePt t="16878" x="2919413" y="1414463"/>
          <p14:tracePt t="16883" x="2886075" y="1414463"/>
          <p14:tracePt t="16893" x="2847975" y="1414463"/>
          <p14:tracePt t="16920" x="2733675" y="1414463"/>
          <p14:tracePt t="16937" x="2667000" y="1414463"/>
          <p14:tracePt t="16975" x="2519363" y="1414463"/>
          <p14:tracePt t="16997" x="2443163" y="1414463"/>
          <p14:tracePt t="17021" x="2386013" y="1414463"/>
          <p14:tracePt t="17025" x="2371725" y="1414463"/>
          <p14:tracePt t="17041" x="2357438" y="1414463"/>
          <p14:tracePt t="17047" x="2347913" y="1414463"/>
          <p14:tracePt t="17050" x="2338388" y="1414463"/>
          <p14:tracePt t="17087" x="2281238" y="1414463"/>
          <p14:tracePt t="17099" x="2271713" y="1414463"/>
          <p14:tracePt t="17115" x="2219325" y="1414463"/>
          <p14:tracePt t="17125" x="2205038" y="1414463"/>
          <p14:tracePt t="17139" x="2176463" y="1414463"/>
          <p14:tracePt t="17182" x="2100263" y="1414463"/>
          <p14:tracePt t="17185" x="2071688" y="1414463"/>
          <p14:tracePt t="17200" x="2005013" y="1414463"/>
          <p14:tracePt t="17228" x="1957388" y="1414463"/>
          <p14:tracePt t="17272" x="1824038" y="1414463"/>
          <p14:tracePt t="17278" x="1814513" y="1414463"/>
          <p14:tracePt t="17303" x="1809750" y="1414463"/>
          <p14:tracePt t="17334" x="1781175" y="1414463"/>
          <p14:tracePt t="17360" x="1738313" y="1414463"/>
          <p14:tracePt t="17362" x="1719263" y="1414463"/>
          <p14:tracePt t="17372" x="1695450" y="1414463"/>
          <p14:tracePt t="17390" x="1662113" y="1414463"/>
          <p14:tracePt t="17396" x="1643063" y="1414463"/>
          <p14:tracePt t="17401" x="1624013" y="1414463"/>
          <p14:tracePt t="17412" x="1614488" y="1414463"/>
          <p14:tracePt t="17422" x="1595438" y="1414463"/>
          <p14:tracePt t="17429" x="1576388" y="1414463"/>
          <p14:tracePt t="17433" x="1566863" y="1414463"/>
          <p14:tracePt t="17441" x="1547813" y="1414463"/>
          <p14:tracePt t="17453" x="1514475" y="1419225"/>
          <p14:tracePt t="17515" x="1362075" y="1433513"/>
          <p14:tracePt t="17527" x="1347788" y="1433513"/>
          <p14:tracePt t="17544" x="1300163" y="1433513"/>
          <p14:tracePt t="17551" x="1285875" y="1433513"/>
          <p14:tracePt t="17584" x="1262063" y="1433513"/>
          <p14:tracePt t="17596" x="1243013" y="1433513"/>
          <p14:tracePt t="17608" x="1233488" y="1433513"/>
          <p14:tracePt t="17610" x="1228725" y="1433513"/>
          <p14:tracePt t="17658" x="1104900" y="1433513"/>
          <p14:tracePt t="17685" x="995363" y="1433513"/>
          <p14:tracePt t="17705" x="904875" y="1433513"/>
          <p14:tracePt t="17716" x="871538" y="1433513"/>
          <p14:tracePt t="17732" x="833438" y="1433513"/>
          <p14:tracePt t="17744" x="823913" y="1433513"/>
          <p14:tracePt t="17750" x="814388" y="1433513"/>
          <p14:tracePt t="17756" x="800100" y="1433513"/>
          <p14:tracePt t="17764" x="790575" y="1433513"/>
          <p14:tracePt t="17780" x="766763" y="1433513"/>
          <p14:tracePt t="17781" x="752475" y="1433513"/>
          <p14:tracePt t="17791" x="742950" y="1433513"/>
          <p14:tracePt t="17799" x="733425" y="1433513"/>
          <p14:tracePt t="17810" x="723900" y="1433513"/>
          <p14:tracePt t="17812" x="714375" y="1433513"/>
          <p14:tracePt t="17838" x="685800" y="1433513"/>
          <p14:tracePt t="17844" x="681038" y="1433513"/>
          <p14:tracePt t="17853" x="676275" y="1433513"/>
          <p14:tracePt t="17861" x="666750" y="1433513"/>
          <p14:tracePt t="17876" x="657225" y="1433513"/>
          <p14:tracePt t="18498" x="661988" y="1433513"/>
          <p14:tracePt t="18513" x="671513" y="1433513"/>
          <p14:tracePt t="18545" x="776288" y="1433513"/>
          <p14:tracePt t="18550" x="790575" y="1433513"/>
          <p14:tracePt t="18574" x="823913" y="1433513"/>
          <p14:tracePt t="18590" x="842963" y="1433513"/>
          <p14:tracePt t="18599" x="852488" y="1433513"/>
          <p14:tracePt t="18605" x="862013" y="1433513"/>
          <p14:tracePt t="18627" x="900113" y="1433513"/>
          <p14:tracePt t="18656" x="976313" y="1433513"/>
          <p14:tracePt t="18673" x="1004888" y="1433513"/>
          <p14:tracePt t="18680" x="1028700" y="1433513"/>
          <p14:tracePt t="18691" x="1057275" y="1433513"/>
          <p14:tracePt t="18698" x="1071563" y="1433513"/>
          <p14:tracePt t="18707" x="1085850" y="1433513"/>
          <p14:tracePt t="18715" x="1104900" y="1433513"/>
          <p14:tracePt t="18730" x="1128713" y="1433513"/>
          <p14:tracePt t="18766" x="1204913" y="1433513"/>
          <p14:tracePt t="18794" x="1228725" y="1438275"/>
          <p14:tracePt t="18799" x="1238250" y="1438275"/>
          <p14:tracePt t="18838" x="1247775" y="1438275"/>
          <p14:tracePt t="18842" x="1252538" y="1438275"/>
          <p14:tracePt t="18885" x="1300163" y="1438275"/>
          <p14:tracePt t="18892" x="1323975" y="1438275"/>
          <p14:tracePt t="18898" x="1343025" y="1438275"/>
          <p14:tracePt t="18902" x="1357313" y="1438275"/>
          <p14:tracePt t="18909" x="1376363" y="1438275"/>
          <p14:tracePt t="18924" x="1404938" y="1438275"/>
          <p14:tracePt t="18934" x="1419225" y="1438275"/>
          <p14:tracePt t="18939" x="1428750" y="1438275"/>
          <p14:tracePt t="18948" x="1438275" y="1438275"/>
          <p14:tracePt t="18964" x="1471613" y="1438275"/>
          <p14:tracePt t="19002" x="1543050" y="1438275"/>
          <p14:tracePt t="19024" x="1571625" y="1438275"/>
          <p14:tracePt t="19070" x="1576388" y="1438275"/>
          <p14:tracePt t="19093" x="1585913" y="1438275"/>
          <p14:tracePt t="19141" x="1676400" y="1438275"/>
          <p14:tracePt t="19150" x="1714500" y="1438275"/>
          <p14:tracePt t="19165" x="1728788" y="1438275"/>
          <p14:tracePt t="19232" x="1733550" y="1438275"/>
          <p14:tracePt t="19284" x="1762125" y="1438275"/>
          <p14:tracePt t="19746" x="1776413" y="1438275"/>
          <p14:tracePt t="19761" x="1790700" y="1438275"/>
          <p14:tracePt t="19766" x="1800225" y="1438275"/>
          <p14:tracePt t="19778" x="1838325" y="1443038"/>
          <p14:tracePt t="19789" x="1852613" y="1443038"/>
          <p14:tracePt t="19798" x="1876425" y="1443038"/>
          <p14:tracePt t="19801" x="1895475" y="1443038"/>
          <p14:tracePt t="19813" x="1919288" y="1443038"/>
          <p14:tracePt t="19816" x="1947863" y="1443038"/>
          <p14:tracePt t="19841" x="2009775" y="1443038"/>
          <p14:tracePt t="19860" x="2062163" y="1443038"/>
          <p14:tracePt t="19866" x="2081213" y="1443038"/>
          <p14:tracePt t="19872" x="2109788" y="1443038"/>
          <p14:tracePt t="19882" x="2152650" y="1452563"/>
          <p14:tracePt t="19905" x="2185988" y="1452563"/>
          <p14:tracePt t="20044" x="2176463" y="1457325"/>
          <p14:tracePt t="20087" x="2162175" y="1481138"/>
          <p14:tracePt t="20115" x="2152650" y="1485900"/>
          <p14:tracePt t="20153" x="2133600" y="1509713"/>
          <p14:tracePt t="20228" x="2005013" y="1562100"/>
          <p14:tracePt t="20232" x="1990725" y="1576388"/>
          <p14:tracePt t="20235" x="1981200" y="1576388"/>
          <p14:tracePt t="20277" x="1900238" y="1604963"/>
          <p14:tracePt t="20281" x="1871663" y="1619250"/>
          <p14:tracePt t="20290" x="1862138" y="1624013"/>
          <p14:tracePt t="20315" x="1800225" y="1633538"/>
          <p14:tracePt t="20346" x="1695450" y="1647825"/>
          <p14:tracePt t="20350" x="1657350" y="1647825"/>
          <p14:tracePt t="20360" x="1609725" y="1657350"/>
          <p14:tracePt t="20372" x="1571625" y="1662113"/>
          <p14:tracePt t="20414" x="1419225" y="1681163"/>
          <p14:tracePt t="20429" x="1395413" y="1685925"/>
          <p14:tracePt t="20483" x="1271588" y="1704975"/>
          <p14:tracePt t="20519" x="1200150" y="1719263"/>
          <p14:tracePt t="20571" x="1147763" y="1728788"/>
          <p14:tracePt t="20600" x="1128713" y="1738313"/>
          <p14:tracePt t="20649" x="1004888" y="1743075"/>
          <p14:tracePt t="20681" x="947738" y="1743075"/>
          <p14:tracePt t="20699" x="919163" y="1743075"/>
          <p14:tracePt t="20702" x="909638" y="1743075"/>
          <p14:tracePt t="20762" x="881063" y="1743075"/>
          <p14:tracePt t="20794" x="866775" y="1743075"/>
          <p14:tracePt t="20799" x="857250" y="1743075"/>
          <p14:tracePt t="20821" x="842963" y="1743075"/>
          <p14:tracePt t="20835" x="833438" y="1743075"/>
          <p14:tracePt t="20838" x="823913" y="1743075"/>
          <p14:tracePt t="20872" x="809625" y="1743075"/>
          <p14:tracePt t="20877" x="804863" y="1743075"/>
          <p14:tracePt t="20917" x="790575" y="1743075"/>
          <p14:tracePt t="20923" x="785813" y="1743075"/>
          <p14:tracePt t="21000" x="781050" y="1743075"/>
          <p14:tracePt t="21306" x="809625" y="1743075"/>
          <p14:tracePt t="21326" x="833438" y="1738313"/>
          <p14:tracePt t="21354" x="981075" y="1724025"/>
          <p14:tracePt t="21362" x="1009650" y="1724025"/>
          <p14:tracePt t="21398" x="1138238" y="1724025"/>
          <p14:tracePt t="21416" x="1171575" y="1724025"/>
          <p14:tracePt t="21437" x="1204913" y="1724025"/>
          <p14:tracePt t="21493" x="1243013" y="1724025"/>
          <p14:tracePt t="21512" x="1262063" y="1724025"/>
          <p14:tracePt t="21543" x="1309688" y="1724025"/>
          <p14:tracePt t="21561" x="1343025" y="1724025"/>
          <p14:tracePt t="21580" x="1385888" y="1724025"/>
          <p14:tracePt t="21600" x="1414463" y="1724025"/>
          <p14:tracePt t="21628" x="1447800" y="1724025"/>
          <p14:tracePt t="21682" x="1485900" y="1724025"/>
          <p14:tracePt t="21686" x="1504950" y="1724025"/>
          <p14:tracePt t="21689" x="1514475" y="1724025"/>
          <p14:tracePt t="21698" x="1519238" y="1724025"/>
          <p14:tracePt t="21714" x="1571625" y="1719263"/>
          <p14:tracePt t="21723" x="1585913" y="1719263"/>
          <p14:tracePt t="21734" x="1614488" y="1719263"/>
          <p14:tracePt t="21741" x="1638300" y="1719263"/>
          <p14:tracePt t="21746" x="1666875" y="1714500"/>
          <p14:tracePt t="21751" x="1685925" y="1714500"/>
          <p14:tracePt t="21762" x="1709738" y="1714500"/>
          <p14:tracePt t="21796" x="1847850" y="1704975"/>
          <p14:tracePt t="21806" x="1866900" y="1700213"/>
          <p14:tracePt t="21811" x="1900238" y="1700213"/>
          <p14:tracePt t="21840" x="1976438" y="1700213"/>
          <p14:tracePt t="21854" x="2005013" y="1695450"/>
          <p14:tracePt t="21860" x="2024063" y="1695450"/>
          <p14:tracePt t="21867" x="2033588" y="1695450"/>
          <p14:tracePt t="21875" x="2052638" y="1695450"/>
          <p14:tracePt t="21877" x="2071688" y="1695450"/>
          <p14:tracePt t="21889" x="2081213" y="1695450"/>
          <p14:tracePt t="21893" x="2095500" y="1695450"/>
          <p14:tracePt t="21905" x="2105025" y="1695450"/>
          <p14:tracePt t="21922" x="2128838" y="1695450"/>
          <p14:tracePt t="21928" x="2138363" y="1695450"/>
          <p14:tracePt t="21932" x="2152650" y="1695450"/>
          <p14:tracePt t="21941" x="2166938" y="1695450"/>
          <p14:tracePt t="21950" x="2176463" y="1695450"/>
          <p14:tracePt t="21955" x="2185988" y="1695450"/>
          <p14:tracePt t="21969" x="2228850" y="1695450"/>
          <p14:tracePt t="22009" x="2371725" y="1695450"/>
          <p14:tracePt t="22017" x="2409825" y="1695450"/>
          <p14:tracePt t="22055" x="2514600" y="1695450"/>
          <p14:tracePt t="22060" x="2528888" y="1695450"/>
          <p14:tracePt t="22078" x="2538413" y="1695450"/>
          <p14:tracePt t="22084" x="2547938" y="1695450"/>
          <p14:tracePt t="22093" x="2552700" y="1690688"/>
          <p14:tracePt t="22096" x="2562225" y="1690688"/>
          <p14:tracePt t="22122" x="2576513" y="1690688"/>
          <p14:tracePt t="22154" x="2667000" y="1685925"/>
          <p14:tracePt t="22160" x="2686050" y="1685925"/>
          <p14:tracePt t="22162" x="2695575" y="1685925"/>
          <p14:tracePt t="22185" x="2719388" y="1685925"/>
          <p14:tracePt t="22215" x="2733675" y="1685925"/>
          <p14:tracePt t="22283" x="2771775" y="1685925"/>
          <p14:tracePt t="22296" x="2781300" y="1685925"/>
          <p14:tracePt t="22299" x="2790825" y="1685925"/>
          <p14:tracePt t="22308" x="2805113" y="1685925"/>
          <p14:tracePt t="22325" x="2824163" y="1685925"/>
          <p14:tracePt t="22330" x="2833688" y="1685925"/>
          <p14:tracePt t="22341" x="2838450" y="1685925"/>
          <p14:tracePt t="22346" x="2843213" y="1685925"/>
          <p14:tracePt t="22368" x="2852738" y="1685925"/>
          <p14:tracePt t="22555" x="2876550" y="1685925"/>
          <p14:tracePt t="22561" x="2881313" y="1685925"/>
          <p14:tracePt t="22672" x="2914650" y="1685925"/>
          <p14:tracePt t="22679" x="2938463" y="1685925"/>
          <p14:tracePt t="22685" x="2957513" y="1685925"/>
          <p14:tracePt t="22690" x="2967038" y="1685925"/>
          <p14:tracePt t="22701" x="2990850" y="1685925"/>
          <p14:tracePt t="22706" x="3009900" y="1685925"/>
          <p14:tracePt t="22718" x="3028950" y="1685925"/>
          <p14:tracePt t="22738" x="3043238" y="1685925"/>
          <p14:tracePt t="22824" x="3076575" y="1685925"/>
          <p14:tracePt t="22845" x="3105150" y="1685925"/>
          <p14:tracePt t="22874" x="3128963" y="1685925"/>
          <p14:tracePt t="22949" x="3143250" y="1685925"/>
          <p14:tracePt t="22983" x="3176588" y="1685925"/>
          <p14:tracePt t="23011" x="3190875" y="1685925"/>
          <p14:tracePt t="23183" x="3228975" y="1685925"/>
          <p14:tracePt t="23201" x="3271838" y="1685925"/>
          <p14:tracePt t="23206" x="3286125" y="1685925"/>
          <p14:tracePt t="23215" x="3314700" y="1685925"/>
          <p14:tracePt t="23233" x="3352800" y="1685925"/>
          <p14:tracePt t="23236" x="3371850" y="1685925"/>
          <p14:tracePt t="23250" x="3381375" y="1685925"/>
          <p14:tracePt t="23259" x="3390900" y="1685925"/>
          <p14:tracePt t="23270" x="3419475" y="1685925"/>
          <p14:tracePt t="23286" x="3452813" y="1685925"/>
          <p14:tracePt t="23291" x="3467100" y="1685925"/>
          <p14:tracePt t="23301" x="3481388" y="1685925"/>
          <p14:tracePt t="23306" x="3490913" y="1685925"/>
          <p14:tracePt t="23315" x="3514725" y="1685925"/>
          <p14:tracePt t="23318" x="3529013" y="1685925"/>
          <p14:tracePt t="23326" x="3533775" y="1685925"/>
          <p14:tracePt t="23342" x="3571875" y="1685925"/>
          <p14:tracePt t="23395" x="3705225" y="1685925"/>
          <p14:tracePt t="23409" x="3757613" y="1685925"/>
          <p14:tracePt t="23423" x="3814763" y="1685925"/>
          <p14:tracePt t="23434" x="3838575" y="1685925"/>
          <p14:tracePt t="23443" x="3871913" y="1685925"/>
          <p14:tracePt t="23449" x="3919538" y="1685925"/>
          <p14:tracePt t="23467" x="3962400" y="1685925"/>
          <p14:tracePt t="23483" x="4048125" y="1685925"/>
          <p14:tracePt t="23499" x="4071938" y="1685925"/>
          <p14:tracePt t="23532" x="4176713" y="1685925"/>
          <p14:tracePt t="23560" x="4248150" y="1685925"/>
          <p14:tracePt t="23579" x="4295775" y="1685925"/>
          <p14:tracePt t="23627" x="4300538" y="1685925"/>
          <p14:tracePt t="24058" x="4348163" y="1685925"/>
          <p14:tracePt t="24063" x="4362450" y="1685925"/>
          <p14:tracePt t="24092" x="4433888" y="1685925"/>
          <p14:tracePt t="24099" x="4443413" y="1685925"/>
          <p14:tracePt t="24118" x="4462463" y="1685925"/>
          <p14:tracePt t="24123" x="4471988" y="1685925"/>
          <p14:tracePt t="24137" x="4495800" y="1685925"/>
          <p14:tracePt t="24151" x="4533900" y="1685925"/>
          <p14:tracePt t="24167" x="4581525" y="1685925"/>
          <p14:tracePt t="24177" x="4614863" y="1685925"/>
          <p14:tracePt t="24182" x="4633913" y="1685925"/>
          <p14:tracePt t="24191" x="4662488" y="1685925"/>
          <p14:tracePt t="24199" x="4672013" y="1685925"/>
          <p14:tracePt t="24206" x="4681538" y="1685925"/>
          <p14:tracePt t="24219" x="4695825" y="1685925"/>
          <p14:tracePt t="24305" x="4710113" y="1685925"/>
          <p14:tracePt t="24310" x="4714875" y="1685925"/>
          <p14:tracePt t="24423" x="4719638" y="1685925"/>
          <p14:tracePt t="24837" x="4700588" y="1685925"/>
          <p14:tracePt t="24843" x="4695825" y="1685925"/>
          <p14:tracePt t="24899" x="4686300" y="1685925"/>
          <p14:tracePt t="24935" x="4538663" y="1695450"/>
          <p14:tracePt t="24940" x="4524375" y="1695450"/>
          <p14:tracePt t="24950" x="4510088" y="1695450"/>
          <p14:tracePt t="24955" x="4500563" y="1695450"/>
          <p14:tracePt t="24978" x="4471988" y="1695450"/>
          <p14:tracePt t="24991" x="4467225" y="1695450"/>
          <p14:tracePt t="25005" x="4457700" y="1695450"/>
          <p14:tracePt t="25028" x="4433888" y="1695450"/>
          <p14:tracePt t="25037" x="4424363" y="1695450"/>
          <p14:tracePt t="25044" x="4410075" y="1695450"/>
          <p14:tracePt t="25062" x="4376738" y="1700213"/>
          <p14:tracePt t="25068" x="4367213" y="1700213"/>
          <p14:tracePt t="25075" x="4357688" y="1700213"/>
          <p14:tracePt t="25087" x="4343400" y="1704975"/>
          <p14:tracePt t="25095" x="4338638" y="1704975"/>
          <p14:tracePt t="25101" x="4333875" y="1709738"/>
          <p14:tracePt t="25152" x="4319588" y="1709738"/>
          <p14:tracePt t="25169" x="4305300" y="1709738"/>
          <p14:tracePt t="25176" x="4295775" y="1714500"/>
          <p14:tracePt t="25182" x="4286250" y="1714500"/>
          <p14:tracePt t="25189" x="4276725" y="1714500"/>
          <p14:tracePt t="25199" x="4267200" y="1714500"/>
          <p14:tracePt t="25220" x="4248150" y="1714500"/>
          <p14:tracePt t="25226" x="4238625" y="1714500"/>
          <p14:tracePt t="25238" x="4229100" y="1714500"/>
          <p14:tracePt t="25246" x="4214813" y="1714500"/>
          <p14:tracePt t="25265" x="4195763" y="1719263"/>
          <p14:tracePt t="25272" x="4186238" y="1719263"/>
          <p14:tracePt t="25279" x="4176713" y="1719263"/>
          <p14:tracePt t="25284" x="4167188" y="1719263"/>
          <p14:tracePt t="25298" x="4157663" y="1728788"/>
          <p14:tracePt t="25321" x="4143375" y="1728788"/>
          <p14:tracePt t="25408" x="4110038" y="1728788"/>
          <p14:tracePt t="25414" x="4100513" y="1728788"/>
          <p14:tracePt t="25422" x="4081463" y="1733550"/>
          <p14:tracePt t="25437" x="4071938" y="1733550"/>
          <p14:tracePt t="25482" x="4052888" y="1733550"/>
          <p14:tracePt t="25484" x="4048125" y="1733550"/>
          <p14:tracePt t="25501" x="4043363" y="1733550"/>
          <p14:tracePt t="25516" x="4033838" y="1733550"/>
          <p14:tracePt t="25532" x="4005263" y="1738313"/>
          <p14:tracePt t="25542" x="3990975" y="1738313"/>
          <p14:tracePt t="25568" x="3967163" y="1738313"/>
          <p14:tracePt t="25608" x="3948113" y="1738313"/>
          <p14:tracePt t="25656" x="3943350" y="1738313"/>
          <p14:tracePt t="25675" x="3929063" y="1738313"/>
          <p14:tracePt t="25718" x="3857625" y="1738313"/>
          <p14:tracePt t="25744" x="3848100" y="1738313"/>
          <p14:tracePt t="25805" x="3819525" y="1738313"/>
          <p14:tracePt t="25811" x="3810000" y="1738313"/>
          <p14:tracePt t="25827" x="3786188" y="1738313"/>
          <p14:tracePt t="25832" x="3771900" y="1738313"/>
          <p14:tracePt t="25843" x="3757613" y="1738313"/>
          <p14:tracePt t="25850" x="3748088" y="1738313"/>
          <p14:tracePt t="25855" x="3738563" y="1738313"/>
          <p14:tracePt t="25861" x="3729038" y="1738313"/>
          <p14:tracePt t="25883" x="3714750" y="1738313"/>
          <p14:tracePt t="25888" x="3709988" y="1738313"/>
          <p14:tracePt t="25935" x="3671888" y="1738313"/>
          <p14:tracePt t="25954" x="3652838" y="1738313"/>
          <p14:tracePt t="25996" x="3633788" y="1738313"/>
          <p14:tracePt t="26040" x="3629025" y="1738313"/>
          <p14:tracePt t="26111" x="3619500" y="1738313"/>
          <p14:tracePt t="26151" x="3595688" y="1738313"/>
          <p14:tracePt t="26156" x="3590925" y="1738313"/>
          <p14:tracePt t="26201" x="3567113" y="1738313"/>
          <p14:tracePt t="26510" x="3576638" y="1738313"/>
          <p14:tracePt t="26548" x="3595688" y="1738313"/>
          <p14:tracePt t="26550" x="3605213" y="1738313"/>
          <p14:tracePt t="26586" x="3614738" y="1738313"/>
          <p14:tracePt t="26608" x="3638550" y="1738313"/>
          <p14:tracePt t="26633" x="3709988" y="1733550"/>
          <p14:tracePt t="26650" x="3733800" y="1733550"/>
          <p14:tracePt t="26682" x="3738563" y="1733550"/>
          <p14:tracePt t="26748" x="3752850" y="1733550"/>
          <p14:tracePt t="26761" x="3767138" y="1733550"/>
          <p14:tracePt t="26771" x="3771900" y="1733550"/>
          <p14:tracePt t="26776" x="3776663" y="1733550"/>
          <p14:tracePt t="26806" x="3790950" y="1733550"/>
          <p14:tracePt t="26824" x="3810000" y="1733550"/>
          <p14:tracePt t="26829" x="3824288" y="1733550"/>
          <p14:tracePt t="26837" x="3852863" y="1733550"/>
          <p14:tracePt t="26853" x="3910013" y="1733550"/>
          <p14:tracePt t="26867" x="3981450" y="1733550"/>
          <p14:tracePt t="26875" x="4010025" y="1733550"/>
          <p14:tracePt t="26906" x="4090988" y="1733550"/>
          <p14:tracePt t="26933" x="4138613" y="1733550"/>
          <p14:tracePt t="26940" x="4162425" y="1724025"/>
          <p14:tracePt t="26947" x="4176713" y="1724025"/>
          <p14:tracePt t="26961" x="4195763" y="1724025"/>
          <p14:tracePt t="26965" x="4219575" y="1724025"/>
          <p14:tracePt t="26984" x="4257675" y="1724025"/>
          <p14:tracePt t="26989" x="4271963" y="1724025"/>
          <p14:tracePt t="26998" x="4286250" y="1724025"/>
          <p14:tracePt t="27002" x="4305300" y="1724025"/>
          <p14:tracePt t="27015" x="4319588" y="1724025"/>
          <p14:tracePt t="27119" x="4362450" y="1724025"/>
          <p14:tracePt t="27124" x="4371975" y="1724025"/>
          <p14:tracePt t="27127" x="4386263" y="1724025"/>
          <p14:tracePt t="27143" x="4391025" y="1724025"/>
          <p14:tracePt t="27149" x="4405313" y="1724025"/>
          <p14:tracePt t="27153" x="4410075" y="1724025"/>
          <p14:tracePt t="27232" x="4424363" y="1724025"/>
          <p14:tracePt t="27248" x="4438650" y="1724025"/>
          <p14:tracePt t="27292" x="4481513" y="1724025"/>
          <p14:tracePt t="27392" x="4505325" y="1724025"/>
          <p14:tracePt t="27493" x="4519613" y="1724025"/>
          <p14:tracePt t="27535" x="4529138" y="1724025"/>
          <p14:tracePt t="28612" x="4510088" y="1724025"/>
          <p14:tracePt t="28618" x="4500563" y="1724025"/>
          <p14:tracePt t="28623" x="4495800" y="1724025"/>
          <p14:tracePt t="28630" x="4491038" y="1724025"/>
          <p14:tracePt t="28646" x="4471988" y="1724025"/>
          <p14:tracePt t="28651" x="4462463" y="1724025"/>
          <p14:tracePt t="28660" x="4457700" y="1724025"/>
          <p14:tracePt t="28668" x="4448175" y="1724025"/>
          <p14:tracePt t="28683" x="4429125" y="1719263"/>
          <p14:tracePt t="28731" x="4343400" y="1719263"/>
          <p14:tracePt t="28736" x="4329113" y="1719263"/>
          <p14:tracePt t="28746" x="4314825" y="1719263"/>
          <p14:tracePt t="28750" x="4291013" y="1719263"/>
          <p14:tracePt t="28763" x="4276725" y="1719263"/>
          <p14:tracePt t="28809" x="4214813" y="1719263"/>
          <p14:tracePt t="28818" x="4205288" y="1719263"/>
          <p14:tracePt t="28837" x="4191000" y="1719263"/>
          <p14:tracePt t="28859" x="4162425" y="1719263"/>
          <p14:tracePt t="28875" x="4143375" y="1719263"/>
          <p14:tracePt t="28887" x="4133850" y="1719263"/>
          <p14:tracePt t="28919" x="4119563" y="1719263"/>
          <p14:tracePt t="29156" x="4133850" y="1719263"/>
          <p14:tracePt t="29231" x="4214813" y="1714500"/>
          <p14:tracePt t="29235" x="4229100" y="1714500"/>
          <p14:tracePt t="29245" x="4238625" y="1714500"/>
          <p14:tracePt t="29251" x="4252913" y="1714500"/>
          <p14:tracePt t="29266" x="4271963" y="1714500"/>
          <p14:tracePt t="29279" x="4300538" y="1714500"/>
          <p14:tracePt t="29324" x="4405313" y="1714500"/>
          <p14:tracePt t="29329" x="4414838" y="1714500"/>
          <p14:tracePt t="29332" x="4429125" y="1714500"/>
          <p14:tracePt t="29342" x="4433888" y="1714500"/>
          <p14:tracePt t="29360" x="4443413" y="1714500"/>
          <p14:tracePt t="29363" x="4448175" y="1714500"/>
          <p14:tracePt t="29391" x="4467225" y="1714500"/>
          <p14:tracePt t="29396" x="4471988" y="1714500"/>
          <p14:tracePt t="29406" x="4481513" y="1714500"/>
          <p14:tracePt t="29411" x="4486275" y="1714500"/>
          <p14:tracePt t="29432" x="4514850" y="1714500"/>
          <p14:tracePt t="29450" x="4529138" y="1714500"/>
          <p14:tracePt t="29453" x="4533900" y="1714500"/>
          <p14:tracePt t="29462" x="4543425" y="1714500"/>
          <p14:tracePt t="29511" x="4557713" y="1714500"/>
          <p14:tracePt t="29516" x="4562475" y="1714500"/>
          <p14:tracePt t="29527" x="4567238" y="1714500"/>
          <p14:tracePt t="29532" x="4572000" y="1714500"/>
          <p14:tracePt t="29563" x="4576763" y="1714500"/>
          <p14:tracePt t="29634" x="4581525" y="1714500"/>
          <p14:tracePt t="30587" x="4572000" y="1714500"/>
          <p14:tracePt t="30666" x="4514850" y="1709738"/>
          <p14:tracePt t="30669" x="4505325" y="1709738"/>
          <p14:tracePt t="30699" x="4462463" y="1704975"/>
          <p14:tracePt t="30732" x="4448175" y="1704975"/>
          <p14:tracePt t="30829" x="4433888" y="1704975"/>
          <p14:tracePt t="30842" x="4429125" y="1704975"/>
          <p14:tracePt t="30878" x="4405313" y="1704975"/>
          <p14:tracePt t="30903" x="4386263" y="1700213"/>
          <p14:tracePt t="30922" x="4371975" y="1700213"/>
          <p14:tracePt t="30982" x="4338638" y="1690688"/>
          <p14:tracePt t="30983" x="4333875" y="1690688"/>
          <p14:tracePt t="31030" x="4305300" y="1685925"/>
          <p14:tracePt t="31061" x="4291013" y="1685925"/>
          <p14:tracePt t="31068" x="4286250" y="1685925"/>
          <p14:tracePt t="31073" x="4276725" y="1681163"/>
          <p14:tracePt t="31080" x="4271963" y="1681163"/>
          <p14:tracePt t="31117" x="4248150" y="1676400"/>
          <p14:tracePt t="31122" x="4238625" y="1676400"/>
          <p14:tracePt t="31160" x="4200525" y="1671638"/>
          <p14:tracePt t="31166" x="4195763" y="1671638"/>
          <p14:tracePt t="31187" x="4186238" y="1671638"/>
          <p14:tracePt t="31214" x="4181475" y="1671638"/>
          <p14:tracePt t="31230" x="4167188" y="1671638"/>
          <p14:tracePt t="31288" x="4124325" y="1671638"/>
          <p14:tracePt t="31307" x="4114800" y="1671638"/>
          <p14:tracePt t="31374" x="4086225" y="1671638"/>
          <p14:tracePt t="31389" x="4076700" y="1671638"/>
          <p14:tracePt t="31400" x="4071938" y="1671638"/>
          <p14:tracePt t="31454" x="4048125" y="1671638"/>
          <p14:tracePt t="31460" x="4038600" y="1671638"/>
          <p14:tracePt t="31464" x="4033838" y="1671638"/>
          <p14:tracePt t="31472" x="4024313" y="1671638"/>
          <p14:tracePt t="31484" x="4014788" y="1666875"/>
          <p14:tracePt t="31490" x="4010025" y="1666875"/>
          <p14:tracePt t="31514" x="3995738" y="1666875"/>
          <p14:tracePt t="31544" x="3981450" y="1666875"/>
          <p14:tracePt t="31579" x="3957638" y="1666875"/>
          <p14:tracePt t="31626" x="3910013" y="1666875"/>
          <p14:tracePt t="31628" x="3900488" y="1666875"/>
          <p14:tracePt t="31654" x="3886200" y="1666875"/>
          <p14:tracePt t="31683" x="3881438" y="1666875"/>
          <p14:tracePt t="33648" x="3905250" y="1666875"/>
          <p14:tracePt t="33657" x="3910013" y="1666875"/>
          <p14:tracePt t="33670" x="3929063" y="1666875"/>
          <p14:tracePt t="33729" x="4086225" y="1666875"/>
          <p14:tracePt t="33738" x="4105275" y="1666875"/>
          <p14:tracePt t="33746" x="4124325" y="1666875"/>
          <p14:tracePt t="33762" x="4167188" y="1666875"/>
          <p14:tracePt t="33813" x="4276725" y="1666875"/>
          <p14:tracePt t="33860" x="4371975" y="1666875"/>
          <p14:tracePt t="33873" x="4410075" y="1666875"/>
          <p14:tracePt t="33888" x="4448175" y="1666875"/>
          <p14:tracePt t="33899" x="4462463" y="1666875"/>
          <p14:tracePt t="33903" x="4471988" y="1666875"/>
          <p14:tracePt t="33910" x="4476750" y="1666875"/>
          <p14:tracePt t="33940" x="4495800" y="1666875"/>
          <p14:tracePt t="33979" x="4538663" y="1666875"/>
          <p14:tracePt t="34012" x="4552950" y="1666875"/>
          <p14:tracePt t="34039" x="4557713" y="1666875"/>
          <p14:tracePt t="34340" x="4557713" y="1647825"/>
          <p14:tracePt t="34391" x="4557713" y="1609725"/>
          <p14:tracePt t="34440" x="4548188" y="1547813"/>
          <p14:tracePt t="34486" x="4457700" y="1476375"/>
          <p14:tracePt t="34494" x="4438650" y="1471613"/>
          <p14:tracePt t="34501" x="4429125" y="1462088"/>
          <p14:tracePt t="34548" x="4357688" y="1419225"/>
          <p14:tracePt t="34571" x="4291013" y="1395413"/>
          <p14:tracePt t="34586" x="4233863" y="1381125"/>
          <p14:tracePt t="34603" x="4181475" y="1366838"/>
          <p14:tracePt t="34608" x="4162425" y="1362075"/>
          <p14:tracePt t="34618" x="4138613" y="1357313"/>
          <p14:tracePt t="34624" x="4129088" y="1352550"/>
          <p14:tracePt t="34640" x="4105275" y="1347788"/>
          <p14:tracePt t="34644" x="4095750" y="1347788"/>
          <p14:tracePt t="34652" x="4090988" y="1343025"/>
          <p14:tracePt t="34661" x="4081463" y="1343025"/>
          <p14:tracePt t="34669" x="4071938" y="1338263"/>
          <p14:tracePt t="34684" x="4048125" y="1338263"/>
          <p14:tracePt t="34722" x="3995738" y="1333500"/>
          <p14:tracePt t="34749" x="3971925" y="1333500"/>
          <p14:tracePt t="34776" x="3952875" y="1333500"/>
          <p14:tracePt t="34780" x="3948113" y="1333500"/>
          <p14:tracePt t="34823" x="3938588" y="1333500"/>
          <p14:tracePt t="34871" x="3933825" y="1333500"/>
          <p14:tracePt t="34907" x="3871913" y="1333500"/>
          <p14:tracePt t="34913" x="3848100" y="1338263"/>
          <p14:tracePt t="34936" x="3810000" y="1343025"/>
          <p14:tracePt t="34961" x="3757613" y="1347788"/>
          <p14:tracePt t="34967" x="3748088" y="1352550"/>
          <p14:tracePt t="34975" x="3743325" y="1352550"/>
          <p14:tracePt t="35023" x="3719513" y="1357313"/>
          <p14:tracePt t="35028" x="3714750" y="1357313"/>
          <p14:tracePt t="35046" x="3681413" y="1362075"/>
          <p14:tracePt t="35049" x="3676650" y="1362075"/>
          <p14:tracePt t="35057" x="3652838" y="1362075"/>
          <p14:tracePt t="35066" x="3643313" y="1366838"/>
          <p14:tracePt t="35075" x="3629025" y="1366838"/>
          <p14:tracePt t="35095" x="3605213" y="1371600"/>
          <p14:tracePt t="35141" x="3576638" y="1371600"/>
          <p14:tracePt t="35164" x="3571875" y="1376363"/>
          <p14:tracePt t="35195" x="3567113" y="1376363"/>
          <p14:tracePt t="35308" x="3562350" y="1376363"/>
          <p14:tracePt t="35338" x="3533775" y="1385888"/>
          <p14:tracePt t="35374" x="3438525" y="1404938"/>
          <p14:tracePt t="35404" x="3409950" y="1414463"/>
          <p14:tracePt t="35652" x="3443288" y="1414463"/>
          <p14:tracePt t="35657" x="3457575" y="1414463"/>
          <p14:tracePt t="35664" x="3467100" y="1414463"/>
          <p14:tracePt t="35671" x="3481388" y="1414463"/>
          <p14:tracePt t="35684" x="3519488" y="1414463"/>
          <p14:tracePt t="35745" x="3800475" y="1428750"/>
          <p14:tracePt t="35753" x="3819525" y="1428750"/>
          <p14:tracePt t="35760" x="3829050" y="1428750"/>
          <p14:tracePt t="35804" x="3857625" y="1428750"/>
          <p14:tracePt t="35809" x="3862388" y="1433513"/>
          <p14:tracePt t="35825" x="3871913" y="1433513"/>
          <p14:tracePt t="35830" x="3881438" y="1433513"/>
          <p14:tracePt t="35840" x="3890963" y="1433513"/>
          <p14:tracePt t="35856" x="3910013" y="1438275"/>
          <p14:tracePt t="35860" x="3919538" y="1438275"/>
          <p14:tracePt t="35873" x="3929063" y="1438275"/>
          <p14:tracePt t="35884" x="3933825" y="1438275"/>
          <p14:tracePt t="35895" x="3943350" y="1438275"/>
          <p14:tracePt t="35902" x="3952875" y="1438275"/>
          <p14:tracePt t="35907" x="3957638" y="1438275"/>
          <p14:tracePt t="35912" x="3962400" y="1438275"/>
          <p14:tracePt t="35920" x="3971925" y="1438275"/>
          <p14:tracePt t="35925" x="3976688" y="1438275"/>
          <p14:tracePt t="35940" x="3995738" y="1443038"/>
          <p14:tracePt t="35977" x="4024313" y="1443038"/>
          <p14:tracePt t="35982" x="4033838" y="1443038"/>
          <p14:tracePt t="35987" x="4048125" y="1443038"/>
          <p14:tracePt t="36046" x="4157663" y="1443038"/>
          <p14:tracePt t="36062" x="4181475" y="1443038"/>
          <p14:tracePt t="36093" x="4210050" y="1443038"/>
          <p14:tracePt t="36114" x="4257675" y="1443038"/>
          <p14:tracePt t="36134" x="4295775" y="1443038"/>
          <p14:tracePt t="36167" x="4381500" y="1443038"/>
          <p14:tracePt t="36185" x="4419600" y="1443038"/>
          <p14:tracePt t="36215" x="4514850" y="1452563"/>
          <p14:tracePt t="36268" x="4643438" y="1452563"/>
          <p14:tracePt t="36290" x="4676775" y="1452563"/>
          <p14:tracePt t="36319" x="4691063" y="1452563"/>
          <p14:tracePt t="36328" x="4700588" y="1452563"/>
          <p14:tracePt t="36354" x="4705350" y="1452563"/>
          <p14:tracePt t="37125" x="4695825" y="1457325"/>
          <p14:tracePt t="37159" x="4681538" y="1462088"/>
          <p14:tracePt t="37168" x="4676775" y="1462088"/>
          <p14:tracePt t="37183" x="4662488" y="1466850"/>
          <p14:tracePt t="37187" x="4662488" y="1471613"/>
          <p14:tracePt t="37199" x="4652963" y="1476375"/>
          <p14:tracePt t="37203" x="4648200" y="1476375"/>
          <p14:tracePt t="37207" x="4638675" y="1481138"/>
          <p14:tracePt t="37220" x="4633913" y="1485900"/>
          <p14:tracePt t="37222" x="4629150" y="1485900"/>
          <p14:tracePt t="37232" x="4619625" y="1495425"/>
          <p14:tracePt t="37252" x="4600575" y="1504950"/>
          <p14:tracePt t="37258" x="4591050" y="1509713"/>
          <p14:tracePt t="37268" x="4581525" y="1514475"/>
          <p14:tracePt t="37281" x="4567238" y="1519238"/>
          <p14:tracePt t="37286" x="4557713" y="1524000"/>
          <p14:tracePt t="37297" x="4557713" y="1528763"/>
          <p14:tracePt t="37302" x="4548188" y="1533525"/>
          <p14:tracePt t="37309" x="4538663" y="1538288"/>
          <p14:tracePt t="37317" x="4533900" y="1538288"/>
          <p14:tracePt t="37322" x="4524375" y="1543050"/>
          <p14:tracePt t="37339" x="4510088" y="1547813"/>
          <p14:tracePt t="37344" x="4500563" y="1552575"/>
          <p14:tracePt t="37353" x="4495800" y="1552575"/>
          <p14:tracePt t="37367" x="4486275" y="1557338"/>
          <p14:tracePt t="37407" x="4457700" y="1566863"/>
          <p14:tracePt t="37413" x="4448175" y="1571625"/>
          <p14:tracePt t="37421" x="4443413" y="1571625"/>
          <p14:tracePt t="37435" x="4443413" y="1576388"/>
          <p14:tracePt t="37440" x="4429125" y="1576388"/>
          <p14:tracePt t="37467" x="4381500" y="1585913"/>
          <p14:tracePt t="37472" x="4371975" y="1590675"/>
          <p14:tracePt t="37499" x="4319588" y="1600200"/>
          <p14:tracePt t="37514" x="4295775" y="1604963"/>
          <p14:tracePt t="37546" x="4238625" y="1614488"/>
          <p14:tracePt t="37572" x="4205288" y="1614488"/>
          <p14:tracePt t="37582" x="4200525" y="1614488"/>
          <p14:tracePt t="37589" x="4191000" y="1614488"/>
          <p14:tracePt t="37594" x="4181475" y="1624013"/>
          <p14:tracePt t="37598" x="4167188" y="1624013"/>
          <p14:tracePt t="37622" x="4133850" y="1633538"/>
          <p14:tracePt t="37627" x="4119563" y="1633538"/>
          <p14:tracePt t="37668" x="4076700" y="1638300"/>
          <p14:tracePt t="37687" x="4029075" y="1652588"/>
          <p14:tracePt t="37717" x="3938588" y="1671638"/>
          <p14:tracePt t="37765" x="3824288" y="1695450"/>
          <p14:tracePt t="37813" x="3738563" y="1709738"/>
          <p14:tracePt t="37816" x="3714750" y="1714500"/>
          <p14:tracePt t="37869" x="3681413" y="1719263"/>
          <p14:tracePt t="37920" x="3671888" y="1719263"/>
          <p14:tracePt t="37964" x="3667125" y="1719263"/>
          <p14:tracePt t="38158" x="3686175" y="1719263"/>
          <p14:tracePt t="38183" x="3700463" y="1719263"/>
          <p14:tracePt t="38217" x="3729038" y="1719263"/>
          <p14:tracePt t="38272" x="3867150" y="1719263"/>
          <p14:tracePt t="38281" x="3876675" y="1719263"/>
          <p14:tracePt t="38292" x="3886200" y="1719263"/>
          <p14:tracePt t="38372" x="3900488" y="1719263"/>
          <p14:tracePt t="38387" x="3910013" y="1719263"/>
          <p14:tracePt t="38408" x="3924300" y="1719263"/>
          <p14:tracePt t="38484" x="3948113" y="1719263"/>
          <p14:tracePt t="38499" x="3976688" y="1719263"/>
          <p14:tracePt t="38574" x="4100513" y="1719263"/>
          <p14:tracePt t="38584" x="4105275" y="1719263"/>
          <p14:tracePt t="38593" x="4110038" y="1719263"/>
          <p14:tracePt t="38597" x="4114800" y="1719263"/>
          <p14:tracePt t="38604" x="4124325" y="1719263"/>
          <p14:tracePt t="38651" x="4214813" y="1719263"/>
          <p14:tracePt t="38657" x="4233863" y="1719263"/>
          <p14:tracePt t="38674" x="4262438" y="1719263"/>
          <p14:tracePt t="38680" x="4271963" y="1719263"/>
          <p14:tracePt t="38689" x="4286250" y="1719263"/>
          <p14:tracePt t="38694" x="4300538" y="1719263"/>
          <p14:tracePt t="38715" x="4329113" y="1719263"/>
          <p14:tracePt t="38720" x="4343400" y="1719263"/>
          <p14:tracePt t="38723" x="4352925" y="1719263"/>
          <p14:tracePt t="38732" x="4367213" y="1719263"/>
          <p14:tracePt t="38751" x="4381500" y="1719263"/>
          <p14:tracePt t="38753" x="4391025" y="1719263"/>
          <p14:tracePt t="38767" x="4400550" y="1719263"/>
          <p14:tracePt t="38774" x="4405313" y="1719263"/>
          <p14:tracePt t="38810" x="4429125" y="1719263"/>
          <p14:tracePt t="38812" x="4438650" y="1719263"/>
          <p14:tracePt t="38825" x="4448175" y="1719263"/>
          <p14:tracePt t="38829" x="4457700" y="1719263"/>
          <p14:tracePt t="38838" x="4471988" y="1719263"/>
          <p14:tracePt t="38857" x="4481513" y="1719263"/>
          <p14:tracePt t="38862" x="4500563" y="1719263"/>
          <p14:tracePt t="38868" x="4514850" y="1719263"/>
          <p14:tracePt t="38877" x="4524375" y="1719263"/>
          <p14:tracePt t="38905" x="4543425" y="1719263"/>
          <p14:tracePt t="39110" x="4552950" y="1719263"/>
          <p14:tracePt t="39597" x="4486275" y="1719263"/>
          <p14:tracePt t="39634" x="4371975" y="1719263"/>
          <p14:tracePt t="39639" x="4352925" y="1719263"/>
          <p14:tracePt t="39655" x="4333875" y="1719263"/>
          <p14:tracePt t="39666" x="4329113" y="1719263"/>
          <p14:tracePt t="39668" x="4324350" y="1719263"/>
          <p14:tracePt t="39732" x="4300538" y="1719263"/>
          <p14:tracePt t="39736" x="4291013" y="1714500"/>
          <p14:tracePt t="39743" x="4281488" y="1714500"/>
          <p14:tracePt t="39758" x="4271963" y="1709738"/>
          <p14:tracePt t="39762" x="4267200" y="1709738"/>
          <p14:tracePt t="39766" x="4248150" y="1704975"/>
          <p14:tracePt t="39777" x="4238625" y="1704975"/>
          <p14:tracePt t="39783" x="4233863" y="1700213"/>
          <p14:tracePt t="39796" x="4224338" y="1700213"/>
          <p14:tracePt t="39837" x="4200525" y="1700213"/>
          <p14:tracePt t="39843" x="4195763" y="1700213"/>
          <p14:tracePt t="39859" x="4181475" y="1700213"/>
          <p14:tracePt t="39865" x="4171950" y="1700213"/>
          <p14:tracePt t="39875" x="4162425" y="1695450"/>
          <p14:tracePt t="39882" x="4152900" y="1695450"/>
          <p14:tracePt t="39920" x="4119563" y="1695450"/>
          <p14:tracePt t="39954" x="4100513" y="1695450"/>
          <p14:tracePt t="39966" x="4095750" y="1695450"/>
          <p14:tracePt t="39969" x="4090988" y="1695450"/>
          <p14:tracePt t="39998" x="4067175" y="1695450"/>
          <p14:tracePt t="40008" x="4057650" y="1695450"/>
          <p14:tracePt t="40019" x="4038600" y="1695450"/>
          <p14:tracePt t="40072" x="3995738" y="1695450"/>
          <p14:tracePt t="40075" x="3986213" y="1695450"/>
          <p14:tracePt t="40080" x="3981450" y="1695450"/>
          <p14:tracePt t="40122" x="3943350" y="1695450"/>
          <p14:tracePt t="40151" x="3929063" y="1695450"/>
          <p14:tracePt t="40233" x="3919538" y="1695450"/>
          <p14:tracePt t="40238" x="3910013" y="1695450"/>
          <p14:tracePt t="40248" x="3905250" y="1695450"/>
          <p14:tracePt t="40311" x="3886200" y="1695450"/>
          <p14:tracePt t="40314" x="3876675" y="1695450"/>
          <p14:tracePt t="40352" x="3848100" y="1695450"/>
          <p14:tracePt t="40367" x="3838575" y="1695450"/>
          <p14:tracePt t="40389" x="3833813" y="1695450"/>
          <p14:tracePt t="40687" x="3838575" y="1685925"/>
          <p14:tracePt t="40719" x="3852863" y="1676400"/>
          <p14:tracePt t="40876" x="3857625" y="1676400"/>
          <p14:tracePt t="40923" x="3867150" y="1676400"/>
          <p14:tracePt t="41028" x="3876675" y="1676400"/>
          <p14:tracePt t="41091" x="3881438" y="1676400"/>
          <p14:tracePt t="41265" x="3886200" y="1676400"/>
          <p14:tracePt t="41322" x="3933825" y="1671638"/>
          <p14:tracePt t="41357" x="4095750" y="1647825"/>
          <p14:tracePt t="41394" x="4152900" y="1643063"/>
          <p14:tracePt t="41435" x="4176713" y="1643063"/>
          <p14:tracePt t="41468" x="4200525" y="1643063"/>
          <p14:tracePt t="41479" x="4205288" y="1643063"/>
          <p14:tracePt t="41486" x="4214813" y="1643063"/>
          <p14:tracePt t="41511" x="4229100" y="1643063"/>
          <p14:tracePt t="41516" x="4238625" y="1643063"/>
          <p14:tracePt t="41526" x="4248150" y="1643063"/>
          <p14:tracePt t="41531" x="4252913" y="1643063"/>
          <p14:tracePt t="41546" x="4267200" y="1643063"/>
          <p14:tracePt t="41591" x="4305300" y="1652588"/>
          <p14:tracePt t="41626" x="4333875" y="1662113"/>
          <p14:tracePt t="41686" x="4467225" y="1671638"/>
          <p14:tracePt t="41716" x="4514850" y="1671638"/>
          <p14:tracePt t="41724" x="4533900" y="1671638"/>
          <p14:tracePt t="41758" x="4581525" y="1671638"/>
          <p14:tracePt t="41764" x="4591050" y="1671638"/>
          <p14:tracePt t="41793" x="4633913" y="1671638"/>
          <p14:tracePt t="41812" x="4643438" y="1671638"/>
          <p14:tracePt t="41815" x="4652963" y="1671638"/>
          <p14:tracePt t="41844" x="4667250" y="1671638"/>
          <p14:tracePt t="42170" x="4662488" y="1671638"/>
          <p14:tracePt t="42200" x="4633913" y="1671638"/>
          <p14:tracePt t="42235" x="4529138" y="1671638"/>
          <p14:tracePt t="42311" x="4391025" y="1681163"/>
          <p14:tracePt t="42323" x="4386263" y="1681163"/>
          <p14:tracePt t="42363" x="4371975" y="1681163"/>
          <p14:tracePt t="42372" x="4367213" y="1681163"/>
          <p14:tracePt t="42381" x="4352925" y="1681163"/>
          <p14:tracePt t="42418" x="4252913" y="1681163"/>
          <p14:tracePt t="42455" x="4138613" y="1681163"/>
          <p14:tracePt t="42480" x="3986213" y="1681163"/>
          <p14:tracePt t="42488" x="3938588" y="1681163"/>
          <p14:tracePt t="42502" x="3814763" y="1681163"/>
          <p14:tracePt t="42515" x="3767138" y="1681163"/>
          <p14:tracePt t="42521" x="3729038" y="1681163"/>
          <p14:tracePt t="42530" x="3671888" y="1681163"/>
          <p14:tracePt t="42534" x="3633788" y="1681163"/>
          <p14:tracePt t="42542" x="3605213" y="1681163"/>
          <p14:tracePt t="42561" x="3533775" y="1681163"/>
          <p14:tracePt t="42565" x="3514725" y="1681163"/>
          <p14:tracePt t="42576" x="3486150" y="1681163"/>
          <p14:tracePt t="42581" x="3462338" y="1681163"/>
          <p14:tracePt t="42591" x="3424238" y="1681163"/>
          <p14:tracePt t="42619" x="3309938" y="1681163"/>
          <p14:tracePt t="42623" x="3262313" y="1681163"/>
          <p14:tracePt t="42642" x="3190875" y="1685925"/>
          <p14:tracePt t="42648" x="3143250" y="1685925"/>
          <p14:tracePt t="42655" x="3114675" y="1685925"/>
          <p14:tracePt t="42669" x="3033713" y="1695450"/>
          <p14:tracePt t="42680" x="3014663" y="1695450"/>
          <p14:tracePt t="42690" x="2976563" y="1695450"/>
          <p14:tracePt t="42697" x="2928938" y="1695450"/>
          <p14:tracePt t="42701" x="2890838" y="1695450"/>
          <p14:tracePt t="42705" x="2852738" y="1695450"/>
          <p14:tracePt t="42731" x="2690813" y="1695450"/>
          <p14:tracePt t="42748" x="2590800" y="1695450"/>
          <p14:tracePt t="42750" x="2533650" y="1695450"/>
          <p14:tracePt t="42760" x="2509838" y="1695450"/>
          <p14:tracePt t="42777" x="2405063" y="1695450"/>
          <p14:tracePt t="42782" x="2381250" y="1695450"/>
          <p14:tracePt t="42798" x="2314575" y="1695450"/>
          <p14:tracePt t="42807" x="2281238" y="1695450"/>
          <p14:tracePt t="42823" x="2228850" y="1695450"/>
          <p14:tracePt t="42828" x="2190750" y="1695450"/>
          <p14:tracePt t="42836" x="2181225" y="1695450"/>
          <p14:tracePt t="42851" x="2138363" y="1695450"/>
          <p14:tracePt t="42856" x="2109788" y="1695450"/>
          <p14:tracePt t="42873" x="2076450" y="1695450"/>
          <p14:tracePt t="42915" x="1943100" y="1695450"/>
          <p14:tracePt t="42919" x="1905000" y="1695450"/>
          <p14:tracePt t="42980" x="1709738" y="1695450"/>
          <p14:tracePt t="42984" x="1662113" y="1695450"/>
          <p14:tracePt t="43038" x="1452563" y="1695450"/>
          <p14:tracePt t="43060" x="1447800" y="1695450"/>
          <p14:tracePt t="43199" x="1457325" y="1695450"/>
          <p14:tracePt t="43232" x="1476375" y="1695450"/>
          <p14:tracePt t="43262" x="1752600" y="1657350"/>
          <p14:tracePt t="43268" x="1838325" y="1657350"/>
          <p14:tracePt t="43278" x="1933575" y="1647825"/>
          <p14:tracePt t="43288" x="2028825" y="1647825"/>
          <p14:tracePt t="43293" x="2124075" y="1643063"/>
          <p14:tracePt t="43300" x="2228850" y="1643063"/>
          <p14:tracePt t="43312" x="2390775" y="1643063"/>
          <p14:tracePt t="43360" x="2719388" y="1643063"/>
          <p14:tracePt t="43392" x="3052763" y="1643063"/>
          <p14:tracePt t="43395" x="3148013" y="1643063"/>
          <p14:tracePt t="43436" x="3567113" y="1643063"/>
          <p14:tracePt t="43456" x="3757613" y="1643063"/>
          <p14:tracePt t="43498" x="3867150" y="1643063"/>
          <p14:tracePt t="43502" x="3881438" y="1643063"/>
          <p14:tracePt t="43510" x="3895725" y="1643063"/>
          <p14:tracePt t="43540" x="3952875" y="1643063"/>
          <p14:tracePt t="43548" x="3962400" y="1643063"/>
          <p14:tracePt t="43574" x="3990975" y="1638300"/>
          <p14:tracePt t="43777" x="4129088" y="1638300"/>
          <p14:tracePt t="43821" x="4291013" y="1638300"/>
          <p14:tracePt t="43859" x="4310063" y="1638300"/>
          <p14:tracePt t="44000" x="4333875" y="1638300"/>
          <p14:tracePt t="44005" x="4343400" y="1638300"/>
          <p14:tracePt t="44012" x="4348163" y="1638300"/>
          <p14:tracePt t="44028" x="4352925" y="1638300"/>
          <p14:tracePt t="44126" x="4371975" y="1638300"/>
          <p14:tracePt t="44141" x="4381500" y="1638300"/>
          <p14:tracePt t="46095" x="4410075" y="1638300"/>
          <p14:tracePt t="46137" x="4481513" y="1638300"/>
          <p14:tracePt t="46143" x="4491038" y="1633538"/>
          <p14:tracePt t="46151" x="4505325" y="1633538"/>
          <p14:tracePt t="46160" x="4514850" y="1633538"/>
          <p14:tracePt t="46163" x="4524375" y="1633538"/>
          <p14:tracePt t="46181" x="4543425" y="1633538"/>
          <p14:tracePt t="46220" x="4572000" y="1633538"/>
          <p14:tracePt t="46254" x="4610100" y="1633538"/>
          <p14:tracePt t="46263" x="4619625" y="1633538"/>
          <p14:tracePt t="46270" x="4624388" y="1633538"/>
          <p14:tracePt t="46283" x="4629150" y="1633538"/>
          <p14:tracePt t="46357" x="4638675" y="1633538"/>
          <p14:tracePt t="46374" x="4676775" y="1633538"/>
          <p14:tracePt t="46393" x="4714875" y="1633538"/>
          <p14:tracePt t="46399" x="4729163" y="1633538"/>
          <p14:tracePt t="46408" x="4748213" y="1633538"/>
          <p14:tracePt t="46423" x="4757738" y="1633538"/>
          <p14:tracePt t="46609" x="4748213" y="1633538"/>
          <p14:tracePt t="46642" x="4724400" y="1633538"/>
          <p14:tracePt t="46667" x="4710113" y="1633538"/>
          <p14:tracePt t="46702" x="4624388" y="1633538"/>
          <p14:tracePt t="46708" x="4600575" y="1633538"/>
          <p14:tracePt t="46710" x="4586288" y="1633538"/>
          <p14:tracePt t="46732" x="4557713" y="1633538"/>
          <p14:tracePt t="46777" x="4467225" y="1633538"/>
          <p14:tracePt t="46782" x="4457700" y="1633538"/>
          <p14:tracePt t="46793" x="4438650" y="1633538"/>
          <p14:tracePt t="46841" x="4429125" y="1633538"/>
          <p14:tracePt t="46886" x="4405313" y="1633538"/>
          <p14:tracePt t="46891" x="4400550" y="1633538"/>
          <p14:tracePt t="46902" x="4395788" y="1633538"/>
          <p14:tracePt t="46919" x="4391025" y="1633538"/>
          <p14:tracePt t="47024" x="4367213" y="1633538"/>
          <p14:tracePt t="47029" x="4357688" y="1633538"/>
          <p14:tracePt t="47032" x="4352925" y="1633538"/>
          <p14:tracePt t="47085" x="4348163" y="1633538"/>
          <p14:tracePt t="47683" x="4352925" y="1643063"/>
          <p14:tracePt t="47687" x="4357688" y="1647825"/>
          <p14:tracePt t="47698" x="4362450" y="1647825"/>
          <p14:tracePt t="47717" x="4362450" y="1652588"/>
          <p14:tracePt t="47753" x="4367213" y="1652588"/>
          <p14:tracePt t="47842" x="4371975" y="1652588"/>
          <p14:tracePt t="47867" x="4376738" y="1652588"/>
          <p14:tracePt t="47935" x="4419600" y="1652588"/>
          <p14:tracePt t="47941" x="4438650" y="1652588"/>
          <p14:tracePt t="47948" x="4462463" y="1652588"/>
          <p14:tracePt t="47982" x="4486275" y="1657350"/>
          <p14:tracePt t="48061" x="4495800" y="1657350"/>
          <p14:tracePt t="48357" x="4486275" y="1657350"/>
          <p14:tracePt t="48408" x="4448175" y="1671638"/>
          <p14:tracePt t="48452" x="4443413" y="1676400"/>
          <p14:tracePt t="48478" x="4433888" y="1676400"/>
          <p14:tracePt t="48499" x="4405313" y="1690688"/>
          <p14:tracePt t="48542" x="4362450" y="1709738"/>
          <p14:tracePt t="48548" x="4329113" y="1724025"/>
          <p14:tracePt t="48578" x="4319588" y="1728788"/>
          <p14:tracePt t="48641" x="4295775" y="1728788"/>
          <p14:tracePt t="49626" x="0" y="0"/>
        </p14:tracePtLst>
        <p14:tracePtLst>
          <p14:tracePt t="50385" x="1343025" y="2043113"/>
          <p14:tracePt t="50668" x="1338263" y="2043113"/>
          <p14:tracePt t="50727" x="1328738" y="2043113"/>
          <p14:tracePt t="50763" x="1219200" y="2019300"/>
          <p14:tracePt t="50796" x="1128713" y="2009775"/>
          <p14:tracePt t="50840" x="1104900" y="2009775"/>
          <p14:tracePt t="50963" x="1100138" y="2009775"/>
          <p14:tracePt t="50979" x="1081088" y="2005013"/>
          <p14:tracePt t="50998" x="1071563" y="2005013"/>
          <p14:tracePt t="51134" x="1066800" y="2005013"/>
          <p14:tracePt t="51197" x="1057275" y="2005013"/>
          <p14:tracePt t="51324" x="1042988" y="2005013"/>
          <p14:tracePt t="51355" x="1023938" y="2005013"/>
          <p14:tracePt t="51409" x="966788" y="2019300"/>
          <p14:tracePt t="52199" x="976313" y="2019300"/>
          <p14:tracePt t="52217" x="990600" y="2019300"/>
          <p14:tracePt t="52229" x="995363" y="2019300"/>
          <p14:tracePt t="52232" x="1004888" y="2019300"/>
          <p14:tracePt t="52281" x="1057275" y="2024063"/>
          <p14:tracePt t="52287" x="1066800" y="2024063"/>
          <p14:tracePt t="52294" x="1066800" y="2028825"/>
          <p14:tracePt t="52304" x="1076325" y="2028825"/>
          <p14:tracePt t="52309" x="1095375" y="2028825"/>
          <p14:tracePt t="52318" x="1100138" y="2028825"/>
          <p14:tracePt t="52322" x="1119188" y="2028825"/>
          <p14:tracePt t="52339" x="1143000" y="2033588"/>
          <p14:tracePt t="52345" x="1147763" y="2033588"/>
          <p14:tracePt t="52436" x="1195388" y="2033588"/>
          <p14:tracePt t="52456" x="1214438" y="2033588"/>
          <p14:tracePt t="52564" x="1233488" y="2033588"/>
          <p14:tracePt t="52588" x="1252538" y="2033588"/>
          <p14:tracePt t="52737" x="1304925" y="2033588"/>
          <p14:tracePt t="52761" x="1338263" y="2033588"/>
          <p14:tracePt t="52811" x="1443038" y="2033588"/>
          <p14:tracePt t="52814" x="1447800" y="2033588"/>
          <p14:tracePt t="52907" x="1495425" y="2033588"/>
          <p14:tracePt t="52922" x="1533525" y="2033588"/>
          <p14:tracePt t="52968" x="1585913" y="2033588"/>
          <p14:tracePt t="52996" x="1590675" y="2033588"/>
          <p14:tracePt t="53046" x="1604963" y="2033588"/>
          <p14:tracePt t="53049" x="1609725" y="2033588"/>
          <p14:tracePt t="53096" x="1647825" y="2033588"/>
          <p14:tracePt t="53109" x="1657350" y="2033588"/>
          <p14:tracePt t="53156" x="1676400" y="2033588"/>
          <p14:tracePt t="53161" x="1681163" y="2033588"/>
          <p14:tracePt t="53185" x="1685925" y="2033588"/>
          <p14:tracePt t="53218" x="1704975" y="2033588"/>
          <p14:tracePt t="53221" x="1714500" y="2033588"/>
          <p14:tracePt t="53231" x="1724025" y="2033588"/>
          <p14:tracePt t="53240" x="1733550" y="2033588"/>
          <p14:tracePt t="53257" x="1747838" y="2033588"/>
          <p14:tracePt t="53266" x="1757363" y="2033588"/>
          <p14:tracePt t="53276" x="1781175" y="2033588"/>
          <p14:tracePt t="53282" x="1800225" y="2033588"/>
          <p14:tracePt t="53303" x="1824038" y="2033588"/>
          <p14:tracePt t="53311" x="1857375" y="2033588"/>
          <p14:tracePt t="53323" x="1881188" y="2033588"/>
          <p14:tracePt t="53329" x="1895475" y="2033588"/>
          <p14:tracePt t="53337" x="1919288" y="2033588"/>
          <p14:tracePt t="53354" x="1952625" y="2033588"/>
          <p14:tracePt t="53359" x="1962150" y="2033588"/>
          <p14:tracePt t="53370" x="1976438" y="2033588"/>
          <p14:tracePt t="53376" x="1985963" y="2033588"/>
          <p14:tracePt t="53382" x="1990725" y="2033588"/>
          <p14:tracePt t="53399" x="1995488" y="2033588"/>
          <p14:tracePt t="53454" x="2005013" y="2033588"/>
          <p14:tracePt t="53466" x="2009775" y="2033588"/>
          <p14:tracePt t="53470" x="2014538" y="2033588"/>
          <p14:tracePt t="53481" x="2019300" y="2033588"/>
          <p14:tracePt t="53485" x="2024063" y="2033588"/>
          <p14:tracePt t="53522" x="2052638" y="2033588"/>
          <p14:tracePt t="53559" x="2076450" y="2033588"/>
          <p14:tracePt t="53566" x="2085975" y="2033588"/>
          <p14:tracePt t="53602" x="2109788" y="2033588"/>
          <p14:tracePt t="53633" x="2147888" y="2033588"/>
          <p14:tracePt t="53651" x="2162175" y="2033588"/>
          <p14:tracePt t="53684" x="2181225" y="2033588"/>
          <p14:tracePt t="53699" x="2200275" y="2033588"/>
          <p14:tracePt t="53729" x="2271713" y="2033588"/>
          <p14:tracePt t="53733" x="2276475" y="2033588"/>
          <p14:tracePt t="53758" x="2286000" y="2033588"/>
          <p14:tracePt t="53812" x="2366963" y="2033588"/>
          <p14:tracePt t="53834" x="2400300" y="2033588"/>
          <p14:tracePt t="53839" x="2424113" y="2033588"/>
          <p14:tracePt t="53859" x="2462213" y="2033588"/>
          <p14:tracePt t="53865" x="2466975" y="2033588"/>
          <p14:tracePt t="53889" x="2481263" y="2033588"/>
          <p14:tracePt t="53903" x="2495550" y="2033588"/>
          <p14:tracePt t="53916" x="2505075" y="2033588"/>
          <p14:tracePt t="53920" x="2514600" y="2033588"/>
          <p14:tracePt t="53932" x="2528888" y="2033588"/>
          <p14:tracePt t="53937" x="2543175" y="2033588"/>
          <p14:tracePt t="53940" x="2562225" y="2033588"/>
          <p14:tracePt t="53953" x="2576513" y="2033588"/>
          <p14:tracePt t="53958" x="2595563" y="2033588"/>
          <p14:tracePt t="53967" x="2619375" y="2033588"/>
          <p14:tracePt t="53971" x="2638425" y="2033588"/>
          <p14:tracePt t="53978" x="2657475" y="2033588"/>
          <p14:tracePt t="53993" x="2686050" y="2033588"/>
          <p14:tracePt t="53996" x="2700338" y="2033588"/>
          <p14:tracePt t="54014" x="2743200" y="2033588"/>
          <p14:tracePt t="54018" x="2762250" y="2033588"/>
          <p14:tracePt t="54023" x="2786063" y="2033588"/>
          <p14:tracePt t="54030" x="2800350" y="2033588"/>
          <p14:tracePt t="54044" x="2828925" y="2033588"/>
          <p14:tracePt t="54047" x="2843213" y="2033588"/>
          <p14:tracePt t="54062" x="2871788" y="2033588"/>
          <p14:tracePt t="54085" x="2909888" y="2033588"/>
          <p14:tracePt t="54095" x="2914650" y="2033588"/>
          <p14:tracePt t="54133" x="2976563" y="2033588"/>
          <p14:tracePt t="54138" x="2986088" y="2033588"/>
          <p14:tracePt t="54153" x="3009900" y="2033588"/>
          <p14:tracePt t="54161" x="3019425" y="2033588"/>
          <p14:tracePt t="54169" x="3033713" y="2028825"/>
          <p14:tracePt t="54174" x="3043238" y="2028825"/>
          <p14:tracePt t="54183" x="3052763" y="2028825"/>
          <p14:tracePt t="54197" x="3062288" y="2028825"/>
          <p14:tracePt t="54230" x="3095625" y="2028825"/>
          <p14:tracePt t="54235" x="3109913" y="2028825"/>
          <p14:tracePt t="54246" x="3119438" y="2028825"/>
          <p14:tracePt t="54253" x="3128963" y="2028825"/>
          <p14:tracePt t="54262" x="3138488" y="2028825"/>
          <p14:tracePt t="54274" x="3157538" y="2028825"/>
          <p14:tracePt t="54296" x="3171825" y="2028825"/>
          <p14:tracePt t="54343" x="3176588" y="2028825"/>
          <p14:tracePt t="54359" x="3195638" y="2028825"/>
          <p14:tracePt t="54385" x="3228975" y="2028825"/>
          <p14:tracePt t="54403" x="3252788" y="2028825"/>
          <p14:tracePt t="54435" x="3267075" y="2028825"/>
          <p14:tracePt t="54449" x="3281363" y="2028825"/>
          <p14:tracePt t="54482" x="3400425" y="2028825"/>
          <p14:tracePt t="54495" x="3424238" y="2028825"/>
          <p14:tracePt t="54512" x="3443288" y="2028825"/>
          <p14:tracePt t="54521" x="3448050" y="2028825"/>
          <p14:tracePt t="54530" x="3452813" y="2028825"/>
          <p14:tracePt t="54639" x="3462338" y="2028825"/>
          <p14:tracePt t="54729" x="3490913" y="2028825"/>
          <p14:tracePt t="54747" x="3495675" y="2028825"/>
          <p14:tracePt t="54840" x="3505200" y="2024063"/>
          <p14:tracePt t="54868" x="3533775" y="2014538"/>
          <p14:tracePt t="54871" x="3543300" y="2009775"/>
          <p14:tracePt t="54877" x="3548063" y="2005013"/>
          <p14:tracePt t="54917" x="3571875" y="1990725"/>
          <p14:tracePt t="54964" x="3590925" y="1981200"/>
          <p14:tracePt t="54977" x="3605213" y="1976438"/>
          <p14:tracePt t="55031" x="3619500" y="1962150"/>
          <p14:tracePt t="55045" x="3624263" y="1957388"/>
          <p14:tracePt t="55077" x="3638550" y="1947863"/>
          <p14:tracePt t="55079" x="3643313" y="1943100"/>
          <p14:tracePt t="55101" x="3662363" y="1928813"/>
          <p14:tracePt t="55107" x="3667125" y="1924050"/>
          <p14:tracePt t="55125" x="3671888" y="1919288"/>
          <p14:tracePt t="55130" x="3671888" y="1914525"/>
          <p14:tracePt t="55150" x="3676650" y="1909763"/>
          <p14:tracePt t="55215" x="3676650" y="1905000"/>
          <p14:tracePt t="55279" x="3676650" y="1895475"/>
          <p14:tracePt t="55320" x="3676650" y="1876425"/>
          <p14:tracePt t="55325" x="3676650" y="1866900"/>
          <p14:tracePt t="55368" x="3652838" y="1843088"/>
          <p14:tracePt t="55384" x="3643313" y="1838325"/>
          <p14:tracePt t="55416" x="3614738" y="1824038"/>
          <p14:tracePt t="55463" x="3571875" y="1804988"/>
          <p14:tracePt t="55510" x="3495675" y="1776413"/>
          <p14:tracePt t="55515" x="3481388" y="1766888"/>
          <p14:tracePt t="55531" x="3452813" y="1757363"/>
          <p14:tracePt t="55568" x="3419475" y="1747838"/>
          <p14:tracePt t="55584" x="3414713" y="1747838"/>
          <p14:tracePt t="55654" x="3400425" y="1747838"/>
          <p14:tracePt t="55688" x="3367088" y="1747838"/>
          <p14:tracePt t="55700" x="3362325" y="1747838"/>
          <p14:tracePt t="55709" x="3357563" y="1747838"/>
          <p14:tracePt t="55715" x="3348038" y="1747838"/>
          <p14:tracePt t="55720" x="3343275" y="1747838"/>
          <p14:tracePt t="55734" x="3333750" y="1747838"/>
          <p14:tracePt t="55740" x="3324225" y="1747838"/>
          <p14:tracePt t="55746" x="3309938" y="1747838"/>
          <p14:tracePt t="55752" x="3300413" y="1747838"/>
          <p14:tracePt t="55756" x="3286125" y="1747838"/>
          <p14:tracePt t="55766" x="3267075" y="1747838"/>
          <p14:tracePt t="55782" x="3238500" y="1747838"/>
          <p14:tracePt t="55806" x="3200400" y="1747838"/>
          <p14:tracePt t="55812" x="3190875" y="1752600"/>
          <p14:tracePt t="55815" x="3181350" y="1752600"/>
          <p14:tracePt t="55862" x="3167063" y="1752600"/>
          <p14:tracePt t="55887" x="3148013" y="1762125"/>
          <p14:tracePt t="55908" x="3119438" y="1771650"/>
          <p14:tracePt t="55913" x="3109913" y="1776413"/>
          <p14:tracePt t="55938" x="3095625" y="1781175"/>
          <p14:tracePt t="55983" x="3071813" y="1800225"/>
          <p14:tracePt t="56013" x="3057525" y="1814513"/>
          <p14:tracePt t="56018" x="3052763" y="1819275"/>
          <p14:tracePt t="56030" x="3048000" y="1824038"/>
          <p14:tracePt t="56034" x="3048000" y="1828800"/>
          <p14:tracePt t="56044" x="3043238" y="1833563"/>
          <p14:tracePt t="56061" x="3038475" y="1838325"/>
          <p14:tracePt t="56102" x="3033713" y="1843088"/>
          <p14:tracePt t="56110" x="3033713" y="1847850"/>
          <p14:tracePt t="56174" x="3014663" y="1871663"/>
          <p14:tracePt t="56244" x="2995613" y="1900238"/>
          <p14:tracePt t="56268" x="2981325" y="1924050"/>
          <p14:tracePt t="56309" x="2967038" y="1933575"/>
          <p14:tracePt t="56349" x="2933700" y="1962150"/>
          <p14:tracePt t="56367" x="2919413" y="1971675"/>
          <p14:tracePt t="56401" x="2900363" y="1981200"/>
          <p14:tracePt t="56425" x="2895600" y="1985963"/>
          <p14:tracePt t="56470" x="2895600" y="1995488"/>
          <p14:tracePt t="56541" x="2838450" y="2000250"/>
          <p14:tracePt t="56610" x="2838450" y="2005013"/>
          <p14:tracePt t="56629" x="2809875" y="2009775"/>
          <p14:tracePt t="56642" x="2790825" y="2009775"/>
          <p14:tracePt t="56651" x="2781300" y="2014538"/>
          <p14:tracePt t="56668" x="2767013" y="2014538"/>
          <p14:tracePt t="56674" x="2762250" y="2014538"/>
          <p14:tracePt t="56685" x="2757488" y="2014538"/>
          <p14:tracePt t="56712" x="2752725" y="2014538"/>
          <p14:tracePt t="57296" x="2762250" y="2014538"/>
          <p14:tracePt t="57345" x="3052763" y="1976438"/>
          <p14:tracePt t="57355" x="3109913" y="1976438"/>
          <p14:tracePt t="57362" x="3157538" y="1976438"/>
          <p14:tracePt t="57383" x="3271838" y="1976438"/>
          <p14:tracePt t="57409" x="3486150" y="1976438"/>
          <p14:tracePt t="57463" x="3724275" y="1976438"/>
          <p14:tracePt t="57468" x="3738563" y="1976438"/>
          <p14:tracePt t="57483" x="3767138" y="1976438"/>
          <p14:tracePt t="57490" x="3786188" y="1976438"/>
          <p14:tracePt t="57496" x="3800475" y="1976438"/>
          <p14:tracePt t="57505" x="3819525" y="1976438"/>
          <p14:tracePt t="57514" x="3838575" y="1976438"/>
          <p14:tracePt t="57529" x="3871913" y="1976438"/>
          <p14:tracePt t="57561" x="3952875" y="1976438"/>
          <p14:tracePt t="57565" x="3967163" y="1976438"/>
          <p14:tracePt t="57596" x="4010025" y="1976438"/>
          <p14:tracePt t="57618" x="4048125" y="1976438"/>
          <p14:tracePt t="57623" x="4057650" y="1976438"/>
          <p14:tracePt t="57631" x="4067175" y="1976438"/>
          <p14:tracePt t="57669" x="4090988" y="1976438"/>
          <p14:tracePt t="58288" x="4143375" y="1976438"/>
          <p14:tracePt t="58306" x="4205288" y="1976438"/>
          <p14:tracePt t="58340" x="4371975" y="1976438"/>
          <p14:tracePt t="58346" x="4391025" y="1976438"/>
          <p14:tracePt t="58374" x="4476750" y="1976438"/>
          <p14:tracePt t="58385" x="4500563" y="1976438"/>
          <p14:tracePt t="58392" x="4519613" y="1976438"/>
          <p14:tracePt t="58409" x="4557713" y="1976438"/>
          <p14:tracePt t="58412" x="4572000" y="1976438"/>
          <p14:tracePt t="58452" x="4638675" y="1976438"/>
          <p14:tracePt t="58474" x="4652963" y="1976438"/>
          <p14:tracePt t="58484" x="4657725" y="1976438"/>
          <p14:tracePt t="58490" x="4667250" y="1976438"/>
          <p14:tracePt t="58495" x="4676775" y="1976438"/>
          <p14:tracePt t="58502" x="4686300" y="1976438"/>
          <p14:tracePt t="58519" x="4724400" y="1976438"/>
          <p14:tracePt t="58526" x="4738688" y="1976438"/>
          <p14:tracePt t="58536" x="4757738" y="1976438"/>
          <p14:tracePt t="58544" x="4772025" y="1976438"/>
          <p14:tracePt t="58550" x="4795838" y="1976438"/>
          <p14:tracePt t="58558" x="4810125" y="1976438"/>
          <p14:tracePt t="58570" x="4824413" y="1976438"/>
          <p14:tracePt t="58583" x="4829175" y="1976438"/>
          <p14:tracePt t="58673" x="4933950" y="1976438"/>
          <p14:tracePt t="58674" x="4948238" y="1976438"/>
          <p14:tracePt t="58690" x="4976813" y="1976438"/>
          <p14:tracePt t="58706" x="4981575" y="1976438"/>
          <p14:tracePt t="58781" x="5010150" y="1976438"/>
          <p14:tracePt t="58806" x="5086350" y="1985963"/>
          <p14:tracePt t="58823" x="5195888" y="1985963"/>
          <p14:tracePt t="58860" x="5286375" y="1985963"/>
          <p14:tracePt t="58887" x="5319713" y="1985963"/>
          <p14:tracePt t="58903" x="5348288" y="1985963"/>
          <p14:tracePt t="58928" x="5472113" y="1985963"/>
          <p14:tracePt t="58940" x="5567363" y="1985963"/>
          <p14:tracePt t="58944" x="5595938" y="1985963"/>
          <p14:tracePt t="58963" x="5634038" y="1985963"/>
          <p14:tracePt t="58968" x="5643563" y="1985963"/>
          <p14:tracePt t="59310" x="5638800" y="1985963"/>
          <p14:tracePt t="59340" x="5619750" y="1985963"/>
          <p14:tracePt t="59389" x="5448300" y="1985963"/>
          <p14:tracePt t="59394" x="5419725" y="1985963"/>
          <p14:tracePt t="59416" x="5338763" y="1985963"/>
          <p14:tracePt t="59434" x="5295900" y="1985963"/>
          <p14:tracePt t="59459" x="5262563" y="1985963"/>
          <p14:tracePt t="59466" x="5253038" y="1985963"/>
          <p14:tracePt t="59471" x="5238750" y="1990725"/>
          <p14:tracePt t="59481" x="5233988" y="1990725"/>
          <p14:tracePt t="59486" x="5224463" y="1995488"/>
          <p14:tracePt t="59496" x="5219700" y="1995488"/>
          <p14:tracePt t="59502" x="5205413" y="1995488"/>
          <p14:tracePt t="59509" x="5191125" y="2000250"/>
          <p14:tracePt t="59517" x="5181600" y="2005013"/>
          <p14:tracePt t="59547" x="5157788" y="2009775"/>
          <p14:tracePt t="59556" x="5148263" y="2014538"/>
          <p14:tracePt t="59580" x="5119688" y="2024063"/>
          <p14:tracePt t="59619" x="5100638" y="2033588"/>
          <p14:tracePt t="59656" x="5067300" y="2043113"/>
          <p14:tracePt t="59701" x="5053013" y="2043113"/>
          <p14:tracePt t="60044" x="5062538" y="2043113"/>
          <p14:tracePt t="60090" x="5110163" y="2043113"/>
          <p14:tracePt t="60105" x="5133975" y="2043113"/>
          <p14:tracePt t="60110" x="5153025" y="2038350"/>
          <p14:tracePt t="60116" x="5162550" y="2038350"/>
          <p14:tracePt t="60169" x="5229225" y="2038350"/>
          <p14:tracePt t="60189" x="5291138" y="2038350"/>
          <p14:tracePt t="60198" x="5338763" y="2038350"/>
          <p14:tracePt t="60226" x="5491163" y="2038350"/>
          <p14:tracePt t="60233" x="5505450" y="2038350"/>
          <p14:tracePt t="60243" x="5534025" y="2038350"/>
          <p14:tracePt t="60277" x="5553075" y="2038350"/>
          <p14:tracePt t="60688" x="5514975" y="2038350"/>
          <p14:tracePt t="60691" x="5505450" y="2038350"/>
          <p14:tracePt t="60698" x="5491163" y="2043113"/>
          <p14:tracePt t="60716" x="5472113" y="2043113"/>
          <p14:tracePt t="60758" x="5434013" y="2043113"/>
          <p14:tracePt t="60763" x="5429250" y="2043113"/>
          <p14:tracePt t="60779" x="5410200" y="2043113"/>
          <p14:tracePt t="60781" x="5400675" y="2043113"/>
          <p14:tracePt t="60817" x="5376863" y="2043113"/>
          <p14:tracePt t="60843" x="5372100" y="2043113"/>
          <p14:tracePt t="60874" x="5362575" y="2043113"/>
          <p14:tracePt t="60892" x="5338763" y="2043113"/>
          <p14:tracePt t="60914" x="5305425" y="2043113"/>
          <p14:tracePt t="60918" x="5300663" y="2043113"/>
          <p14:tracePt t="60933" x="5295900" y="2043113"/>
          <p14:tracePt t="61061" x="5238750" y="2009775"/>
          <p14:tracePt t="61086" x="5176838" y="1966913"/>
          <p14:tracePt t="61108" x="5105400" y="1914525"/>
          <p14:tracePt t="61111" x="5081588" y="1895475"/>
          <p14:tracePt t="61132" x="5029200" y="1857375"/>
          <p14:tracePt t="61137" x="4995863" y="1833563"/>
          <p14:tracePt t="61156" x="4905375" y="1785938"/>
          <p14:tracePt t="61189" x="4810125" y="1728788"/>
          <p14:tracePt t="61215" x="4772025" y="1704975"/>
          <p14:tracePt t="61233" x="4743450" y="1681163"/>
          <p14:tracePt t="61278" x="4643438" y="1614488"/>
          <p14:tracePt t="61294" x="4624388" y="1595438"/>
          <p14:tracePt t="61325" x="4595813" y="1571625"/>
          <p14:tracePt t="61329" x="4586288" y="1562100"/>
          <p14:tracePt t="61370" x="4548188" y="1543050"/>
          <p14:tracePt t="61404" x="4452938" y="1490663"/>
          <p14:tracePt t="61437" x="4438650" y="1481138"/>
          <p14:tracePt t="61452" x="4414838" y="1471613"/>
          <p14:tracePt t="61480" x="4276725" y="1400175"/>
          <p14:tracePt t="61497" x="4243388" y="1381125"/>
          <p14:tracePt t="61530" x="4176713" y="1357313"/>
          <p14:tracePt t="61556" x="4152900" y="1352550"/>
          <p14:tracePt t="61580" x="4138613" y="1352550"/>
          <p14:tracePt t="61590" x="4119563" y="1347788"/>
          <p14:tracePt t="61598" x="4110038" y="1347788"/>
          <p14:tracePt t="61607" x="4105275" y="1347788"/>
          <p14:tracePt t="61625" x="4095750" y="1347788"/>
          <p14:tracePt t="61684" x="4024313" y="1347788"/>
          <p14:tracePt t="61706" x="3986213" y="1347788"/>
          <p14:tracePt t="61716" x="3976688" y="1347788"/>
          <p14:tracePt t="61721" x="3967163" y="1347788"/>
          <p14:tracePt t="61728" x="3952875" y="1347788"/>
          <p14:tracePt t="61885" x="3919538" y="1357313"/>
          <p14:tracePt t="61907" x="3895725" y="1371600"/>
          <p14:tracePt t="61946" x="3852863" y="1390650"/>
          <p14:tracePt t="61950" x="3852863" y="1395413"/>
          <p14:tracePt t="62118" x="3862388" y="1409700"/>
          <p14:tracePt t="62124" x="3881438" y="1423988"/>
          <p14:tracePt t="62182" x="4000500" y="1447800"/>
          <p14:tracePt t="62187" x="4019550" y="1447800"/>
          <p14:tracePt t="62193" x="4043363" y="1452563"/>
          <p14:tracePt t="62202" x="4057650" y="1452563"/>
          <p14:tracePt t="62205" x="4081463" y="1452563"/>
          <p14:tracePt t="62213" x="4110038" y="1452563"/>
          <p14:tracePt t="62230" x="4167188" y="1452563"/>
          <p14:tracePt t="62245" x="4224338" y="1452563"/>
          <p14:tracePt t="62257" x="4248150" y="1452563"/>
          <p14:tracePt t="62267" x="4286250" y="1452563"/>
          <p14:tracePt t="62281" x="4319588" y="1452563"/>
          <p14:tracePt t="62293" x="4329113" y="1452563"/>
          <p14:tracePt t="62302" x="4338638" y="1452563"/>
          <p14:tracePt t="62310" x="4348163" y="1452563"/>
          <p14:tracePt t="62316" x="4357688" y="1452563"/>
          <p14:tracePt t="62320" x="4367213" y="1452563"/>
          <p14:tracePt t="62337" x="4386263" y="1452563"/>
          <p14:tracePt t="62375" x="4448175" y="1452563"/>
          <p14:tracePt t="62377" x="4457700" y="1452563"/>
          <p14:tracePt t="62403" x="4467225" y="1452563"/>
          <p14:tracePt t="62736" x="4452938" y="1452563"/>
          <p14:tracePt t="62742" x="4448175" y="1452563"/>
          <p14:tracePt t="62762" x="4433888" y="1452563"/>
          <p14:tracePt t="62809" x="4138613" y="1428750"/>
          <p14:tracePt t="62814" x="4081463" y="1423988"/>
          <p14:tracePt t="62862" x="3876675" y="1409700"/>
          <p14:tracePt t="62868" x="3871913" y="1409700"/>
          <p14:tracePt t="62949" x="3819525" y="1409700"/>
          <p14:tracePt t="62965" x="3795713" y="1404938"/>
          <p14:tracePt t="63001" x="3786188" y="1404938"/>
          <p14:tracePt t="63060" x="3700463" y="1395413"/>
          <p14:tracePt t="63066" x="3686175" y="1395413"/>
          <p14:tracePt t="63071" x="3676650" y="1395413"/>
          <p14:tracePt t="63815" x="3700463" y="1395413"/>
          <p14:tracePt t="63840" x="3810000" y="1395413"/>
          <p14:tracePt t="63846" x="3848100" y="1395413"/>
          <p14:tracePt t="63849" x="3895725" y="1395413"/>
          <p14:tracePt t="63860" x="3943350" y="1395413"/>
          <p14:tracePt t="63877" x="4043363" y="1395413"/>
          <p14:tracePt t="63880" x="4081463" y="1395413"/>
          <p14:tracePt t="63922" x="4243388" y="1395413"/>
          <p14:tracePt t="63929" x="4267200" y="1395413"/>
          <p14:tracePt t="63939" x="4324350" y="1395413"/>
          <p14:tracePt t="63946" x="4348163" y="1395413"/>
          <p14:tracePt t="63956" x="4376738" y="1395413"/>
          <p14:tracePt t="63965" x="4395788" y="1395413"/>
          <p14:tracePt t="63982" x="4448175" y="1395413"/>
          <p14:tracePt t="63987" x="4462463" y="1395413"/>
          <p14:tracePt t="63990" x="4476750" y="1395413"/>
          <p14:tracePt t="64000" x="4491038" y="1395413"/>
          <p14:tracePt t="64016" x="4514850" y="1395413"/>
          <p14:tracePt t="64056" x="4548188" y="1395413"/>
          <p14:tracePt t="64062" x="4557713" y="1395413"/>
          <p14:tracePt t="64065" x="4586288" y="1395413"/>
          <p14:tracePt t="64093" x="4662488" y="1395413"/>
          <p14:tracePt t="64098" x="4691063" y="1395413"/>
          <p14:tracePt t="64108" x="4724400" y="1400175"/>
          <p14:tracePt t="64125" x="4762500" y="1400175"/>
          <p14:tracePt t="64531" x="4824413" y="1466850"/>
          <p14:tracePt t="64558" x="4852988" y="1490663"/>
          <p14:tracePt t="64583" x="4886325" y="1524000"/>
          <p14:tracePt t="64587" x="4891088" y="1533525"/>
          <p14:tracePt t="64595" x="4905375" y="1543050"/>
          <p14:tracePt t="64601" x="4914900" y="1552575"/>
          <p14:tracePt t="64612" x="4933950" y="1571625"/>
          <p14:tracePt t="64619" x="4948238" y="1585913"/>
          <p14:tracePt t="64624" x="4967288" y="1604963"/>
          <p14:tracePt t="64629" x="4981575" y="1614488"/>
          <p14:tracePt t="64682" x="5091113" y="1704975"/>
          <p14:tracePt t="64707" x="5119688" y="1728788"/>
          <p14:tracePt t="64714" x="5124450" y="1738313"/>
          <p14:tracePt t="64723" x="5129213" y="1743075"/>
          <p14:tracePt t="64724" x="5129213" y="1752600"/>
          <p14:tracePt t="64747" x="5138738" y="1762125"/>
          <p14:tracePt t="64781" x="5157788" y="1795463"/>
          <p14:tracePt t="64806" x="5167313" y="1800225"/>
          <p14:tracePt t="64812" x="5167313" y="1804988"/>
          <p14:tracePt t="64816" x="5172075" y="1809750"/>
          <p14:tracePt t="64823" x="5172075" y="1819275"/>
          <p14:tracePt t="64831" x="5176838" y="1824038"/>
          <p14:tracePt t="64843" x="5181600" y="1828800"/>
          <p14:tracePt t="64846" x="5181600" y="1838325"/>
          <p14:tracePt t="64866" x="5186363" y="1838325"/>
          <p14:tracePt t="64901" x="5200650" y="1862138"/>
          <p14:tracePt t="64919" x="5205413" y="1866900"/>
          <p14:tracePt t="64970" x="5229225" y="1890713"/>
          <p14:tracePt t="65026" x="5229225" y="1895475"/>
          <p14:tracePt t="65108" x="5238750" y="1905000"/>
          <p14:tracePt t="65125" x="5243513" y="1914525"/>
          <p14:tracePt t="65130" x="5243513" y="1919288"/>
          <p14:tracePt t="65139" x="5248275" y="1924050"/>
          <p14:tracePt t="65156" x="5253038" y="1933575"/>
          <p14:tracePt t="65161" x="5257800" y="1943100"/>
          <p14:tracePt t="65189" x="5267325" y="1957388"/>
          <p14:tracePt t="65228" x="5281613" y="1981200"/>
          <p14:tracePt t="65353" x="5281613" y="1985963"/>
          <p14:tracePt t="65373" x="5291138" y="1995488"/>
          <p14:tracePt t="65406" x="5305425" y="2019300"/>
          <p14:tracePt t="65430" x="5314950" y="2033588"/>
          <p14:tracePt t="65451" x="5324475" y="2043113"/>
          <p14:tracePt t="65484" x="5334000" y="2047875"/>
          <p14:tracePt t="65509" x="5376863" y="2047875"/>
          <p14:tracePt t="65527" x="5414963" y="2047875"/>
          <p14:tracePt t="65531" x="5429250" y="2047875"/>
          <p14:tracePt t="65543" x="5467350" y="2047875"/>
          <p14:tracePt t="65559" x="5495925" y="2047875"/>
          <p14:tracePt t="65565" x="5505450" y="2047875"/>
          <p14:tracePt t="65582" x="5519738" y="2043113"/>
          <p14:tracePt t="65619" x="5534025" y="2043113"/>
          <p14:tracePt t="65642" x="5548313" y="2028825"/>
          <p14:tracePt t="65649" x="5553075" y="2024063"/>
          <p14:tracePt t="65660" x="5557838" y="2019300"/>
          <p14:tracePt t="65665" x="5562600" y="2019300"/>
          <p14:tracePt t="65703" x="5576888" y="2000250"/>
          <p14:tracePt t="65712" x="5581650" y="1995488"/>
          <p14:tracePt t="65719" x="5586413" y="1990725"/>
          <p14:tracePt t="65734" x="5591175" y="1981200"/>
          <p14:tracePt t="65739" x="5591175" y="1971675"/>
          <p14:tracePt t="65789" x="5605463" y="1938338"/>
          <p14:tracePt t="65885" x="5614988" y="1862138"/>
          <p14:tracePt t="65934" x="5600700" y="1843088"/>
          <p14:tracePt t="65940" x="5595938" y="1833563"/>
          <p14:tracePt t="65967" x="5591175" y="1833563"/>
          <p14:tracePt t="65998" x="5567363" y="1819275"/>
          <p14:tracePt t="66046" x="5524500" y="1804988"/>
          <p14:tracePt t="66056" x="5514975" y="1800225"/>
          <p14:tracePt t="66063" x="5491163" y="1800225"/>
          <p14:tracePt t="66077" x="5453063" y="1795463"/>
          <p14:tracePt t="66112" x="5405438" y="1790700"/>
          <p14:tracePt t="66154" x="5395913" y="1790700"/>
          <p14:tracePt t="66186" x="5391150" y="1790700"/>
          <p14:tracePt t="66215" x="5381625" y="1790700"/>
          <p14:tracePt t="66233" x="5367338" y="1790700"/>
          <p14:tracePt t="66266" x="5362575" y="1795463"/>
          <p14:tracePt t="66306" x="5353050" y="1800225"/>
          <p14:tracePt t="66341" x="5334000" y="1838325"/>
          <p14:tracePt t="66377" x="5324475" y="1862138"/>
          <p14:tracePt t="66400" x="5319713" y="1881188"/>
          <p14:tracePt t="66433" x="5310188" y="1900238"/>
          <p14:tracePt t="66450" x="5305425" y="1909763"/>
          <p14:tracePt t="66495" x="5295900" y="1924050"/>
          <p14:tracePt t="66544" x="5291138" y="1924050"/>
          <p14:tracePt t="66773" x="5291138" y="1928813"/>
          <p14:tracePt t="66795" x="5291138" y="1933575"/>
          <p14:tracePt t="66828" x="5300663" y="1938338"/>
          <p14:tracePt t="66845" x="5300663" y="1943100"/>
          <p14:tracePt t="66954" x="5305425" y="1943100"/>
          <p14:tracePt t="67029" x="5310188" y="1924050"/>
          <p14:tracePt t="67078" x="5310188" y="1900238"/>
          <p14:tracePt t="67123" x="5291138" y="1838325"/>
          <p14:tracePt t="67185" x="5257800" y="1814513"/>
          <p14:tracePt t="67309" x="5253038" y="1814513"/>
          <p14:tracePt t="67343" x="5238750" y="1814513"/>
          <p14:tracePt t="67378" x="5210175" y="1814513"/>
          <p14:tracePt t="67440" x="5186363" y="1824038"/>
          <p14:tracePt t="67498" x="5181600" y="1828800"/>
          <p14:tracePt t="67532" x="5157788" y="1862138"/>
          <p14:tracePt t="67570" x="5133975" y="1890713"/>
          <p14:tracePt t="67576" x="5124450" y="1900238"/>
          <p14:tracePt t="67586" x="5119688" y="1909763"/>
          <p14:tracePt t="67593" x="5110163" y="1914525"/>
          <p14:tracePt t="67598" x="5105400" y="1924050"/>
          <p14:tracePt t="67611" x="5095875" y="1928813"/>
          <p14:tracePt t="67708" x="4924425" y="2014538"/>
          <p14:tracePt t="67713" x="4914900" y="2019300"/>
          <p14:tracePt t="67722" x="4900613" y="2024063"/>
          <p14:tracePt t="67737" x="4881563" y="2028825"/>
          <p14:tracePt t="67771" x="4843463" y="2043113"/>
          <p14:tracePt t="67777" x="4829175" y="2043113"/>
          <p14:tracePt t="67782" x="4814888" y="2047875"/>
          <p14:tracePt t="67789" x="4795838" y="2047875"/>
          <p14:tracePt t="67798" x="4776788" y="2052638"/>
          <p14:tracePt t="67803" x="4762500" y="2052638"/>
          <p14:tracePt t="67813" x="4743450" y="2052638"/>
          <p14:tracePt t="67815" x="4724400" y="2057400"/>
          <p14:tracePt t="67828" x="4710113" y="2057400"/>
          <p14:tracePt t="67830" x="4691063" y="2057400"/>
          <p14:tracePt t="67838" x="4672013" y="2057400"/>
          <p14:tracePt t="67859" x="4638675" y="2057400"/>
          <p14:tracePt t="67861" x="4610100" y="2057400"/>
          <p14:tracePt t="67869" x="4595813" y="2057400"/>
          <p14:tracePt t="67910" x="4500563" y="2057400"/>
          <p14:tracePt t="67932" x="4448175" y="2052638"/>
          <p14:tracePt t="67950" x="4410075" y="2043113"/>
          <p14:tracePt t="67976" x="4381500" y="2028825"/>
          <p14:tracePt t="67982" x="4371975" y="2024063"/>
          <p14:tracePt t="67997" x="4348163" y="2009775"/>
          <p14:tracePt t="68014" x="4324350" y="1995488"/>
          <p14:tracePt t="68030" x="4300538" y="1985963"/>
          <p14:tracePt t="68032" x="4295775" y="1985963"/>
          <p14:tracePt t="68073" x="4243388" y="1957388"/>
          <p14:tracePt t="68080" x="4224338" y="1947863"/>
          <p14:tracePt t="68091" x="4210050" y="1938338"/>
          <p14:tracePt t="68096" x="4200525" y="1933575"/>
          <p14:tracePt t="68126" x="4124325" y="1881188"/>
          <p14:tracePt t="68132" x="4110038" y="1871663"/>
          <p14:tracePt t="68156" x="4095750" y="1852613"/>
          <p14:tracePt t="68200" x="4038600" y="1804988"/>
          <p14:tracePt t="68223" x="4029075" y="1781175"/>
          <p14:tracePt t="68261" x="4019550" y="1752600"/>
          <p14:tracePt t="68319" x="4019550" y="1747838"/>
          <p14:tracePt t="68356" x="4019550" y="1743075"/>
          <p14:tracePt t="68373" x="4019550" y="1738313"/>
          <p14:tracePt t="68405" x="4024313" y="1738313"/>
          <p14:tracePt t="68418" x="4029075" y="1733550"/>
          <p14:tracePt t="68451" x="4043363" y="1724025"/>
          <p14:tracePt t="68467" x="4124325" y="1685925"/>
          <p14:tracePt t="68480" x="4152900" y="1681163"/>
          <p14:tracePt t="68484" x="4167188" y="1676400"/>
          <p14:tracePt t="68499" x="4219575" y="1671638"/>
          <p14:tracePt t="68504" x="4243388" y="1671638"/>
          <p14:tracePt t="68513" x="4271963" y="1662113"/>
          <p14:tracePt t="68528" x="4329113" y="1662113"/>
          <p14:tracePt t="68570" x="4471988" y="1652588"/>
          <p14:tracePt t="68580" x="4500563" y="1652588"/>
          <p14:tracePt t="68593" x="4519613" y="1652588"/>
          <p14:tracePt t="68594" x="4524375" y="1652588"/>
          <p14:tracePt t="68647" x="4576763" y="1652588"/>
          <p14:tracePt t="68650" x="4586288" y="1652588"/>
          <p14:tracePt t="68658" x="4591050" y="1652588"/>
          <p14:tracePt t="68673" x="4610100" y="1652588"/>
          <p14:tracePt t="68704" x="4652963" y="1671638"/>
          <p14:tracePt t="68731" x="4710113" y="1704975"/>
          <p14:tracePt t="68750" x="4748213" y="1724025"/>
          <p14:tracePt t="68824" x="4852988" y="1814513"/>
          <p14:tracePt t="68829" x="4862513" y="1828800"/>
          <p14:tracePt t="68844" x="4867275" y="1843088"/>
          <p14:tracePt t="68855" x="4867275" y="1847850"/>
          <p14:tracePt t="68888" x="4876800" y="1895475"/>
          <p14:tracePt t="68895" x="4876800" y="1900238"/>
          <p14:tracePt t="68936" x="4867275" y="1962150"/>
          <p14:tracePt t="68965" x="4829175" y="2005013"/>
          <p14:tracePt t="68982" x="4800600" y="2014538"/>
          <p14:tracePt t="68986" x="4781550" y="2024063"/>
          <p14:tracePt t="68996" x="4772025" y="2024063"/>
          <p14:tracePt t="69012" x="4676775" y="2038350"/>
          <p14:tracePt t="69031" x="4529138" y="2038350"/>
          <p14:tracePt t="69045" x="4438650" y="2043113"/>
          <p14:tracePt t="69078" x="4324350" y="2047875"/>
          <p14:tracePt t="69082" x="4314825" y="2047875"/>
          <p14:tracePt t="69107" x="4262438" y="2047875"/>
          <p14:tracePt t="69268" x="4248150" y="2047875"/>
          <p14:tracePt t="69277" x="4233863" y="2047875"/>
          <p14:tracePt t="69286" x="4195763" y="2047875"/>
          <p14:tracePt t="69297" x="4176713" y="2047875"/>
          <p14:tracePt t="69302" x="4148138" y="2052638"/>
          <p14:tracePt t="69321" x="4086225" y="2066925"/>
          <p14:tracePt t="69327" x="4043363" y="2071688"/>
          <p14:tracePt t="69370" x="3733800" y="2100263"/>
          <p14:tracePt t="69375" x="3667125" y="2100263"/>
          <p14:tracePt t="69401" x="3467100" y="2109788"/>
          <p14:tracePt t="69416" x="3352800" y="2109788"/>
          <p14:tracePt t="69421" x="3276600" y="2109788"/>
          <p14:tracePt t="69451" x="3052763" y="2109788"/>
          <p14:tracePt t="69486" x="2890838" y="2109788"/>
          <p14:tracePt t="69529" x="2676525" y="2109788"/>
          <p14:tracePt t="69534" x="2638425" y="2109788"/>
          <p14:tracePt t="69541" x="2581275" y="2109788"/>
          <p14:tracePt t="69560" x="2495550" y="2109788"/>
          <p14:tracePt t="69580" x="2305050" y="2109788"/>
          <p14:tracePt t="69625" x="1971675" y="2162175"/>
          <p14:tracePt t="69672" x="1500188" y="2262188"/>
          <p14:tracePt t="69698" x="1347788" y="2300288"/>
          <p14:tracePt t="69704" x="1300163" y="2305050"/>
          <p14:tracePt t="69714" x="1262063" y="2314575"/>
          <p14:tracePt t="69722" x="1252538" y="2314575"/>
          <p14:tracePt t="69733" x="1247775" y="2314575"/>
          <p14:tracePt t="69792" x="1243013" y="2314575"/>
          <p14:tracePt t="69811" x="1228725" y="2314575"/>
          <p14:tracePt t="69891" x="895350" y="2314575"/>
          <p14:tracePt t="69895" x="871538" y="2314575"/>
          <p14:tracePt t="69904" x="857250" y="2314575"/>
          <p14:tracePt t="69921" x="838200" y="2314575"/>
          <p14:tracePt t="69926" x="833438" y="2314575"/>
          <p14:tracePt t="69977" x="819150" y="2314575"/>
          <p14:tracePt t="69997" x="804863" y="2314575"/>
          <p14:tracePt t="70000" x="800100" y="2314575"/>
          <p14:tracePt t="70093" x="795338" y="2314575"/>
          <p14:tracePt t="70108" x="785813" y="2314575"/>
          <p14:tracePt t="70124" x="776288" y="2314575"/>
          <p14:tracePt t="72656" x="952500" y="2309813"/>
          <p14:tracePt t="72683" x="1019175" y="2305050"/>
          <p14:tracePt t="72689" x="1033463" y="2305050"/>
          <p14:tracePt t="72697" x="1057275" y="2305050"/>
          <p14:tracePt t="72702" x="1071563" y="2300288"/>
          <p14:tracePt t="72707" x="1085850" y="2300288"/>
          <p14:tracePt t="72726" x="1119188" y="2300288"/>
          <p14:tracePt t="72766" x="1166813" y="2295525"/>
          <p14:tracePt t="72778" x="1176338" y="2295525"/>
          <p14:tracePt t="72782" x="1185863" y="2295525"/>
          <p14:tracePt t="72792" x="1200150" y="2295525"/>
          <p14:tracePt t="72811" x="1228725" y="2295525"/>
          <p14:tracePt t="72815" x="1243013" y="2295525"/>
          <p14:tracePt t="72823" x="1252538" y="2295525"/>
          <p14:tracePt t="72832" x="1266825" y="2295525"/>
          <p14:tracePt t="72834" x="1281113" y="2295525"/>
          <p14:tracePt t="72848" x="1319213" y="2295525"/>
          <p14:tracePt t="72857" x="1333500" y="2295525"/>
          <p14:tracePt t="72886" x="1390650" y="2295525"/>
          <p14:tracePt t="72892" x="1419225" y="2295525"/>
          <p14:tracePt t="72898" x="1443038" y="2295525"/>
          <p14:tracePt t="72901" x="1462088" y="2295525"/>
          <p14:tracePt t="72909" x="1476375" y="2295525"/>
          <p14:tracePt t="72921" x="1500188" y="2295525"/>
          <p14:tracePt t="72935" x="1538288" y="2295525"/>
          <p14:tracePt t="72938" x="1552575" y="2295525"/>
          <p14:tracePt t="73004" x="1633538" y="2295525"/>
          <p14:tracePt t="73006" x="1647825" y="2295525"/>
          <p14:tracePt t="73031" x="1666875" y="2295525"/>
          <p14:tracePt t="73041" x="1671638" y="2290763"/>
          <p14:tracePt t="73051" x="1676400" y="2290763"/>
          <p14:tracePt t="73061" x="1690688" y="2290763"/>
          <p14:tracePt t="73067" x="1695450" y="2286000"/>
          <p14:tracePt t="73096" x="1709738" y="2281238"/>
          <p14:tracePt t="73110" x="1714500" y="2281238"/>
          <p14:tracePt t="74699" x="1719263" y="2281238"/>
          <p14:tracePt t="74716" x="1728788" y="2281238"/>
          <p14:tracePt t="74750" x="1781175" y="2276475"/>
          <p14:tracePt t="74755" x="1800225" y="2271713"/>
          <p14:tracePt t="74762" x="1824038" y="2271713"/>
          <p14:tracePt t="74776" x="1843088" y="2271713"/>
          <p14:tracePt t="74782" x="1871663" y="2266950"/>
          <p14:tracePt t="74785" x="1895475" y="2266950"/>
          <p14:tracePt t="74796" x="1914525" y="2266950"/>
          <p14:tracePt t="74802" x="1938338" y="2266950"/>
          <p14:tracePt t="74808" x="1957388" y="2266950"/>
          <p14:tracePt t="74813" x="1990725" y="2262188"/>
          <p14:tracePt t="74825" x="2009775" y="2262188"/>
          <p14:tracePt t="74828" x="2033588" y="2252663"/>
          <p14:tracePt t="74875" x="2143125" y="2252663"/>
          <p14:tracePt t="74885" x="2147888" y="2252663"/>
          <p14:tracePt t="74891" x="2157413" y="2252663"/>
          <p14:tracePt t="74896" x="2162175" y="2252663"/>
          <p14:tracePt t="74909" x="2166938" y="2252663"/>
          <p14:tracePt t="74964" x="2190750" y="2252663"/>
          <p14:tracePt t="74978" x="2200275" y="2252663"/>
          <p14:tracePt t="74981" x="2214563" y="2252663"/>
          <p14:tracePt t="75000" x="2238375" y="2252663"/>
          <p14:tracePt t="75007" x="2247900" y="2252663"/>
          <p14:tracePt t="75012" x="2257425" y="2252663"/>
          <p14:tracePt t="75016" x="2271713" y="2252663"/>
          <p14:tracePt t="75038" x="2295525" y="2252663"/>
          <p14:tracePt t="75041" x="2314575" y="2252663"/>
          <p14:tracePt t="75048" x="2324100" y="2252663"/>
          <p14:tracePt t="75069" x="2352675" y="2257425"/>
          <p14:tracePt t="75073" x="2362200" y="2257425"/>
          <p14:tracePt t="75080" x="2381250" y="2257425"/>
          <p14:tracePt t="75105" x="2424113" y="2257425"/>
          <p14:tracePt t="75113" x="2443163" y="2257425"/>
          <p14:tracePt t="75125" x="2452688" y="2257425"/>
          <p14:tracePt t="75155" x="2476500" y="2262188"/>
          <p14:tracePt t="75167" x="2495550" y="2262188"/>
          <p14:tracePt t="75201" x="2543175" y="2266950"/>
          <p14:tracePt t="75205" x="2552700" y="2266950"/>
          <p14:tracePt t="75214" x="2566988" y="2266950"/>
          <p14:tracePt t="75220" x="2581275" y="2266950"/>
          <p14:tracePt t="75232" x="2590800" y="2266950"/>
          <p14:tracePt t="75284" x="2633663" y="2266950"/>
          <p14:tracePt t="75319" x="2686050" y="2266950"/>
          <p14:tracePt t="75354" x="2724150" y="2266950"/>
          <p14:tracePt t="75398" x="2752725" y="2266950"/>
          <p14:tracePt t="75441" x="2795588" y="2266950"/>
          <p14:tracePt t="75442" x="2819400" y="2266950"/>
          <p14:tracePt t="75488" x="2847975" y="2266950"/>
          <p14:tracePt t="75510" x="2862263" y="2266950"/>
          <p14:tracePt t="75556" x="2928938" y="2257425"/>
          <p14:tracePt t="75564" x="2928938" y="2252663"/>
          <p14:tracePt t="75573" x="2938463" y="2252663"/>
          <p14:tracePt t="75581" x="2943225" y="2252663"/>
          <p14:tracePt t="75623" x="2995613" y="2243138"/>
          <p14:tracePt t="75635" x="3005138" y="2243138"/>
          <p14:tracePt t="75650" x="3028950" y="2238375"/>
          <p14:tracePt t="75655" x="3038475" y="2238375"/>
          <p14:tracePt t="75669" x="3057525" y="2233613"/>
          <p14:tracePt t="75681" x="3067050" y="2233613"/>
          <p14:tracePt t="75684" x="3071813" y="2233613"/>
          <p14:tracePt t="75699" x="3076575" y="2233613"/>
          <p14:tracePt t="75718" x="3086100" y="2233613"/>
          <p14:tracePt t="75724" x="3095625" y="2233613"/>
          <p14:tracePt t="75732" x="3105150" y="2233613"/>
          <p14:tracePt t="75736" x="3109913" y="2233613"/>
          <p14:tracePt t="75749" x="3119438" y="2233613"/>
          <p14:tracePt t="75805" x="3157538" y="2233613"/>
          <p14:tracePt t="75858" x="3190875" y="2233613"/>
          <p14:tracePt t="75887" x="3214688" y="2233613"/>
          <p14:tracePt t="75896" x="3219450" y="2233613"/>
          <p14:tracePt t="76011" x="3243263" y="2233613"/>
          <p14:tracePt t="76016" x="3248025" y="2233613"/>
          <p14:tracePt t="76058" x="3252788" y="2233613"/>
          <p14:tracePt t="76167" x="3262313" y="2233613"/>
          <p14:tracePt t="76184" x="3271838" y="2233613"/>
          <p14:tracePt t="76204" x="3290888" y="2233613"/>
          <p14:tracePt t="76219" x="3305175" y="2233613"/>
          <p14:tracePt t="76268" x="3333750" y="2233613"/>
          <p14:tracePt t="76621" x="3328988" y="2233613"/>
          <p14:tracePt t="76658" x="3286125" y="2219325"/>
          <p14:tracePt t="76692" x="3233738" y="2209800"/>
          <p14:tracePt t="76700" x="3224213" y="2209800"/>
          <p14:tracePt t="76711" x="3205163" y="2209800"/>
          <p14:tracePt t="76722" x="3200400" y="2209800"/>
          <p14:tracePt t="76922" x="3186113" y="2209800"/>
          <p14:tracePt t="76982" x="3181350" y="2214563"/>
          <p14:tracePt t="77000" x="3176588" y="2214563"/>
          <p14:tracePt t="77059" x="3133725" y="2228850"/>
          <p14:tracePt t="77063" x="3124200" y="2233613"/>
          <p14:tracePt t="77093" x="3109913" y="2238375"/>
          <p14:tracePt t="77115" x="3081338" y="2243138"/>
          <p14:tracePt t="77143" x="2938463" y="2247900"/>
          <p14:tracePt t="77146" x="2928938" y="2247900"/>
          <p14:tracePt t="77155" x="2919413" y="2247900"/>
          <p14:tracePt t="77161" x="2914650" y="2247900"/>
          <p14:tracePt t="77292" x="2900363" y="2247900"/>
          <p14:tracePt t="77295" x="2895600" y="2247900"/>
          <p14:tracePt t="77310" x="2890838" y="2247900"/>
          <p14:tracePt t="77327" x="2881313" y="2247900"/>
          <p14:tracePt t="77344" x="2871788" y="2247900"/>
          <p14:tracePt t="77383" x="2862263" y="2247900"/>
          <p14:tracePt t="77546" x="2857500" y="2247900"/>
          <p14:tracePt t="77579" x="2857500" y="2252663"/>
          <p14:tracePt t="78249" x="2857500" y="2257425"/>
          <p14:tracePt t="78875" x="2890838" y="2262188"/>
          <p14:tracePt t="78877" x="2905125" y="2262188"/>
          <p14:tracePt t="78916" x="2957513" y="2271713"/>
          <p14:tracePt t="78941" x="3076575" y="2281238"/>
          <p14:tracePt t="78950" x="3095625" y="2281238"/>
          <p14:tracePt t="78968" x="3133725" y="2281238"/>
          <p14:tracePt t="78974" x="3143250" y="2281238"/>
          <p14:tracePt t="78979" x="3157538" y="2281238"/>
          <p14:tracePt t="78992" x="3171825" y="2281238"/>
          <p14:tracePt t="78998" x="3176588" y="2281238"/>
          <p14:tracePt t="79007" x="3181350" y="2281238"/>
          <p14:tracePt t="79015" x="3186113" y="2281238"/>
          <p14:tracePt t="79031" x="3205163" y="2281238"/>
          <p14:tracePt t="79042" x="3214688" y="2281238"/>
          <p14:tracePt t="79061" x="3257550" y="2281238"/>
          <p14:tracePt t="79079" x="3281363" y="2281238"/>
          <p14:tracePt t="79082" x="3290888" y="2281238"/>
          <p14:tracePt t="79096" x="3300413" y="2281238"/>
          <p14:tracePt t="79127" x="3314700" y="2281238"/>
          <p14:tracePt t="79148" x="3319463" y="2286000"/>
          <p14:tracePt t="79191" x="3367088" y="2295525"/>
          <p14:tracePt t="79198" x="3371850" y="2295525"/>
          <p14:tracePt t="79202" x="3371850" y="2300288"/>
          <p14:tracePt t="79208" x="3376613" y="2300288"/>
          <p14:tracePt t="79224" x="3381375" y="2300288"/>
          <p14:tracePt t="79244" x="3386138" y="2300288"/>
          <p14:tracePt t="79309" x="3419475" y="2305050"/>
          <p14:tracePt t="79314" x="3429000" y="2305050"/>
          <p14:tracePt t="79324" x="3438525" y="2305050"/>
          <p14:tracePt t="79330" x="3443288" y="2305050"/>
          <p14:tracePt t="79356" x="3467100" y="2309813"/>
          <p14:tracePt t="79391" x="3481388" y="2309813"/>
          <p14:tracePt t="79468" x="3524250" y="2309813"/>
          <p14:tracePt t="79486" x="3548063" y="2309813"/>
          <p14:tracePt t="79561" x="3552825" y="2309813"/>
          <p14:tracePt t="79613" x="3667125" y="2314575"/>
          <p14:tracePt t="79667" x="3671888" y="2319338"/>
          <p14:tracePt t="79717" x="3709988" y="2319338"/>
          <p14:tracePt t="79720" x="3724275" y="2324100"/>
          <p14:tracePt t="79744" x="3767138" y="2328863"/>
          <p14:tracePt t="79765" x="3805238" y="2333625"/>
          <p14:tracePt t="79779" x="3833813" y="2333625"/>
          <p14:tracePt t="79794" x="3862388" y="2338388"/>
          <p14:tracePt t="79883" x="3919538" y="2338388"/>
          <p14:tracePt t="79889" x="3948113" y="2338388"/>
          <p14:tracePt t="79894" x="3962400" y="2338388"/>
          <p14:tracePt t="79941" x="4119563" y="2338388"/>
          <p14:tracePt t="79943" x="4129088" y="2338388"/>
          <p14:tracePt t="79984" x="4133850" y="2338388"/>
          <p14:tracePt t="80072" x="4248150" y="2352675"/>
          <p14:tracePt t="80078" x="4252913" y="2352675"/>
          <p14:tracePt t="80186" x="4262438" y="2352675"/>
          <p14:tracePt t="80202" x="4271963" y="2352675"/>
          <p14:tracePt t="80257" x="4319588" y="2352675"/>
          <p14:tracePt t="80265" x="4338638" y="2347913"/>
          <p14:tracePt t="80295" x="4391025" y="2343150"/>
          <p14:tracePt t="80408" x="4443413" y="2338388"/>
          <p14:tracePt t="80416" x="4448175" y="2333625"/>
          <p14:tracePt t="80448" x="4452938" y="2333625"/>
          <p14:tracePt t="80502" x="4519613" y="2328863"/>
          <p14:tracePt t="80572" x="4576763" y="2314575"/>
          <p14:tracePt t="80633" x="4586288" y="2314575"/>
          <p14:tracePt t="80681" x="4586288" y="2309813"/>
          <p14:tracePt t="80744" x="4605338" y="2300288"/>
          <p14:tracePt t="80747" x="4610100" y="2300288"/>
          <p14:tracePt t="80766" x="4624388" y="2290763"/>
          <p14:tracePt t="80809" x="4624388" y="2286000"/>
          <p14:tracePt t="80876" x="4748213" y="2286000"/>
          <p14:tracePt t="80899" x="4810125" y="2281238"/>
          <p14:tracePt t="80904" x="4824413" y="2281238"/>
          <p14:tracePt t="80920" x="4824413" y="2276475"/>
          <p14:tracePt t="81341" x="4819650" y="2276475"/>
          <p14:tracePt t="81357" x="4800600" y="2276475"/>
          <p14:tracePt t="81392" x="4786313" y="2276475"/>
          <p14:tracePt t="81437" x="4738688" y="2276475"/>
          <p14:tracePt t="81468" x="4714875" y="2276475"/>
          <p14:tracePt t="81545" x="4695825" y="2276475"/>
          <p14:tracePt t="81558" x="4691063" y="2276475"/>
          <p14:tracePt t="81578" x="4686300" y="2276475"/>
          <p14:tracePt t="81686" x="4657725" y="2276475"/>
          <p14:tracePt t="81700" x="4643438" y="2286000"/>
          <p14:tracePt t="81734" x="4619625" y="2295525"/>
          <p14:tracePt t="81924" x="4595813" y="2305050"/>
          <p14:tracePt t="81948" x="4591050" y="2305050"/>
          <p14:tracePt t="81994" x="4591050" y="2309813"/>
          <p14:tracePt t="82012" x="4586288" y="2309813"/>
          <p14:tracePt t="82040" x="4586288" y="2314575"/>
          <p14:tracePt t="82077" x="4586288" y="2319338"/>
          <p14:tracePt t="82137" x="4586288" y="2324100"/>
          <p14:tracePt t="82228" x="4586288" y="2333625"/>
          <p14:tracePt t="82291" x="4586288" y="2352675"/>
          <p14:tracePt t="82346" x="4586288" y="2357438"/>
          <p14:tracePt t="82391" x="4586288" y="2362200"/>
          <p14:tracePt t="82423" x="4624388" y="2381250"/>
          <p14:tracePt t="82428" x="4638675" y="2386013"/>
          <p14:tracePt t="82436" x="4648200" y="2386013"/>
          <p14:tracePt t="82452" x="4681538" y="2395538"/>
          <p14:tracePt t="82476" x="4752975" y="2405063"/>
          <p14:tracePt t="82479" x="4776788" y="2409825"/>
          <p14:tracePt t="82517" x="4895850" y="2414588"/>
          <p14:tracePt t="82519" x="4910138" y="2414588"/>
          <p14:tracePt t="82530" x="4924425" y="2414588"/>
          <p14:tracePt t="82539" x="4953000" y="2419350"/>
          <p14:tracePt t="82580" x="4991100" y="2419350"/>
          <p14:tracePt t="82593" x="5029200" y="2419350"/>
          <p14:tracePt t="82620" x="5100638" y="2419350"/>
          <p14:tracePt t="82658" x="5172075" y="2419350"/>
          <p14:tracePt t="82736" x="5205413" y="2419350"/>
          <p14:tracePt t="82765" x="5243513" y="2419350"/>
          <p14:tracePt t="82777" x="5248275" y="2419350"/>
          <p14:tracePt t="83016" x="5257800" y="2419350"/>
          <p14:tracePt t="83057" x="5262563" y="2414588"/>
          <p14:tracePt t="83095" x="5276850" y="2409825"/>
          <p14:tracePt t="83113" x="5300663" y="2405063"/>
          <p14:tracePt t="83123" x="5310188" y="2405063"/>
          <p14:tracePt t="83129" x="5314950" y="2400300"/>
          <p14:tracePt t="83132" x="5319713" y="2400300"/>
          <p14:tracePt t="83151" x="5329238" y="2400300"/>
          <p14:tracePt t="83157" x="5334000" y="2400300"/>
          <p14:tracePt t="83170" x="5348288" y="2395538"/>
          <p14:tracePt t="83176" x="5357813" y="2395538"/>
          <p14:tracePt t="83187" x="5372100" y="2395538"/>
          <p14:tracePt t="83199" x="5395913" y="2395538"/>
          <p14:tracePt t="83205" x="5410200" y="2390775"/>
          <p14:tracePt t="83237" x="5457825" y="2386013"/>
          <p14:tracePt t="83344" x="5462588" y="2386013"/>
          <p14:tracePt t="83700" x="5462588" y="2381250"/>
          <p14:tracePt t="83761" x="5462588" y="2362200"/>
          <p14:tracePt t="83780" x="5462588" y="2357438"/>
          <p14:tracePt t="83839" x="5462588" y="2347913"/>
          <p14:tracePt t="83946" x="5462588" y="2343150"/>
          <p14:tracePt t="84325" x="5462588" y="2347913"/>
          <p14:tracePt t="84377" x="5462588" y="2352675"/>
          <p14:tracePt t="84438" x="5367338" y="2366963"/>
          <p14:tracePt t="84479" x="5319713" y="2366963"/>
          <p14:tracePt t="84483" x="5305425" y="2366963"/>
          <p14:tracePt t="84499" x="5276850" y="2366963"/>
          <p14:tracePt t="84504" x="5253038" y="2366963"/>
          <p14:tracePt t="84514" x="5233988" y="2366963"/>
          <p14:tracePt t="84533" x="5176838" y="2366963"/>
          <p14:tracePt t="84535" x="5143500" y="2366963"/>
          <p14:tracePt t="84541" x="5124450" y="2366963"/>
          <p14:tracePt t="84548" x="5095875" y="2366963"/>
          <p14:tracePt t="84557" x="5067300" y="2366963"/>
          <p14:tracePt t="84572" x="5005388" y="2366963"/>
          <p14:tracePt t="84579" x="4976813" y="2366963"/>
          <p14:tracePt t="84624" x="4905375" y="2366963"/>
          <p14:tracePt t="84640" x="4895850" y="2366963"/>
          <p14:tracePt t="84688" x="4852988" y="2366963"/>
          <p14:tracePt t="84696" x="4838700" y="2366963"/>
          <p14:tracePt t="84737" x="4767263" y="2366963"/>
          <p14:tracePt t="84775" x="4762500" y="2366963"/>
          <p14:tracePt t="84818" x="4733925" y="2362200"/>
          <p14:tracePt t="84845" x="4691063" y="2357438"/>
          <p14:tracePt t="84867" x="4667250" y="2357438"/>
          <p14:tracePt t="84872" x="4662488" y="2352675"/>
          <p14:tracePt t="84887" x="4657725" y="2352675"/>
          <p14:tracePt t="84923" x="4629150" y="2347913"/>
          <p14:tracePt t="84931" x="4624388" y="2343150"/>
          <p14:tracePt t="84966" x="4591050" y="2343150"/>
          <p14:tracePt t="84970" x="4586288" y="2343150"/>
          <p14:tracePt t="84993" x="4567238" y="2343150"/>
          <p14:tracePt t="84998" x="4562475" y="2338388"/>
          <p14:tracePt t="85048" x="4548188" y="2338388"/>
          <p14:tracePt t="85051" x="4543425" y="2338388"/>
          <p14:tracePt t="85164" x="4514850" y="2338388"/>
          <p14:tracePt t="85196" x="4495800" y="2347913"/>
          <p14:tracePt t="85203" x="4491038" y="2347913"/>
          <p14:tracePt t="85309" x="4391025" y="2405063"/>
          <p14:tracePt t="85325" x="4386263" y="2405063"/>
          <p14:tracePt t="85345" x="4381500" y="2409825"/>
          <p14:tracePt t="85557" x="4414838" y="2419350"/>
          <p14:tracePt t="85574" x="4467225" y="2419350"/>
          <p14:tracePt t="85579" x="4486275" y="2419350"/>
          <p14:tracePt t="85604" x="4619625" y="2419350"/>
          <p14:tracePt t="85609" x="4657725" y="2419350"/>
          <p14:tracePt t="85624" x="4733925" y="2419350"/>
          <p14:tracePt t="85651" x="4843463" y="2419350"/>
          <p14:tracePt t="85659" x="4857750" y="2419350"/>
          <p14:tracePt t="85681" x="4948238" y="2419350"/>
          <p14:tracePt t="85699" x="4976813" y="2419350"/>
          <p14:tracePt t="85716" x="5057775" y="2419350"/>
          <p14:tracePt t="85746" x="5133975" y="2419350"/>
          <p14:tracePt t="85750" x="5143500" y="2419350"/>
          <p14:tracePt t="85791" x="5210175" y="2419350"/>
          <p14:tracePt t="85796" x="5224463" y="2409825"/>
          <p14:tracePt t="85810" x="5248275" y="2405063"/>
          <p14:tracePt t="85839" x="5257800" y="2405063"/>
          <p14:tracePt t="85860" x="5262563" y="2405063"/>
          <p14:tracePt t="85899" x="5276850" y="2390775"/>
          <p14:tracePt t="85916" x="5286375" y="2376488"/>
          <p14:tracePt t="85949" x="5291138" y="2366963"/>
          <p14:tracePt t="85987" x="5295900" y="2343150"/>
          <p14:tracePt t="86009" x="5295900" y="2324100"/>
          <p14:tracePt t="86031" x="5295900" y="2295525"/>
          <p14:tracePt t="86052" x="5295900" y="2266950"/>
          <p14:tracePt t="86071" x="5295900" y="2247900"/>
          <p14:tracePt t="86091" x="5291138" y="2214563"/>
          <p14:tracePt t="86121" x="5257800" y="2138363"/>
          <p14:tracePt t="86125" x="5191125" y="2076450"/>
          <p14:tracePt t="86133" x="5181600" y="2066925"/>
          <p14:tracePt t="86148" x="5157788" y="2047875"/>
          <p14:tracePt t="86171" x="5119688" y="2024063"/>
          <p14:tracePt t="86190" x="5072063" y="2005013"/>
          <p14:tracePt t="86215" x="5014913" y="1985963"/>
          <p14:tracePt t="86222" x="4995863" y="1985963"/>
          <p14:tracePt t="86230" x="4976813" y="1981200"/>
          <p14:tracePt t="86248" x="4938713" y="1981200"/>
          <p14:tracePt t="86261" x="4895850" y="1981200"/>
          <p14:tracePt t="86275" x="4857750" y="1981200"/>
          <p14:tracePt t="86282" x="4843463" y="1981200"/>
          <p14:tracePt t="86293" x="4833938" y="1981200"/>
          <p14:tracePt t="86298" x="4819650" y="1981200"/>
          <p14:tracePt t="86307" x="4805363" y="1981200"/>
          <p14:tracePt t="86320" x="4781550" y="1981200"/>
          <p14:tracePt t="86352" x="4724400" y="1981200"/>
          <p14:tracePt t="86357" x="4710113" y="1981200"/>
          <p14:tracePt t="86372" x="4672013" y="1981200"/>
          <p14:tracePt t="86402" x="4629150" y="1981200"/>
          <p14:tracePt t="86407" x="4619625" y="1981200"/>
          <p14:tracePt t="86416" x="4586288" y="1981200"/>
          <p14:tracePt t="86431" x="4576763" y="1981200"/>
          <p14:tracePt t="86451" x="4557713" y="1990725"/>
          <p14:tracePt t="86454" x="4552950" y="1990725"/>
          <p14:tracePt t="86461" x="4543425" y="1990725"/>
          <p14:tracePt t="86497" x="4533900" y="2000250"/>
          <p14:tracePt t="86529" x="4524375" y="2009775"/>
          <p14:tracePt t="86545" x="4510088" y="2019300"/>
          <p14:tracePt t="86576" x="4481513" y="2033588"/>
          <p14:tracePt t="86596" x="4448175" y="2057400"/>
          <p14:tracePt t="86616" x="4438650" y="2066925"/>
          <p14:tracePt t="86650" x="4424363" y="2081213"/>
          <p14:tracePt t="86683" x="4405313" y="2100263"/>
          <p14:tracePt t="86778" x="4395788" y="2109788"/>
          <p14:tracePt t="86794" x="4395788" y="2114550"/>
          <p14:tracePt t="86824" x="4391025" y="2124075"/>
          <p14:tracePt t="86844" x="4386263" y="2133600"/>
          <p14:tracePt t="86883" x="4386263" y="2143125"/>
          <p14:tracePt t="86917" x="4381500" y="2162175"/>
          <p14:tracePt t="86955" x="4381500" y="2176463"/>
          <p14:tracePt t="87013" x="4381500" y="2190750"/>
          <p14:tracePt t="87057" x="4381500" y="2200275"/>
          <p14:tracePt t="87080" x="4381500" y="2205038"/>
          <p14:tracePt t="87101" x="4381500" y="2209800"/>
          <p14:tracePt t="87119" x="4381500" y="2219325"/>
          <p14:tracePt t="87151" x="4391025" y="2238375"/>
          <p14:tracePt t="87168" x="4395788" y="2247900"/>
          <p14:tracePt t="87201" x="4414838" y="2262188"/>
          <p14:tracePt t="87226" x="4429125" y="2281238"/>
          <p14:tracePt t="87244" x="4448175" y="2290763"/>
          <p14:tracePt t="87260" x="4467225" y="2300288"/>
          <p14:tracePt t="87298" x="4500563" y="2319338"/>
          <p14:tracePt t="87308" x="4519613" y="2328863"/>
          <p14:tracePt t="87359" x="4638675" y="2352675"/>
          <p14:tracePt t="87383" x="4686300" y="2362200"/>
          <p14:tracePt t="87404" x="4724400" y="2366963"/>
          <p14:tracePt t="87438" x="4795838" y="2376488"/>
          <p14:tracePt t="87484" x="4919663" y="2376488"/>
          <p14:tracePt t="87499" x="4967288" y="2376488"/>
          <p14:tracePt t="87533" x="5081588" y="2376488"/>
          <p14:tracePt t="87560" x="5229225" y="2376488"/>
          <p14:tracePt t="87591" x="5295900" y="2376488"/>
          <p14:tracePt t="87609" x="5310188" y="2371725"/>
          <p14:tracePt t="87640" x="5310188" y="2366963"/>
          <p14:tracePt t="87687" x="5334000" y="2328863"/>
          <p14:tracePt t="87711" x="5348288" y="2309813"/>
          <p14:tracePt t="87716" x="5348288" y="2300288"/>
          <p14:tracePt t="87732" x="5357813" y="2281238"/>
          <p14:tracePt t="87784" x="5376863" y="2238375"/>
          <p14:tracePt t="87790" x="5376863" y="2233613"/>
          <p14:tracePt t="87869" x="5372100" y="2233613"/>
          <p14:tracePt t="87888" x="5329238" y="2228850"/>
          <p14:tracePt t="87936" x="5053013" y="2200275"/>
          <p14:tracePt t="87943" x="5014913" y="2200275"/>
          <p14:tracePt t="87949" x="4976813" y="2195513"/>
          <p14:tracePt t="87955" x="4929188" y="2195513"/>
          <p14:tracePt t="87966" x="4905375" y="2195513"/>
          <p14:tracePt t="87970" x="4886325" y="2190750"/>
          <p14:tracePt t="87978" x="4862513" y="2190750"/>
          <p14:tracePt t="87997" x="4848225" y="2185988"/>
          <p14:tracePt t="88042" x="4833938" y="2181225"/>
          <p14:tracePt t="88063" x="4810125" y="2176463"/>
          <p14:tracePt t="88096" x="4776788" y="2176463"/>
          <p14:tracePt t="88105" x="4762500" y="2176463"/>
          <p14:tracePt t="88121" x="4743450" y="2176463"/>
          <p14:tracePt t="88126" x="4738688" y="2176463"/>
          <p14:tracePt t="88138" x="4724400" y="2176463"/>
          <p14:tracePt t="88158" x="4695825" y="2176463"/>
          <p14:tracePt t="88184" x="4614863" y="2176463"/>
          <p14:tracePt t="88190" x="4576763" y="2176463"/>
          <p14:tracePt t="88196" x="4552950" y="2176463"/>
          <p14:tracePt t="88263" x="4419600" y="2200275"/>
          <p14:tracePt t="88279" x="4400550" y="2209800"/>
          <p14:tracePt t="88343" x="4138613" y="2300288"/>
          <p14:tracePt t="88403" x="3933825" y="2347913"/>
          <p14:tracePt t="88437" x="3743325" y="2352675"/>
          <p14:tracePt t="88485" x="3543300" y="2362200"/>
          <p14:tracePt t="88534" x="3424238" y="2352675"/>
          <p14:tracePt t="88559" x="3314700" y="2347913"/>
          <p14:tracePt t="88564" x="3286125" y="2347913"/>
          <p14:tracePt t="88578" x="3243263" y="2347913"/>
          <p14:tracePt t="88609" x="3162300" y="2347913"/>
          <p14:tracePt t="88621" x="3148013" y="2343150"/>
          <p14:tracePt t="88650" x="3133725" y="2343150"/>
          <p14:tracePt t="88655" x="3128963" y="2343150"/>
          <p14:tracePt t="88661" x="3119438" y="2343150"/>
          <p14:tracePt t="88669" x="3109913" y="2343150"/>
          <p14:tracePt t="88684" x="3086100" y="2343150"/>
          <p14:tracePt t="88687" x="3071813" y="2343150"/>
          <p14:tracePt t="88705" x="3057525" y="2343150"/>
          <p14:tracePt t="88728" x="3052763" y="2343150"/>
          <p14:tracePt t="88796" x="2995613" y="2343150"/>
          <p14:tracePt t="88848" x="2833688" y="2343150"/>
          <p14:tracePt t="88857" x="2828925" y="2343150"/>
          <p14:tracePt t="88862" x="2824163" y="2343150"/>
          <p14:tracePt t="88870" x="2819400" y="2338388"/>
          <p14:tracePt t="88917" x="2786063" y="2338388"/>
          <p14:tracePt t="88923" x="2771775" y="2338388"/>
          <p14:tracePt t="88932" x="2757488" y="2338388"/>
          <p14:tracePt t="88950" x="2700338" y="2333625"/>
          <p14:tracePt t="88979" x="2543175" y="2286000"/>
          <p14:tracePt t="88999" x="2414588" y="2224088"/>
          <p14:tracePt t="89016" x="2352675" y="2185988"/>
          <p14:tracePt t="89019" x="2290763" y="2157413"/>
          <p14:tracePt t="89026" x="2266950" y="2143125"/>
          <p14:tracePt t="89033" x="2205038" y="2105025"/>
          <p14:tracePt t="89045" x="2176463" y="2095500"/>
          <p14:tracePt t="89079" x="1871663" y="1947863"/>
          <p14:tracePt t="89096" x="1752600" y="1905000"/>
          <p14:tracePt t="89112" x="1614488" y="1843088"/>
          <p14:tracePt t="89137" x="1495425" y="1785938"/>
          <p14:tracePt t="89140" x="1443038" y="1766888"/>
          <p14:tracePt t="89155" x="1381125" y="1733550"/>
          <p14:tracePt t="89195" x="1295400" y="1681163"/>
          <p14:tracePt t="89200" x="1281113" y="1676400"/>
          <p14:tracePt t="89215" x="1252538" y="1662113"/>
          <p14:tracePt t="89248" x="1204913" y="1638300"/>
          <p14:tracePt t="89262" x="1166813" y="1614488"/>
          <p14:tracePt t="89278" x="1143000" y="1600200"/>
          <p14:tracePt t="89283" x="1119188" y="1590675"/>
          <p14:tracePt t="89293" x="1095375" y="1576388"/>
          <p14:tracePt t="89311" x="1071563" y="1566863"/>
          <p14:tracePt t="89340" x="1042988" y="1552575"/>
          <p14:tracePt t="89387" x="1009650" y="1543050"/>
          <p14:tracePt t="89433" x="971550" y="1519238"/>
          <p14:tracePt t="89449" x="952500" y="1500188"/>
          <p14:tracePt t="89454" x="942975" y="1490663"/>
          <p14:tracePt t="89468" x="938213" y="1485900"/>
          <p14:tracePt t="89509" x="919163" y="1462088"/>
          <p14:tracePt t="89515" x="914400" y="1462088"/>
          <p14:tracePt t="89533" x="900113" y="1447800"/>
          <p14:tracePt t="89575" x="900113" y="1443038"/>
          <p14:tracePt t="89870" x="957263" y="1433513"/>
          <p14:tracePt t="89876" x="971550" y="1433513"/>
          <p14:tracePt t="89883" x="981075" y="1428750"/>
          <p14:tracePt t="89899" x="1000125" y="1428750"/>
          <p14:tracePt t="89903" x="1004888" y="1428750"/>
          <p14:tracePt t="89922" x="1009650" y="1428750"/>
          <p14:tracePt t="89932" x="1014413" y="1428750"/>
          <p14:tracePt t="89938" x="1023938" y="1428750"/>
          <p14:tracePt t="89952" x="1057275" y="1423988"/>
          <p14:tracePt t="89998" x="1247775" y="1414463"/>
          <p14:tracePt t="90002" x="1285875" y="1414463"/>
          <p14:tracePt t="90009" x="1304925" y="1414463"/>
          <p14:tracePt t="90019" x="1333500" y="1409700"/>
          <p14:tracePt t="90026" x="1352550" y="1409700"/>
          <p14:tracePt t="90032" x="1371600" y="1409700"/>
          <p14:tracePt t="90046" x="1381125" y="1409700"/>
          <p14:tracePt t="90078" x="1471613" y="1409700"/>
          <p14:tracePt t="90083" x="1490663" y="1409700"/>
          <p14:tracePt t="90110" x="1571625" y="1409700"/>
          <p14:tracePt t="90114" x="1600200" y="1409700"/>
          <p14:tracePt t="90124" x="1614488" y="1409700"/>
          <p14:tracePt t="90141" x="1652588" y="1409700"/>
          <p14:tracePt t="90186" x="1700213" y="1409700"/>
          <p14:tracePt t="90190" x="1704975" y="1409700"/>
          <p14:tracePt t="90198" x="1719263" y="1409700"/>
          <p14:tracePt t="90216" x="1743075" y="1409700"/>
          <p14:tracePt t="90222" x="1757363" y="1409700"/>
          <p14:tracePt t="90231" x="1771650" y="1409700"/>
          <p14:tracePt t="90237" x="1790700" y="1409700"/>
          <p14:tracePt t="90245" x="1809750" y="1409700"/>
          <p14:tracePt t="90252" x="1819275" y="1409700"/>
          <p14:tracePt t="90573" x="1819275" y="1414463"/>
          <p14:tracePt t="90593" x="1809750" y="1452563"/>
          <p14:tracePt t="90636" x="1776413" y="1543050"/>
          <p14:tracePt t="90640" x="1771650" y="1576388"/>
          <p14:tracePt t="90651" x="1762125" y="1614488"/>
          <p14:tracePt t="90672" x="1747838" y="1743075"/>
          <p14:tracePt t="90701" x="1747838" y="1881188"/>
          <p14:tracePt t="90705" x="1757363" y="1914525"/>
          <p14:tracePt t="90714" x="1762125" y="1952625"/>
          <p14:tracePt t="90731" x="1795463" y="2028825"/>
          <p14:tracePt t="90777" x="1881188" y="2205038"/>
          <p14:tracePt t="90782" x="1885950" y="2228850"/>
          <p14:tracePt t="90791" x="1895475" y="2247900"/>
          <p14:tracePt t="90826" x="1924050" y="2347913"/>
          <p14:tracePt t="90886" x="1938338" y="2457450"/>
          <p14:tracePt t="90896" x="1943100" y="2466975"/>
          <p14:tracePt t="90951" x="1957388" y="2490788"/>
          <p14:tracePt t="91087" x="1957388" y="2476500"/>
          <p14:tracePt t="91091" x="1957388" y="2466975"/>
          <p14:tracePt t="91106" x="1952625" y="2447925"/>
          <p14:tracePt t="91111" x="1947863" y="2438400"/>
          <p14:tracePt t="91126" x="1943100" y="2424113"/>
          <p14:tracePt t="91133" x="1933575" y="2409825"/>
          <p14:tracePt t="91143" x="1928813" y="2405063"/>
          <p14:tracePt t="91160" x="1909763" y="2376488"/>
          <p14:tracePt t="91167" x="1900238" y="2366963"/>
          <p14:tracePt t="91175" x="1885950" y="2347913"/>
          <p14:tracePt t="91202" x="1766888" y="2257425"/>
          <p14:tracePt t="91214" x="1724025" y="2224088"/>
          <p14:tracePt t="91219" x="1690688" y="2200275"/>
          <p14:tracePt t="91227" x="1666875" y="2181225"/>
          <p14:tracePt t="91244" x="1652588" y="2162175"/>
          <p14:tracePt t="91249" x="1633538" y="2152650"/>
          <p14:tracePt t="91267" x="1628775" y="2147888"/>
          <p14:tracePt t="91326" x="1624013" y="2147888"/>
          <p14:tracePt t="91349" x="1619250" y="2147888"/>
          <p14:tracePt t="91371" x="1609725" y="2147888"/>
          <p14:tracePt t="91407" x="1604963" y="2147888"/>
          <p14:tracePt t="91432" x="1581150" y="2147888"/>
          <p14:tracePt t="91468" x="1500188" y="2138363"/>
          <p14:tracePt t="91473" x="1490663" y="2138363"/>
          <p14:tracePt t="91483" x="1485900" y="2138363"/>
          <p14:tracePt t="91489" x="1481138" y="2138363"/>
          <p14:tracePt t="91498" x="1476375" y="2138363"/>
          <p14:tracePt t="91606" x="1462088" y="2128838"/>
          <p14:tracePt t="91626" x="1443038" y="2114550"/>
          <p14:tracePt t="91630" x="1433513" y="2109788"/>
          <p14:tracePt t="91639" x="1419225" y="2095500"/>
          <p14:tracePt t="91658" x="1333500" y="2033588"/>
          <p14:tracePt t="91669" x="1309688" y="2019300"/>
          <p14:tracePt t="91679" x="1285875" y="1990725"/>
          <p14:tracePt t="91683" x="1276350" y="1976438"/>
          <p14:tracePt t="91691" x="1262063" y="1957388"/>
          <p14:tracePt t="91706" x="1247775" y="1933575"/>
          <p14:tracePt t="91735" x="1243013" y="1895475"/>
          <p14:tracePt t="91787" x="1243013" y="1871663"/>
          <p14:tracePt t="91872" x="1276350" y="1871663"/>
          <p14:tracePt t="91890" x="1300163" y="1871663"/>
          <p14:tracePt t="91917" x="1447800" y="1881188"/>
          <p14:tracePt t="91936" x="1614488" y="1909763"/>
          <p14:tracePt t="91981" x="1876425" y="1976438"/>
          <p14:tracePt t="91991" x="1890713" y="1985963"/>
          <p14:tracePt t="91998" x="1895475" y="1990725"/>
          <p14:tracePt t="92014" x="1905000" y="2000250"/>
          <p14:tracePt t="92019" x="1909763" y="2009775"/>
          <p14:tracePt t="92029" x="1919288" y="2019300"/>
          <p14:tracePt t="92046" x="1924050" y="2033588"/>
          <p14:tracePt t="92049" x="1933575" y="2052638"/>
          <p14:tracePt t="92058" x="1938338" y="2066925"/>
          <p14:tracePt t="92076" x="1952625" y="2090738"/>
          <p14:tracePt t="92140" x="1957388" y="2276475"/>
          <p14:tracePt t="92170" x="1924050" y="2338388"/>
          <p14:tracePt t="92205" x="1819275" y="2443163"/>
          <p14:tracePt t="92231" x="1733550" y="2509838"/>
          <p14:tracePt t="92250" x="1714500" y="2509838"/>
          <p14:tracePt t="92254" x="1704975" y="2509838"/>
          <p14:tracePt t="92262" x="1695450" y="2509838"/>
          <p14:tracePt t="92282" x="1647825" y="2509838"/>
          <p14:tracePt t="92288" x="1638300" y="2509838"/>
          <p14:tracePt t="92370" x="1628775" y="2505075"/>
          <p14:tracePt t="92399" x="1600200" y="2476500"/>
          <p14:tracePt t="92426" x="1576388" y="2447925"/>
          <p14:tracePt t="92432" x="1571625" y="2438400"/>
          <p14:tracePt t="92445" x="1566863" y="2424113"/>
          <p14:tracePt t="92450" x="1566863" y="2414588"/>
          <p14:tracePt t="92454" x="1562100" y="2405063"/>
          <p14:tracePt t="92464" x="1557338" y="2390775"/>
          <p14:tracePt t="92482" x="1552575" y="2362200"/>
          <p14:tracePt t="92525" x="1543050" y="2295525"/>
          <p14:tracePt t="92531" x="1538288" y="2281238"/>
          <p14:tracePt t="92557" x="1538288" y="2243138"/>
          <p14:tracePt t="92562" x="1538288" y="2233613"/>
          <p14:tracePt t="92590" x="1538288" y="2195513"/>
          <p14:tracePt t="92596" x="1538288" y="2185988"/>
          <p14:tracePt t="92651" x="1538288" y="2133600"/>
          <p14:tracePt t="92656" x="1543050" y="2124075"/>
          <p14:tracePt t="92683" x="1552575" y="2105025"/>
          <p14:tracePt t="92687" x="1557338" y="2105025"/>
          <p14:tracePt t="92698" x="1562100" y="2100263"/>
          <p14:tracePt t="92730" x="1576388" y="2081213"/>
          <p14:tracePt t="92762" x="1581150" y="2081213"/>
          <p14:tracePt t="92835" x="1590675" y="2076450"/>
          <p14:tracePt t="92890" x="1619250" y="2076450"/>
          <p14:tracePt t="92907" x="1681163" y="2076450"/>
          <p14:tracePt t="92932" x="1724025" y="2071688"/>
          <p14:tracePt t="92938" x="1733550" y="2066925"/>
          <p14:tracePt t="92940" x="1743075" y="2066925"/>
          <p14:tracePt t="92954" x="1747838" y="2066925"/>
          <p14:tracePt t="92960" x="1757363" y="2066925"/>
          <p14:tracePt t="92965" x="1762125" y="2066925"/>
          <p14:tracePt t="92972" x="1766888" y="2066925"/>
          <p14:tracePt t="93018" x="1809750" y="2066925"/>
          <p14:tracePt t="93046" x="1895475" y="2066925"/>
          <p14:tracePt t="93076" x="1924050" y="2076450"/>
          <p14:tracePt t="93123" x="1928813" y="2081213"/>
          <p14:tracePt t="93201" x="1924050" y="2081213"/>
          <p14:tracePt t="93250" x="1890713" y="2081213"/>
          <p14:tracePt t="93265" x="1857375" y="2081213"/>
          <p14:tracePt t="93271" x="1828800" y="2081213"/>
          <p14:tracePt t="93282" x="1804988" y="2081213"/>
          <p14:tracePt t="93286" x="1771650" y="2081213"/>
          <p14:tracePt t="93293" x="1738313" y="2081213"/>
          <p14:tracePt t="93308" x="1681163" y="2081213"/>
          <p14:tracePt t="93347" x="1557338" y="2081213"/>
          <p14:tracePt t="93366" x="1528763" y="2081213"/>
          <p14:tracePt t="93371" x="1504950" y="2081213"/>
          <p14:tracePt t="93397" x="1466850" y="2071688"/>
          <p14:tracePt t="93434" x="1438275" y="2071688"/>
          <p14:tracePt t="93436" x="1433513" y="2066925"/>
          <p14:tracePt t="93480" x="1390650" y="2052638"/>
          <p14:tracePt t="93500" x="1328738" y="2028825"/>
          <p14:tracePt t="93557" x="1181100" y="1971675"/>
          <p14:tracePt t="93563" x="1171575" y="1962150"/>
          <p14:tracePt t="93591" x="1157288" y="1947863"/>
          <p14:tracePt t="93594" x="1152525" y="1943100"/>
          <p14:tracePt t="93611" x="1143000" y="1928813"/>
          <p14:tracePt t="93680" x="1143000" y="1924050"/>
          <p14:tracePt t="93701" x="1143000" y="1866900"/>
          <p14:tracePt t="93731" x="1171575" y="1790700"/>
          <p14:tracePt t="93746" x="1195388" y="1757363"/>
          <p14:tracePt t="93780" x="1233488" y="1700213"/>
          <p14:tracePt t="93783" x="1238250" y="1690688"/>
          <p14:tracePt t="93804" x="1252538" y="1671638"/>
          <p14:tracePt t="93809" x="1257300" y="1662113"/>
          <p14:tracePt t="93817" x="1262063" y="1657350"/>
          <p14:tracePt t="93824" x="1262063" y="1652588"/>
          <p14:tracePt t="93829" x="1266825" y="1647825"/>
          <p14:tracePt t="93839" x="1271588" y="1638300"/>
          <p14:tracePt t="93855" x="1295400" y="1614488"/>
          <p14:tracePt t="93875" x="1343025" y="1543050"/>
          <p14:tracePt t="93889" x="1376363" y="1476375"/>
          <p14:tracePt t="93936" x="1390650" y="1338263"/>
          <p14:tracePt t="93941" x="1390650" y="1328738"/>
          <p14:tracePt t="93950" x="1390650" y="1319213"/>
          <p14:tracePt t="93954" x="1390650" y="1314450"/>
          <p14:tracePt t="94153" x="1381125" y="1314450"/>
          <p14:tracePt t="94172" x="1371600" y="1314450"/>
          <p14:tracePt t="94211" x="1362075" y="1314450"/>
          <p14:tracePt t="94228" x="1347788" y="1314450"/>
          <p14:tracePt t="94233" x="1333500" y="1314450"/>
          <p14:tracePt t="94249" x="1285875" y="1314450"/>
          <p14:tracePt t="94255" x="1271588" y="1314450"/>
          <p14:tracePt t="94266" x="1233488" y="1304925"/>
          <p14:tracePt t="94274" x="1214438" y="1304925"/>
          <p14:tracePt t="94280" x="1176338" y="1304925"/>
          <p14:tracePt t="94284" x="1138238" y="1304925"/>
          <p14:tracePt t="94308" x="1109663" y="1304925"/>
          <p14:tracePt t="94336" x="1090613" y="1304925"/>
          <p14:tracePt t="94409" x="1071563" y="1304925"/>
          <p14:tracePt t="94412" x="1066800" y="1309688"/>
          <p14:tracePt t="94437" x="1033463" y="1328738"/>
          <p14:tracePt t="94471" x="990600" y="1347788"/>
          <p14:tracePt t="94510" x="966788" y="1357313"/>
          <p14:tracePt t="94677" x="971550" y="1381125"/>
          <p14:tracePt t="94685" x="985838" y="1395413"/>
          <p14:tracePt t="94691" x="1014413" y="1414463"/>
          <p14:tracePt t="94709" x="1066800" y="1447800"/>
          <p14:tracePt t="94716" x="1100138" y="1462088"/>
          <p14:tracePt t="94723" x="1128713" y="1466850"/>
          <p14:tracePt t="94735" x="1223963" y="1495425"/>
          <p14:tracePt t="94742" x="1252538" y="1500188"/>
          <p14:tracePt t="94750" x="1276350" y="1500188"/>
          <p14:tracePt t="94760" x="1295400" y="1500188"/>
          <p14:tracePt t="94776" x="1314450" y="1500188"/>
          <p14:tracePt t="94781" x="1319213" y="1500188"/>
          <p14:tracePt t="94811" x="1323975" y="1500188"/>
          <p14:tracePt t="94844" x="1371600" y="1500188"/>
          <p14:tracePt t="94846" x="1385888" y="1500188"/>
          <p14:tracePt t="94870" x="1476375" y="1500188"/>
          <p14:tracePt t="94892" x="1647825" y="1500188"/>
          <p14:tracePt t="94899" x="1662113" y="1500188"/>
          <p14:tracePt t="94909" x="1690688" y="1500188"/>
          <p14:tracePt t="94919" x="1700213" y="1500188"/>
          <p14:tracePt t="94924" x="1724025" y="1500188"/>
          <p14:tracePt t="94934" x="1738313" y="1500188"/>
          <p14:tracePt t="94940" x="1743075" y="1500188"/>
          <p14:tracePt t="94944" x="1752600" y="1500188"/>
          <p14:tracePt t="94962" x="1781175" y="1500188"/>
          <p14:tracePt t="94966" x="1795463" y="1500188"/>
          <p14:tracePt t="95003" x="1866900" y="1500188"/>
          <p14:tracePt t="95010" x="1890713" y="1500188"/>
          <p14:tracePt t="95043" x="1924050" y="1500188"/>
          <p14:tracePt t="95061" x="1971675" y="1500188"/>
          <p14:tracePt t="95079" x="2028825" y="1500188"/>
          <p14:tracePt t="95120" x="2162175" y="1490663"/>
          <p14:tracePt t="95126" x="2200275" y="1485900"/>
          <p14:tracePt t="95142" x="2200275" y="1481138"/>
          <p14:tracePt t="95577" x="2195513" y="1481138"/>
          <p14:tracePt t="95595" x="2181225" y="1485900"/>
          <p14:tracePt t="95624" x="2162175" y="1500188"/>
          <p14:tracePt t="95670" x="2095500" y="1528763"/>
          <p14:tracePt t="95675" x="2066925" y="1538288"/>
          <p14:tracePt t="95699" x="1990725" y="1571625"/>
          <p14:tracePt t="95734" x="1881188" y="1609725"/>
          <p14:tracePt t="95747" x="1857375" y="1614488"/>
          <p14:tracePt t="95781" x="1743075" y="1647825"/>
          <p14:tracePt t="95804" x="1700213" y="1662113"/>
          <p14:tracePt t="95837" x="1566863" y="1700213"/>
          <p14:tracePt t="95843" x="1543050" y="1704975"/>
          <p14:tracePt t="95861" x="1485900" y="1724025"/>
          <p14:tracePt t="95906" x="1319213" y="1785938"/>
          <p14:tracePt t="95920" x="1285875" y="1809750"/>
          <p14:tracePt t="95950" x="1223963" y="1852613"/>
          <p14:tracePt t="96064" x="1257300" y="1871663"/>
          <p14:tracePt t="96093" x="1428750" y="1909763"/>
          <p14:tracePt t="96098" x="1476375" y="1919288"/>
          <p14:tracePt t="96134" x="1676400" y="1952625"/>
          <p14:tracePt t="96137" x="1724025" y="1966913"/>
          <p14:tracePt t="96155" x="1781175" y="1985963"/>
          <p14:tracePt t="96158" x="1819275" y="2000250"/>
          <p14:tracePt t="96166" x="1843088" y="2005013"/>
          <p14:tracePt t="96181" x="1881188" y="2028825"/>
          <p14:tracePt t="96198" x="1895475" y="2038350"/>
          <p14:tracePt t="96214" x="1909763" y="2043113"/>
          <p14:tracePt t="96228" x="1914525" y="2047875"/>
          <p14:tracePt t="96298" x="1914525" y="2062163"/>
          <p14:tracePt t="96321" x="1900238" y="2085975"/>
          <p14:tracePt t="96326" x="1895475" y="2090738"/>
          <p14:tracePt t="96341" x="1885950" y="2095500"/>
          <p14:tracePt t="96377" x="1852613" y="2105025"/>
          <p14:tracePt t="96402" x="1824038" y="2114550"/>
          <p14:tracePt t="96417" x="1814513" y="2114550"/>
          <p14:tracePt t="96434" x="1814513" y="2119313"/>
          <p14:tracePt t="96512" x="1762125" y="2114550"/>
          <p14:tracePt t="96558" x="1695450" y="2095500"/>
          <p14:tracePt t="96590" x="1685925" y="2090738"/>
          <p14:tracePt t="96608" x="1676400" y="2090738"/>
          <p14:tracePt t="96626" x="1666875" y="2085975"/>
          <p14:tracePt t="96665" x="1657350" y="2076450"/>
          <p14:tracePt t="96730" x="1657350" y="2071688"/>
          <p14:tracePt t="96747" x="1657350" y="2062163"/>
          <p14:tracePt t="96796" x="1657350" y="2043113"/>
          <p14:tracePt t="96835" x="1714500" y="2014538"/>
          <p14:tracePt t="96850" x="1762125" y="1995488"/>
          <p14:tracePt t="96883" x="1881188" y="1976438"/>
          <p14:tracePt t="96886" x="1900238" y="1976438"/>
          <p14:tracePt t="96906" x="1962150" y="1976438"/>
          <p14:tracePt t="96909" x="1990725" y="1976438"/>
          <p14:tracePt t="96937" x="2057400" y="1985963"/>
          <p14:tracePt t="96942" x="2071688" y="1990725"/>
          <p14:tracePt t="96947" x="2085975" y="1995488"/>
          <p14:tracePt t="96954" x="2095500" y="2000250"/>
          <p14:tracePt t="96993" x="2100263" y="2005013"/>
          <p14:tracePt t="97042" x="2100263" y="2052638"/>
          <p14:tracePt t="97046" x="2100263" y="2066925"/>
          <p14:tracePt t="97071" x="2085975" y="2105025"/>
          <p14:tracePt t="97074" x="2081213" y="2114550"/>
          <p14:tracePt t="97080" x="2071688" y="2124075"/>
          <p14:tracePt t="97088" x="2057400" y="2138363"/>
          <p14:tracePt t="97106" x="2019300" y="2162175"/>
          <p14:tracePt t="97111" x="2005013" y="2171700"/>
          <p14:tracePt t="97154" x="1828800" y="2214563"/>
          <p14:tracePt t="97158" x="1790700" y="2224088"/>
          <p14:tracePt t="97183" x="1643063" y="2228850"/>
          <p14:tracePt t="97186" x="1585913" y="2238375"/>
          <p14:tracePt t="97204" x="1528763" y="2238375"/>
          <p14:tracePt t="97218" x="1476375" y="2243138"/>
          <p14:tracePt t="97232" x="1443038" y="2243138"/>
          <p14:tracePt t="97247" x="1433513" y="2243138"/>
          <p14:tracePt t="97297" x="1414463" y="2205038"/>
          <p14:tracePt t="97301" x="1409700" y="2195513"/>
          <p14:tracePt t="97307" x="1404938" y="2185988"/>
          <p14:tracePt t="97313" x="1400175" y="2171700"/>
          <p14:tracePt t="97328" x="1390650" y="2143125"/>
          <p14:tracePt t="97365" x="1385888" y="2100263"/>
          <p14:tracePt t="97405" x="1385888" y="2062163"/>
          <p14:tracePt t="97438" x="1395413" y="2033588"/>
          <p14:tracePt t="97440" x="1409700" y="2024063"/>
          <p14:tracePt t="97465" x="1447800" y="2009775"/>
          <p14:tracePt t="97483" x="1504950" y="1976438"/>
          <p14:tracePt t="97510" x="1557338" y="1952625"/>
          <p14:tracePt t="97525" x="1590675" y="1947863"/>
          <p14:tracePt t="97556" x="1604963" y="1947863"/>
          <p14:tracePt t="97577" x="1647825" y="1943100"/>
          <p14:tracePt t="97624" x="1790700" y="1971675"/>
          <p14:tracePt t="97667" x="1895475" y="2095500"/>
          <p14:tracePt t="97716" x="1947863" y="2200275"/>
          <p14:tracePt t="97762" x="1966913" y="2286000"/>
          <p14:tracePt t="97782" x="1966913" y="2295525"/>
          <p14:tracePt t="97806" x="1966913" y="2309813"/>
          <p14:tracePt t="97810" x="1966913" y="2314575"/>
          <p14:tracePt t="97827" x="1966913" y="2319338"/>
          <p14:tracePt t="97839" x="1962150" y="2333625"/>
          <p14:tracePt t="97848" x="1962150" y="2338388"/>
          <p14:tracePt t="97885" x="1943100" y="2357438"/>
          <p14:tracePt t="97892" x="1938338" y="2357438"/>
          <p14:tracePt t="97908" x="1928813" y="2366963"/>
          <p14:tracePt t="97932" x="1900238" y="2371725"/>
          <p14:tracePt t="97940" x="1895475" y="2376488"/>
          <p14:tracePt t="97942" x="1881188" y="2376488"/>
          <p14:tracePt t="97965" x="1857375" y="2381250"/>
          <p14:tracePt t="97968" x="1847850" y="2381250"/>
          <p14:tracePt t="97985" x="1838325" y="2381250"/>
          <p14:tracePt t="97992" x="1833563" y="2381250"/>
          <p14:tracePt t="98088" x="1724025" y="2290763"/>
          <p14:tracePt t="98093" x="1714500" y="2276475"/>
          <p14:tracePt t="98102" x="1709738" y="2276475"/>
          <p14:tracePt t="98113" x="1700213" y="2266950"/>
          <p14:tracePt t="98118" x="1700213" y="2262188"/>
          <p14:tracePt t="98127" x="1695450" y="2257425"/>
          <p14:tracePt t="98130" x="1695450" y="2252663"/>
          <p14:tracePt t="98152" x="1695450" y="2243138"/>
          <p14:tracePt t="98219" x="1690688" y="2181225"/>
          <p14:tracePt t="98223" x="1690688" y="2171700"/>
          <p14:tracePt t="98235" x="1690688" y="2152650"/>
          <p14:tracePt t="98243" x="1690688" y="2143125"/>
          <p14:tracePt t="98252" x="1690688" y="2138363"/>
          <p14:tracePt t="98261" x="1690688" y="2119313"/>
          <p14:tracePt t="98296" x="1695450" y="2057400"/>
          <p14:tracePt t="98324" x="1704975" y="2033588"/>
          <p14:tracePt t="98360" x="1714500" y="2000250"/>
          <p14:tracePt t="98384" x="1724025" y="1990725"/>
          <p14:tracePt t="98500" x="1728788" y="1990725"/>
          <p14:tracePt t="98651" x="1738313" y="2005013"/>
          <p14:tracePt t="98723" x="1743075" y="2028825"/>
          <p14:tracePt t="98736" x="1743075" y="2038350"/>
          <p14:tracePt t="98793" x="1695450" y="2090738"/>
          <p14:tracePt t="98834" x="1614488" y="2133600"/>
          <p14:tracePt t="98872" x="1500188" y="2176463"/>
          <p14:tracePt t="98876" x="1452563" y="2176463"/>
          <p14:tracePt t="98941" x="1333500" y="2100263"/>
          <p14:tracePt t="98987" x="1290638" y="2043113"/>
          <p14:tracePt t="99034" x="1290638" y="2014538"/>
          <p14:tracePt t="99060" x="1290638" y="2005013"/>
          <p14:tracePt t="99128" x="1323975" y="1995488"/>
          <p14:tracePt t="99161" x="1385888" y="1985963"/>
          <p14:tracePt t="99189" x="1423988" y="1985963"/>
          <p14:tracePt t="99202" x="1433513" y="1985963"/>
          <p14:tracePt t="99207" x="1443038" y="1990725"/>
          <p14:tracePt t="99210" x="1462088" y="2005013"/>
          <p14:tracePt t="99236" x="1519238" y="2052638"/>
          <p14:tracePt t="99250" x="1543050" y="2085975"/>
          <p14:tracePt t="99262" x="1562100" y="2100263"/>
          <p14:tracePt t="99276" x="1581150" y="2133600"/>
          <p14:tracePt t="99283" x="1581150" y="2143125"/>
          <p14:tracePt t="99289" x="1585913" y="2152650"/>
          <p14:tracePt t="99296" x="1590675" y="2166938"/>
          <p14:tracePt t="99304" x="1595438" y="2171700"/>
          <p14:tracePt t="99311" x="1595438" y="2190750"/>
          <p14:tracePt t="99323" x="1595438" y="2209800"/>
          <p14:tracePt t="99334" x="1595438" y="2224088"/>
          <p14:tracePt t="99343" x="1600200" y="2233613"/>
          <p14:tracePt t="99351" x="1600200" y="2243138"/>
          <p14:tracePt t="99368" x="1600200" y="2257425"/>
          <p14:tracePt t="99375" x="1600200" y="2262188"/>
          <p14:tracePt t="99379" x="1600200" y="2266950"/>
          <p14:tracePt t="99456" x="1595438" y="2271713"/>
          <p14:tracePt t="99485" x="1571625" y="2276475"/>
          <p14:tracePt t="99497" x="1552575" y="2276475"/>
          <p14:tracePt t="99510" x="1543050" y="2276475"/>
          <p14:tracePt t="99531" x="1514475" y="2276475"/>
          <p14:tracePt t="99536" x="1504950" y="2276475"/>
          <p14:tracePt t="99547" x="1495425" y="2281238"/>
          <p14:tracePt t="99554" x="1485900" y="2281238"/>
          <p14:tracePt t="101463" x="0" y="0"/>
        </p14:tracePtLst>
        <p14:tracePtLst>
          <p14:tracePt t="102423" x="2547938" y="2919413"/>
          <p14:tracePt t="102439" x="2547938" y="2914650"/>
          <p14:tracePt t="102604" x="2543175" y="2909888"/>
          <p14:tracePt t="102626" x="2524125" y="2895600"/>
          <p14:tracePt t="102636" x="2514600" y="2895600"/>
          <p14:tracePt t="102641" x="2500313" y="2881313"/>
          <p14:tracePt t="102656" x="2466975" y="2862263"/>
          <p14:tracePt t="102684" x="2414588" y="2814638"/>
          <p14:tracePt t="102689" x="2405063" y="2805113"/>
          <p14:tracePt t="102693" x="2381250" y="2795588"/>
          <p14:tracePt t="102712" x="2347913" y="2771775"/>
          <p14:tracePt t="102748" x="2290763" y="2743200"/>
          <p14:tracePt t="102766" x="2266950" y="2733675"/>
          <p14:tracePt t="102807" x="2233613" y="2724150"/>
          <p14:tracePt t="102813" x="2224088" y="2719388"/>
          <p14:tracePt t="102824" x="2214563" y="2719388"/>
          <p14:tracePt t="102839" x="2205038" y="2714625"/>
          <p14:tracePt t="102844" x="2190750" y="2709863"/>
          <p14:tracePt t="102870" x="2162175" y="2705100"/>
          <p14:tracePt t="102907" x="2085975" y="2705100"/>
          <p14:tracePt t="102937" x="2000250" y="2695575"/>
          <p14:tracePt t="102939" x="1985963" y="2695575"/>
          <p14:tracePt t="102979" x="1909763" y="2714625"/>
          <p14:tracePt t="102999" x="1852613" y="2728913"/>
          <p14:tracePt t="103010" x="1838325" y="2743200"/>
          <p14:tracePt t="103027" x="1804988" y="2752725"/>
          <p14:tracePt t="103031" x="1790700" y="2757488"/>
          <p14:tracePt t="103056" x="1757363" y="2776538"/>
          <p14:tracePt t="103061" x="1738313" y="2781300"/>
          <p14:tracePt t="103077" x="1719263" y="2795588"/>
          <p14:tracePt t="103083" x="1704975" y="2809875"/>
          <p14:tracePt t="103112" x="1666875" y="2843213"/>
          <p14:tracePt t="103123" x="1657350" y="2847975"/>
          <p14:tracePt t="103142" x="1614488" y="2876550"/>
          <p14:tracePt t="103183" x="1528763" y="2947988"/>
          <p14:tracePt t="103189" x="1504950" y="2976563"/>
          <p14:tracePt t="103199" x="1481138" y="2990850"/>
          <p14:tracePt t="103205" x="1466850" y="3009900"/>
          <p14:tracePt t="103208" x="1438275" y="3028950"/>
          <p14:tracePt t="103221" x="1423988" y="3043238"/>
          <p14:tracePt t="103233" x="1385888" y="3095625"/>
          <p14:tracePt t="103251" x="1352550" y="3133725"/>
          <p14:tracePt t="103256" x="1338263" y="3152775"/>
          <p14:tracePt t="103272" x="1314450" y="3190875"/>
          <p14:tracePt t="103280" x="1304925" y="3205163"/>
          <p14:tracePt t="103287" x="1295400" y="3238500"/>
          <p14:tracePt t="103291" x="1285875" y="3252788"/>
          <p14:tracePt t="103299" x="1281113" y="3267075"/>
          <p14:tracePt t="103307" x="1262063" y="3305175"/>
          <p14:tracePt t="103314" x="1247775" y="3328988"/>
          <p14:tracePt t="103331" x="1214438" y="3405188"/>
          <p14:tracePt t="103358" x="1157288" y="3529013"/>
          <p14:tracePt t="103362" x="1143000" y="3571875"/>
          <p14:tracePt t="103383" x="1104900" y="3676650"/>
          <p14:tracePt t="103406" x="1071563" y="3781425"/>
          <p14:tracePt t="103411" x="1066800" y="3795713"/>
          <p14:tracePt t="103425" x="1047750" y="3862388"/>
          <p14:tracePt t="103468" x="1023938" y="3971925"/>
          <p14:tracePt t="103471" x="1023938" y="3990975"/>
          <p14:tracePt t="103479" x="1019175" y="4000500"/>
          <p14:tracePt t="103496" x="1019175" y="4038600"/>
          <p14:tracePt t="103527" x="1019175" y="4081463"/>
          <p14:tracePt t="103545" x="1019175" y="4095750"/>
          <p14:tracePt t="103576" x="1019175" y="4157663"/>
          <p14:tracePt t="103594" x="1019175" y="4171950"/>
          <p14:tracePt t="103626" x="1028700" y="4224338"/>
          <p14:tracePt t="103684" x="1071563" y="4338638"/>
          <p14:tracePt t="103700" x="1085850" y="4371975"/>
          <p14:tracePt t="103731" x="1143000" y="4495800"/>
          <p14:tracePt t="103736" x="1147763" y="4514850"/>
          <p14:tracePt t="103743" x="1157288" y="4533900"/>
          <p14:tracePt t="103752" x="1166813" y="4543425"/>
          <p14:tracePt t="103766" x="1190625" y="4576763"/>
          <p14:tracePt t="103798" x="1214438" y="4619625"/>
          <p14:tracePt t="103804" x="1228725" y="4638675"/>
          <p14:tracePt t="103811" x="1233488" y="4657725"/>
          <p14:tracePt t="103815" x="1243013" y="4662488"/>
          <p14:tracePt t="103828" x="1252538" y="4676775"/>
          <p14:tracePt t="103830" x="1262063" y="4686300"/>
          <p14:tracePt t="103854" x="1285875" y="4729163"/>
          <p14:tracePt t="103860" x="1295400" y="4743450"/>
          <p14:tracePt t="103888" x="1328738" y="4795838"/>
          <p14:tracePt t="103892" x="1347788" y="4810125"/>
          <p14:tracePt t="103904" x="1371600" y="4833938"/>
          <p14:tracePt t="103906" x="1390650" y="4852988"/>
          <p14:tracePt t="103949" x="1514475" y="4953000"/>
          <p14:tracePt t="103953" x="1538288" y="4962525"/>
          <p14:tracePt t="103967" x="1585913" y="4981575"/>
          <p14:tracePt t="103977" x="1604963" y="4981575"/>
          <p14:tracePt t="103980" x="1614488" y="4981575"/>
          <p14:tracePt t="103997" x="1628775" y="4981575"/>
          <p14:tracePt t="104012" x="1638300" y="4981575"/>
          <p14:tracePt t="104046" x="1676400" y="4948238"/>
          <p14:tracePt t="104047" x="1685925" y="4943475"/>
          <p14:tracePt t="104088" x="1814513" y="4848225"/>
          <p14:tracePt t="104093" x="1866900" y="4814888"/>
          <p14:tracePt t="104138" x="2033588" y="4667250"/>
          <p14:tracePt t="104143" x="2066925" y="4633913"/>
          <p14:tracePt t="104145" x="2085975" y="4600575"/>
          <p14:tracePt t="104182" x="2152650" y="4476750"/>
          <p14:tracePt t="104186" x="2166938" y="4448175"/>
          <p14:tracePt t="104201" x="2190750" y="4391025"/>
          <p14:tracePt t="104219" x="2209800" y="4319588"/>
          <p14:tracePt t="104233" x="2219325" y="4281488"/>
          <p14:tracePt t="104251" x="2233613" y="4186238"/>
          <p14:tracePt t="104278" x="2252663" y="4057650"/>
          <p14:tracePt t="104283" x="2252663" y="4014788"/>
          <p14:tracePt t="104289" x="2252663" y="3995738"/>
          <p14:tracePt t="104297" x="2252663" y="3952875"/>
          <p14:tracePt t="104310" x="2262188" y="3843338"/>
          <p14:tracePt t="104356" x="2262188" y="3667125"/>
          <p14:tracePt t="104374" x="2257425" y="3557588"/>
          <p14:tracePt t="104408" x="2228850" y="3400425"/>
          <p14:tracePt t="104417" x="2224088" y="3367088"/>
          <p14:tracePt t="104424" x="2219325" y="3338513"/>
          <p14:tracePt t="104438" x="2205038" y="3305175"/>
          <p14:tracePt t="104441" x="2200275" y="3271838"/>
          <p14:tracePt t="104479" x="2176463" y="3176588"/>
          <p14:tracePt t="104527" x="2162175" y="3138488"/>
          <p14:tracePt t="104545" x="2138363" y="3100388"/>
          <p14:tracePt t="104576" x="2100263" y="3024188"/>
          <p14:tracePt t="104592" x="2071688" y="2986088"/>
          <p14:tracePt t="104612" x="2052638" y="2952750"/>
          <p14:tracePt t="104669" x="1990725" y="2881313"/>
          <p14:tracePt t="104683" x="1962150" y="2852738"/>
          <p14:tracePt t="104713" x="1919288" y="2809875"/>
          <p14:tracePt t="104762" x="1862138" y="2757488"/>
          <p14:tracePt t="104823" x="1833563" y="2738438"/>
          <p14:tracePt t="104922" x="1828800" y="2738438"/>
          <p14:tracePt t="104965" x="1795463" y="2738438"/>
          <p14:tracePt t="104999" x="1776413" y="2738438"/>
          <p14:tracePt t="105002" x="1771650" y="2738438"/>
          <p14:tracePt t="105023" x="1762125" y="2738438"/>
          <p14:tracePt t="105073" x="1738313" y="2752725"/>
          <p14:tracePt t="105089" x="1728788" y="2762250"/>
          <p14:tracePt t="105094" x="1719263" y="2762250"/>
          <p14:tracePt t="105098" x="1714500" y="2767013"/>
          <p14:tracePt t="105111" x="1709738" y="2767013"/>
          <p14:tracePt t="105149" x="1685925" y="2786063"/>
          <p14:tracePt t="105154" x="1666875" y="2790825"/>
          <p14:tracePt t="105170" x="1633538" y="2809875"/>
          <p14:tracePt t="105184" x="1604963" y="2824163"/>
          <p14:tracePt t="105190" x="1581150" y="2833688"/>
          <p14:tracePt t="105200" x="1557338" y="2847975"/>
          <p14:tracePt t="105205" x="1543050" y="2852738"/>
          <p14:tracePt t="105212" x="1524000" y="2862263"/>
          <p14:tracePt t="105228" x="1495425" y="2871788"/>
          <p14:tracePt t="105237" x="1485900" y="2876550"/>
          <p14:tracePt t="105264" x="1457325" y="2900363"/>
          <p14:tracePt t="105271" x="1452563" y="2900363"/>
          <p14:tracePt t="105284" x="1447800" y="2905125"/>
          <p14:tracePt t="105290" x="1443038" y="2909888"/>
          <p14:tracePt t="105297" x="1438275" y="2914650"/>
          <p14:tracePt t="105322" x="1438275" y="2919413"/>
          <p14:tracePt t="105336" x="1428750" y="2919413"/>
          <p14:tracePt t="105369" x="1409700" y="2943225"/>
          <p14:tracePt t="105376" x="1395413" y="2957513"/>
          <p14:tracePt t="105393" x="1381125" y="2976563"/>
          <p14:tracePt t="105399" x="1371600" y="2981325"/>
          <p14:tracePt t="105415" x="1362075" y="3000375"/>
          <p14:tracePt t="105424" x="1357313" y="3005138"/>
          <p14:tracePt t="105435" x="1352550" y="3014663"/>
          <p14:tracePt t="105440" x="1347788" y="3024188"/>
          <p14:tracePt t="105461" x="1333500" y="3062288"/>
          <p14:tracePt t="105471" x="1328738" y="3071813"/>
          <p14:tracePt t="105477" x="1319213" y="3095625"/>
          <p14:tracePt t="105484" x="1309688" y="3128963"/>
          <p14:tracePt t="105499" x="1295400" y="3167063"/>
          <p14:tracePt t="105503" x="1290638" y="3190875"/>
          <p14:tracePt t="105512" x="1281113" y="3205163"/>
          <p14:tracePt t="105528" x="1266825" y="3243263"/>
          <p14:tracePt t="105538" x="1262063" y="3267075"/>
          <p14:tracePt t="105576" x="1219200" y="3414713"/>
          <p14:tracePt t="105611" x="1157288" y="3643313"/>
          <p14:tracePt t="105618" x="1143000" y="3705225"/>
          <p14:tracePt t="105651" x="1123950" y="3852863"/>
          <p14:tracePt t="105657" x="1123950" y="3890963"/>
          <p14:tracePt t="105664" x="1123950" y="3929063"/>
          <p14:tracePt t="105683" x="1114425" y="3957638"/>
          <p14:tracePt t="105716" x="1114425" y="4105275"/>
          <p14:tracePt t="105720" x="1114425" y="4143375"/>
          <p14:tracePt t="105729" x="1114425" y="4171950"/>
          <p14:tracePt t="105736" x="1114425" y="4195763"/>
          <p14:tracePt t="105748" x="1114425" y="4214813"/>
          <p14:tracePt t="105796" x="1114425" y="4276725"/>
          <p14:tracePt t="105827" x="1133475" y="4376738"/>
          <p14:tracePt t="105874" x="1147763" y="4486275"/>
          <p14:tracePt t="105878" x="1152525" y="4552950"/>
          <p14:tracePt t="105937" x="1181100" y="4662488"/>
          <p14:tracePt t="105979" x="1190625" y="4724400"/>
          <p14:tracePt t="105999" x="1200150" y="4757738"/>
          <p14:tracePt t="106044" x="1214438" y="4814888"/>
          <p14:tracePt t="106061" x="1214438" y="4819650"/>
          <p14:tracePt t="106079" x="1219200" y="4829175"/>
          <p14:tracePt t="106102" x="1223963" y="4843463"/>
          <p14:tracePt t="106120" x="1238250" y="4867275"/>
          <p14:tracePt t="106151" x="1252538" y="4900613"/>
          <p14:tracePt t="106168" x="1262063" y="4910138"/>
          <p14:tracePt t="106200" x="1266825" y="4919663"/>
          <p14:tracePt t="106240" x="1285875" y="4938713"/>
          <p14:tracePt t="106310" x="1295400" y="4957763"/>
          <p14:tracePt t="106314" x="1304925" y="4957763"/>
          <p14:tracePt t="106323" x="1314450" y="4962525"/>
          <p14:tracePt t="106341" x="1338263" y="4967288"/>
          <p14:tracePt t="106346" x="1362075" y="4981575"/>
          <p14:tracePt t="106357" x="1376363" y="4986338"/>
          <p14:tracePt t="106364" x="1385888" y="4991100"/>
          <p14:tracePt t="106369" x="1409700" y="4995863"/>
          <p14:tracePt t="106378" x="1423988" y="5000625"/>
          <p14:tracePt t="106385" x="1438275" y="5005388"/>
          <p14:tracePt t="106400" x="1476375" y="5014913"/>
          <p14:tracePt t="106417" x="1500188" y="5014913"/>
          <p14:tracePt t="106423" x="1519238" y="5019675"/>
          <p14:tracePt t="106430" x="1538288" y="5019675"/>
          <p14:tracePt t="106447" x="1552575" y="5019675"/>
          <p14:tracePt t="106455" x="1576388" y="5019675"/>
          <p14:tracePt t="106459" x="1595438" y="5019675"/>
          <p14:tracePt t="106475" x="1628775" y="5019675"/>
          <p14:tracePt t="106482" x="1647825" y="5019675"/>
          <p14:tracePt t="106489" x="1671638" y="5019675"/>
          <p14:tracePt t="106509" x="1728788" y="5014913"/>
          <p14:tracePt t="106519" x="1738313" y="5010150"/>
          <p14:tracePt t="106536" x="1776413" y="5000625"/>
          <p14:tracePt t="106542" x="1785938" y="4995863"/>
          <p14:tracePt t="106552" x="1800225" y="4991100"/>
          <p14:tracePt t="106560" x="1804988" y="4986338"/>
          <p14:tracePt t="106564" x="1814513" y="4981575"/>
          <p14:tracePt t="106573" x="1819275" y="4976813"/>
          <p14:tracePt t="106582" x="1828800" y="4972050"/>
          <p14:tracePt t="106589" x="1828800" y="4967288"/>
          <p14:tracePt t="106594" x="1833563" y="4962525"/>
          <p14:tracePt t="106598" x="1838325" y="4962525"/>
          <p14:tracePt t="106625" x="1843088" y="4953000"/>
          <p14:tracePt t="106637" x="1857375" y="4938713"/>
          <p14:tracePt t="106657" x="1871663" y="4924425"/>
          <p14:tracePt t="106663" x="1876425" y="4914900"/>
          <p14:tracePt t="106669" x="1885950" y="4905375"/>
          <p14:tracePt t="106682" x="1900238" y="4891088"/>
          <p14:tracePt t="106693" x="1900238" y="4881563"/>
          <p14:tracePt t="106699" x="1909763" y="4876800"/>
          <p14:tracePt t="106706" x="1914525" y="4867275"/>
          <p14:tracePt t="106722" x="1924050" y="4852988"/>
          <p14:tracePt t="106751" x="1947863" y="4814888"/>
          <p14:tracePt t="106765" x="1952625" y="4805363"/>
          <p14:tracePt t="106811" x="2000250" y="4705350"/>
          <p14:tracePt t="106826" x="2009775" y="4681538"/>
          <p14:tracePt t="106858" x="2038350" y="4605338"/>
          <p14:tracePt t="106864" x="2047875" y="4572000"/>
          <p14:tracePt t="106872" x="2057400" y="4543425"/>
          <p14:tracePt t="106887" x="2066925" y="4500563"/>
          <p14:tracePt t="106890" x="2071688" y="4486275"/>
          <p14:tracePt t="106901" x="2076450" y="4457700"/>
          <p14:tracePt t="106915" x="2090738" y="4410075"/>
          <p14:tracePt t="106925" x="2095500" y="4381500"/>
          <p14:tracePt t="106934" x="2095500" y="4352925"/>
          <p14:tracePt t="106948" x="2100263" y="4319588"/>
          <p14:tracePt t="106971" x="2114550" y="4229100"/>
          <p14:tracePt t="106975" x="2119313" y="4200525"/>
          <p14:tracePt t="107009" x="2133600" y="4114800"/>
          <p14:tracePt t="107034" x="2138363" y="4033838"/>
          <p14:tracePt t="107041" x="2138363" y="4005263"/>
          <p14:tracePt t="107062" x="2138363" y="3948113"/>
          <p14:tracePt t="107092" x="2138363" y="3886200"/>
          <p14:tracePt t="107110" x="2138363" y="3829050"/>
          <p14:tracePt t="107135" x="2138363" y="3771900"/>
          <p14:tracePt t="107139" x="2138363" y="3738563"/>
          <p14:tracePt t="107157" x="2128838" y="3709988"/>
          <p14:tracePt t="107160" x="2124075" y="3676650"/>
          <p14:tracePt t="107171" x="2119313" y="3638550"/>
          <p14:tracePt t="107188" x="2105025" y="3567113"/>
          <p14:tracePt t="107190" x="2100263" y="3524250"/>
          <p14:tracePt t="107249" x="2043113" y="3371850"/>
          <p14:tracePt t="107254" x="2028825" y="3348038"/>
          <p14:tracePt t="107260" x="2014538" y="3319463"/>
          <p14:tracePt t="107280" x="1981200" y="3248025"/>
          <p14:tracePt t="107295" x="1962150" y="3224213"/>
          <p14:tracePt t="107312" x="1938338" y="3186113"/>
          <p14:tracePt t="107337" x="1919288" y="3152775"/>
          <p14:tracePt t="107341" x="1909763" y="3143250"/>
          <p14:tracePt t="107388" x="1876425" y="3100388"/>
          <p14:tracePt t="107393" x="1857375" y="3090863"/>
          <p14:tracePt t="107448" x="1838325" y="3071813"/>
          <p14:tracePt t="107496" x="1819275" y="3057525"/>
          <p14:tracePt t="107498" x="1809750" y="3052763"/>
          <p14:tracePt t="107544" x="1800225" y="3048000"/>
          <p14:tracePt t="107617" x="1790700" y="3043238"/>
          <p14:tracePt t="107633" x="1781175" y="3033713"/>
          <p14:tracePt t="107657" x="1766888" y="3024188"/>
          <p14:tracePt t="107674" x="1714500" y="2990850"/>
          <p14:tracePt t="107681" x="1709738" y="2986088"/>
          <p14:tracePt t="107704" x="1685925" y="2962275"/>
          <p14:tracePt t="107730" x="1662113" y="2943225"/>
          <p14:tracePt t="107747" x="1657350" y="2933700"/>
          <p14:tracePt t="107876" x="1643063" y="2933700"/>
          <p14:tracePt t="107933" x="1638300" y="2933700"/>
          <p14:tracePt t="108015" x="1628775" y="2933700"/>
          <p14:tracePt t="108061" x="1604963" y="2943225"/>
          <p14:tracePt t="108080" x="1585913" y="2952750"/>
          <p14:tracePt t="108102" x="1547813" y="2971800"/>
          <p14:tracePt t="108107" x="1533525" y="2981325"/>
          <p14:tracePt t="108124" x="1500188" y="3000375"/>
          <p14:tracePt t="108129" x="1490663" y="3005138"/>
          <p14:tracePt t="108140" x="1481138" y="3014663"/>
          <p14:tracePt t="108144" x="1471613" y="3024188"/>
          <p14:tracePt t="108166" x="1452563" y="3038475"/>
          <p14:tracePt t="108197" x="1409700" y="3095625"/>
          <p14:tracePt t="108216" x="1395413" y="3128963"/>
          <p14:tracePt t="108237" x="1371600" y="3181350"/>
          <p14:tracePt t="108260" x="1343025" y="3252788"/>
          <p14:tracePt t="108265" x="1338263" y="3262313"/>
          <p14:tracePt t="108275" x="1338263" y="3271838"/>
          <p14:tracePt t="108281" x="1323975" y="3300413"/>
          <p14:tracePt t="108295" x="1304925" y="3367088"/>
          <p14:tracePt t="108322" x="1285875" y="3438525"/>
          <p14:tracePt t="108326" x="1271588" y="3471863"/>
          <p14:tracePt t="108344" x="1252538" y="3543300"/>
          <p14:tracePt t="108383" x="1233488" y="3681413"/>
          <p14:tracePt t="108417" x="1223963" y="3790950"/>
          <p14:tracePt t="108423" x="1214438" y="3833813"/>
          <p14:tracePt t="108460" x="1200150" y="4029075"/>
          <p14:tracePt t="108470" x="1200150" y="4067175"/>
          <p14:tracePt t="108516" x="1200150" y="4267200"/>
          <p14:tracePt t="108572" x="1200150" y="4500563"/>
          <p14:tracePt t="108579" x="1204913" y="4533900"/>
          <p14:tracePt t="108595" x="1214438" y="4595813"/>
          <p14:tracePt t="108647" x="1243013" y="4752975"/>
          <p14:tracePt t="108683" x="1257300" y="4791075"/>
          <p14:tracePt t="108700" x="1276350" y="4838700"/>
          <p14:tracePt t="108720" x="1290638" y="4872038"/>
          <p14:tracePt t="108750" x="1319213" y="4919663"/>
          <p14:tracePt t="108794" x="1338263" y="4957763"/>
          <p14:tracePt t="108799" x="1347788" y="4981575"/>
          <p14:tracePt t="108824" x="1366838" y="5010150"/>
          <p14:tracePt t="108854" x="1414463" y="5076825"/>
          <p14:tracePt t="108877" x="1433513" y="5110163"/>
          <p14:tracePt t="108921" x="1471613" y="5167313"/>
          <p14:tracePt t="109047" x="1533525" y="5148263"/>
          <p14:tracePt t="109053" x="1543050" y="5143500"/>
          <p14:tracePt t="109059" x="1552575" y="5143500"/>
          <p14:tracePt t="109071" x="1562100" y="5133975"/>
          <p14:tracePt t="109077" x="1581150" y="5129213"/>
          <p14:tracePt t="109082" x="1595438" y="5119688"/>
          <p14:tracePt t="109093" x="1609725" y="5110163"/>
          <p14:tracePt t="109099" x="1628775" y="5095875"/>
          <p14:tracePt t="109134" x="1733550" y="5000625"/>
          <p14:tracePt t="109142" x="1752600" y="4976813"/>
          <p14:tracePt t="109154" x="1771650" y="4953000"/>
          <p14:tracePt t="109159" x="1790700" y="4929188"/>
          <p14:tracePt t="109164" x="1800225" y="4905375"/>
          <p14:tracePt t="109199" x="1843088" y="4824413"/>
          <p14:tracePt t="109205" x="1847850" y="4800600"/>
          <p14:tracePt t="109214" x="1852613" y="4781550"/>
          <p14:tracePt t="109218" x="1857375" y="4757738"/>
          <p14:tracePt t="109233" x="1866900" y="4719638"/>
          <p14:tracePt t="109247" x="1876425" y="4700588"/>
          <p14:tracePt t="109256" x="1890713" y="4652963"/>
          <p14:tracePt t="109269" x="1890713" y="4633913"/>
          <p14:tracePt t="109279" x="1905000" y="4591050"/>
          <p14:tracePt t="109286" x="1909763" y="4576763"/>
          <p14:tracePt t="109292" x="1909763" y="4548188"/>
          <p14:tracePt t="109304" x="1914525" y="4524375"/>
          <p14:tracePt t="109309" x="1914525" y="4510088"/>
          <p14:tracePt t="109317" x="1919288" y="4486275"/>
          <p14:tracePt t="109324" x="1924050" y="4467225"/>
          <p14:tracePt t="109340" x="1924050" y="4419600"/>
          <p14:tracePt t="109345" x="1928813" y="4400550"/>
          <p14:tracePt t="109355" x="1938338" y="4376738"/>
          <p14:tracePt t="109375" x="1938338" y="4319588"/>
          <p14:tracePt t="109392" x="1943100" y="4267200"/>
          <p14:tracePt t="109397" x="1943100" y="4252913"/>
          <p14:tracePt t="109405" x="1943100" y="4229100"/>
          <p14:tracePt t="109421" x="1947863" y="4191000"/>
          <p14:tracePt t="109452" x="1947863" y="4095750"/>
          <p14:tracePt t="109480" x="1947863" y="4000500"/>
          <p14:tracePt t="109488" x="1947863" y="3995738"/>
          <p14:tracePt t="109505" x="1947863" y="3943350"/>
          <p14:tracePt t="109529" x="1947863" y="3886200"/>
          <p14:tracePt t="109559" x="1947863" y="3805238"/>
          <p14:tracePt t="109577" x="1947863" y="3738563"/>
          <p14:tracePt t="109628" x="1947863" y="3562350"/>
          <p14:tracePt t="109649" x="1928813" y="3490913"/>
          <p14:tracePt t="109687" x="1900238" y="3405188"/>
          <p14:tracePt t="109690" x="1890713" y="3371850"/>
          <p14:tracePt t="109743" x="1828800" y="3262313"/>
          <p14:tracePt t="109788" x="1790700" y="3200400"/>
          <p14:tracePt t="109827" x="1781175" y="3181350"/>
          <p14:tracePt t="109847" x="1776413" y="3181350"/>
          <p14:tracePt t="109892" x="1776413" y="3176588"/>
          <p14:tracePt t="109933" x="1771650" y="3171825"/>
          <p14:tracePt t="109949" x="1771650" y="3167063"/>
          <p14:tracePt t="109991" x="1757363" y="3162300"/>
          <p14:tracePt t="110027" x="1743075" y="3152775"/>
          <p14:tracePt t="110064" x="1657350" y="3105150"/>
          <p14:tracePt t="110094" x="1604963" y="3086100"/>
          <p14:tracePt t="110108" x="1590675" y="3076575"/>
          <p14:tracePt t="110151" x="1562100" y="3067050"/>
          <p14:tracePt t="110155" x="1557338" y="3062288"/>
          <p14:tracePt t="110172" x="1543050" y="3057525"/>
          <p14:tracePt t="110177" x="1533525" y="3052763"/>
          <p14:tracePt t="110186" x="1524000" y="3048000"/>
          <p14:tracePt t="110200" x="1519238" y="3043238"/>
          <p14:tracePt t="110245" x="1485900" y="3033713"/>
          <p14:tracePt t="110276" x="1466850" y="3024188"/>
          <p14:tracePt t="110323" x="1390650" y="3000375"/>
          <p14:tracePt t="110327" x="1376363" y="2995613"/>
          <p14:tracePt t="110347" x="1357313" y="2990850"/>
          <p14:tracePt t="110348" x="1343025" y="2990850"/>
          <p14:tracePt t="110383" x="1285875" y="2967038"/>
          <p14:tracePt t="110387" x="1252538" y="2952750"/>
          <p14:tracePt t="110406" x="1223963" y="2938463"/>
          <p14:tracePt t="110407" x="1200150" y="2933700"/>
          <p14:tracePt t="110433" x="1176338" y="2914650"/>
          <p14:tracePt t="110671" x="1181100" y="2914650"/>
          <p14:tracePt t="110749" x="1185863" y="2914650"/>
          <p14:tracePt t="111206" x="1195388" y="2914650"/>
          <p14:tracePt t="111215" x="1204913" y="2914650"/>
          <p14:tracePt t="111232" x="1219200" y="2905125"/>
          <p14:tracePt t="111237" x="1223963" y="2905125"/>
          <p14:tracePt t="111254" x="1243013" y="2895600"/>
          <p14:tracePt t="111264" x="1243013" y="2890838"/>
          <p14:tracePt t="111268" x="1252538" y="2886075"/>
          <p14:tracePt t="111279" x="1262063" y="2881313"/>
          <p14:tracePt t="111306" x="1276350" y="2871788"/>
          <p14:tracePt t="111359" x="1371600" y="2862263"/>
          <p14:tracePt t="111363" x="1395413" y="2862263"/>
          <p14:tracePt t="111453" x="1533525" y="2886075"/>
          <p14:tracePt t="111464" x="1547813" y="2895600"/>
          <p14:tracePt t="111482" x="1595438" y="2919413"/>
          <p14:tracePt t="111532" x="1652588" y="2962275"/>
          <p14:tracePt t="111538" x="1652588" y="2967038"/>
          <p14:tracePt t="111543" x="1657350" y="2976563"/>
          <p14:tracePt t="111564" x="1690688" y="3000375"/>
          <p14:tracePt t="111571" x="1704975" y="3005138"/>
          <p14:tracePt t="111580" x="1719263" y="3019425"/>
          <p14:tracePt t="111589" x="1733550" y="3033713"/>
          <p14:tracePt t="111606" x="1762125" y="3052763"/>
          <p14:tracePt t="111611" x="1776413" y="3062288"/>
          <p14:tracePt t="111622" x="1785938" y="3071813"/>
          <p14:tracePt t="111629" x="1795463" y="3081338"/>
          <p14:tracePt t="111649" x="1838325" y="3124200"/>
          <p14:tracePt t="111654" x="1852613" y="3138488"/>
          <p14:tracePt t="111665" x="1876425" y="3152775"/>
          <p14:tracePt t="111682" x="1900238" y="3167063"/>
          <p14:tracePt t="111686" x="1909763" y="3181350"/>
          <p14:tracePt t="111706" x="1943100" y="3195638"/>
          <p14:tracePt t="111751" x="1947863" y="3200400"/>
          <p14:tracePt t="111821" x="2033588" y="3224213"/>
          <p14:tracePt t="111826" x="2057400" y="3238500"/>
          <p14:tracePt t="111836" x="2066925" y="3243263"/>
          <p14:tracePt t="111844" x="2081213" y="3248025"/>
          <p14:tracePt t="111917" x="2157413" y="3276600"/>
          <p14:tracePt t="111933" x="2166938" y="3276600"/>
          <p14:tracePt t="111989" x="2176463" y="3276600"/>
          <p14:tracePt t="112622" x="2176463" y="3281363"/>
          <p14:tracePt t="112670" x="2176463" y="3286125"/>
          <p14:tracePt t="112784" x="2181225" y="3290888"/>
          <p14:tracePt t="113012" x="2124075" y="3305175"/>
          <p14:tracePt t="113024" x="2105025" y="3309938"/>
          <p14:tracePt t="113027" x="2090738" y="3314700"/>
          <p14:tracePt t="113033" x="2076450" y="3319463"/>
          <p14:tracePt t="113049" x="2043113" y="3328988"/>
          <p14:tracePt t="113057" x="2028825" y="3338513"/>
          <p14:tracePt t="113067" x="2009775" y="3343275"/>
          <p14:tracePt t="113079" x="1985963" y="3357563"/>
          <p14:tracePt t="113091" x="1971675" y="3362325"/>
          <p14:tracePt t="113099" x="1962150" y="3367088"/>
          <p14:tracePt t="113104" x="1957388" y="3367088"/>
          <p14:tracePt t="113124" x="1938338" y="3371850"/>
          <p14:tracePt t="113130" x="1933575" y="3371850"/>
          <p14:tracePt t="113136" x="1924050" y="3371850"/>
          <p14:tracePt t="113141" x="1919288" y="3371850"/>
          <p14:tracePt t="113189" x="1890713" y="3390900"/>
          <p14:tracePt t="113191" x="1885950" y="3390900"/>
          <p14:tracePt t="113199" x="1885950" y="3395663"/>
          <p14:tracePt t="113213" x="1871663" y="3400425"/>
          <p14:tracePt t="113221" x="1866900" y="3400425"/>
          <p14:tracePt t="113229" x="1857375" y="3400425"/>
          <p14:tracePt t="113254" x="1843088" y="3409950"/>
          <p14:tracePt t="113264" x="1838325" y="3414713"/>
          <p14:tracePt t="113271" x="1833563" y="3419475"/>
          <p14:tracePt t="113277" x="1828800" y="3424238"/>
          <p14:tracePt t="113281" x="1824038" y="3429000"/>
          <p14:tracePt t="113290" x="1814513" y="3433763"/>
          <p14:tracePt t="113327" x="1785938" y="3457575"/>
          <p14:tracePt t="113369" x="1752600" y="3490913"/>
          <p14:tracePt t="113419" x="1728788" y="3524250"/>
          <p14:tracePt t="113424" x="1724025" y="3529013"/>
          <p14:tracePt t="113430" x="1719263" y="3529013"/>
          <p14:tracePt t="113449" x="1719263" y="3538538"/>
          <p14:tracePt t="113465" x="1719263" y="3543300"/>
          <p14:tracePt t="113544" x="1719263" y="3571875"/>
          <p14:tracePt t="113551" x="1719263" y="3586163"/>
          <p14:tracePt t="113559" x="1719263" y="3595688"/>
          <p14:tracePt t="113576" x="1719263" y="3609975"/>
          <p14:tracePt t="113587" x="1719263" y="3629025"/>
          <p14:tracePt t="113594" x="1719263" y="3643313"/>
          <p14:tracePt t="113598" x="1719263" y="3662363"/>
          <p14:tracePt t="113622" x="1719263" y="3686175"/>
          <p14:tracePt t="113627" x="1719263" y="3714750"/>
          <p14:tracePt t="113636" x="1724025" y="3748088"/>
          <p14:tracePt t="113644" x="1724025" y="3776663"/>
          <p14:tracePt t="113666" x="1728788" y="3848100"/>
          <p14:tracePt t="113671" x="1738313" y="3886200"/>
          <p14:tracePt t="113689" x="1743075" y="3967163"/>
          <p14:tracePt t="113747" x="1766888" y="4138613"/>
          <p14:tracePt t="113794" x="1785938" y="4200525"/>
          <p14:tracePt t="113811" x="1790700" y="4257675"/>
          <p14:tracePt t="113841" x="1814513" y="4338638"/>
          <p14:tracePt t="113877" x="1876425" y="4572000"/>
          <p14:tracePt t="113901" x="1909763" y="4648200"/>
          <p14:tracePt t="113954" x="2028825" y="4886325"/>
          <p14:tracePt t="113974" x="2066925" y="4976813"/>
          <p14:tracePt t="114007" x="2171700" y="5114925"/>
          <p14:tracePt t="114028" x="2262188" y="5233988"/>
          <p14:tracePt t="114059" x="2286000" y="5248275"/>
          <p14:tracePt t="114079" x="2290763" y="5253038"/>
          <p14:tracePt t="114095" x="2295525" y="5257800"/>
          <p14:tracePt t="114149" x="2314575" y="5257800"/>
          <p14:tracePt t="114154" x="2324100" y="5257800"/>
          <p14:tracePt t="114173" x="2347913" y="5257800"/>
          <p14:tracePt t="114181" x="2357438" y="5257800"/>
          <p14:tracePt t="114191" x="2366963" y="5257800"/>
          <p14:tracePt t="114217" x="2381250" y="5257800"/>
          <p14:tracePt t="114247" x="2395538" y="5257800"/>
          <p14:tracePt t="114269" x="2424113" y="5243513"/>
          <p14:tracePt t="114279" x="2438400" y="5238750"/>
          <p14:tracePt t="114288" x="2447925" y="5233988"/>
          <p14:tracePt t="114297" x="2452688" y="5224463"/>
          <p14:tracePt t="114310" x="2466975" y="5210175"/>
          <p14:tracePt t="114342" x="2495550" y="5176838"/>
          <p14:tracePt t="114346" x="2500313" y="5162550"/>
          <p14:tracePt t="114382" x="2528888" y="5105400"/>
          <p14:tracePt t="114387" x="2538413" y="5091113"/>
          <p14:tracePt t="114391" x="2538413" y="5076825"/>
          <p14:tracePt t="114404" x="2543175" y="5057775"/>
          <p14:tracePt t="114407" x="2547938" y="5038725"/>
          <p14:tracePt t="114449" x="2552700" y="4933950"/>
          <p14:tracePt t="114452" x="2552700" y="4914900"/>
          <p14:tracePt t="114478" x="2533650" y="4862513"/>
          <p14:tracePt t="114483" x="2524125" y="4838700"/>
          <p14:tracePt t="114488" x="2514600" y="4824413"/>
          <p14:tracePt t="114512" x="2476500" y="4767263"/>
          <p14:tracePt t="114545" x="2405063" y="4695825"/>
          <p14:tracePt t="114563" x="2309813" y="4633913"/>
          <p14:tracePt t="114572" x="2295525" y="4629150"/>
          <p14:tracePt t="114580" x="2257425" y="4610100"/>
          <p14:tracePt t="114589" x="2214563" y="4586288"/>
          <p14:tracePt t="114604" x="2166938" y="4562475"/>
          <p14:tracePt t="114610" x="2152650" y="4557713"/>
          <p14:tracePt t="114618" x="2114550" y="4548188"/>
          <p14:tracePt t="114627" x="2081213" y="4533900"/>
          <p14:tracePt t="114671" x="1943100" y="4495800"/>
          <p14:tracePt t="114687" x="1914525" y="4491038"/>
          <p14:tracePt t="114698" x="1876425" y="4486275"/>
          <p14:tracePt t="114714" x="1862138" y="4486275"/>
          <p14:tracePt t="114748" x="1828800" y="4486275"/>
          <p14:tracePt t="114808" x="1662113" y="4510088"/>
          <p14:tracePt t="114825" x="1600200" y="4524375"/>
          <p14:tracePt t="114857" x="1490663" y="4567238"/>
          <p14:tracePt t="114878" x="1438275" y="4605338"/>
          <p14:tracePt t="114917" x="1314450" y="4700588"/>
          <p14:tracePt t="114924" x="1262063" y="4743450"/>
          <p14:tracePt t="114946" x="1223963" y="4795838"/>
          <p14:tracePt t="114978" x="1157288" y="4891088"/>
          <p14:tracePt t="115001" x="1128713" y="4943475"/>
          <p14:tracePt t="115045" x="1066800" y="5105400"/>
          <p14:tracePt t="115090" x="1062038" y="5219700"/>
          <p14:tracePt t="115116" x="1062038" y="5286375"/>
          <p14:tracePt t="115137" x="1062038" y="5410200"/>
          <p14:tracePt t="115186" x="1090613" y="5586413"/>
          <p14:tracePt t="115242" x="1114425" y="5619750"/>
          <p14:tracePt t="115293" x="1152525" y="5638800"/>
          <p14:tracePt t="115302" x="1157288" y="5638800"/>
          <p14:tracePt t="115308" x="1162050" y="5638800"/>
          <p14:tracePt t="115316" x="1166813" y="5638800"/>
          <p14:tracePt t="115325" x="1176338" y="5638800"/>
          <p14:tracePt t="115341" x="1195388" y="5638800"/>
          <p14:tracePt t="115346" x="1219200" y="5638800"/>
          <p14:tracePt t="115356" x="1233488" y="5638800"/>
          <p14:tracePt t="115374" x="1300163" y="5638800"/>
          <p14:tracePt t="115381" x="1328738" y="5638800"/>
          <p14:tracePt t="115391" x="1347788" y="5638800"/>
          <p14:tracePt t="115411" x="1443038" y="5638800"/>
          <p14:tracePt t="115416" x="1471613" y="5638800"/>
          <p14:tracePt t="115422" x="1500188" y="5638800"/>
          <p14:tracePt t="115432" x="1528763" y="5638800"/>
          <p14:tracePt t="115437" x="1543050" y="5638800"/>
          <p14:tracePt t="115452" x="1557338" y="5638800"/>
          <p14:tracePt t="115499" x="1562100" y="5638800"/>
          <p14:tracePt t="115514" x="1576388" y="5634038"/>
          <p14:tracePt t="115548" x="1614488" y="5610225"/>
          <p14:tracePt t="115558" x="1624013" y="5600700"/>
          <p14:tracePt t="115564" x="1647825" y="5591175"/>
          <p14:tracePt t="115577" x="1676400" y="5576888"/>
          <p14:tracePt t="115608" x="1714500" y="5548313"/>
          <p14:tracePt t="115640" x="1766888" y="5500688"/>
          <p14:tracePt t="115657" x="1804988" y="5457825"/>
          <p14:tracePt t="115680" x="1847850" y="5414963"/>
          <p14:tracePt t="115717" x="1895475" y="5362575"/>
          <p14:tracePt t="115722" x="1914525" y="5338763"/>
          <p14:tracePt t="115731" x="1924050" y="5324475"/>
          <p14:tracePt t="115762" x="1962150" y="5257800"/>
          <p14:tracePt t="115765" x="1976438" y="5233988"/>
          <p14:tracePt t="115797" x="2014538" y="5157788"/>
          <p14:tracePt t="115824" x="2043113" y="5091113"/>
          <p14:tracePt t="115855" x="2066925" y="5024438"/>
          <p14:tracePt t="115860" x="2071688" y="4991100"/>
          <p14:tracePt t="115898" x="2090738" y="4910138"/>
          <p14:tracePt t="115916" x="2095500" y="4848225"/>
          <p14:tracePt t="115951" x="2114550" y="4691063"/>
          <p14:tracePt t="115999" x="2124075" y="4495800"/>
          <p14:tracePt t="116032" x="2124075" y="4357688"/>
          <p14:tracePt t="116037" x="2124075" y="4310063"/>
          <p14:tracePt t="116043" x="2119313" y="4252913"/>
          <p14:tracePt t="116061" x="2114550" y="4205288"/>
          <p14:tracePt t="116081" x="2100263" y="4048125"/>
          <p14:tracePt t="116099" x="2090738" y="4000500"/>
          <p14:tracePt t="116132" x="2071688" y="3848100"/>
          <p14:tracePt t="116171" x="2038350" y="3767138"/>
          <p14:tracePt t="116186" x="2033588" y="3748088"/>
          <p14:tracePt t="116214" x="2005013" y="3695700"/>
          <p14:tracePt t="116263" x="1966913" y="3638550"/>
          <p14:tracePt t="116267" x="1947863" y="3619500"/>
          <p14:tracePt t="116313" x="1890713" y="3581400"/>
          <p14:tracePt t="116328" x="1847850" y="3552825"/>
          <p14:tracePt t="116367" x="1771650" y="3505200"/>
          <p14:tracePt t="116389" x="1738313" y="3490913"/>
          <p14:tracePt t="116400" x="1719263" y="3486150"/>
          <p14:tracePt t="116432" x="1690688" y="3476625"/>
          <p14:tracePt t="116450" x="1676400" y="3471863"/>
          <p14:tracePt t="116483" x="1638300" y="3452813"/>
          <p14:tracePt t="116500" x="1614488" y="3448050"/>
          <p14:tracePt t="116544" x="1576388" y="3433763"/>
          <p14:tracePt t="116559" x="1552575" y="3419475"/>
          <p14:tracePt t="116594" x="1543050" y="3414713"/>
          <p14:tracePt t="116656" x="1528763" y="3409950"/>
          <p14:tracePt t="116777" x="1524000" y="3409950"/>
          <p14:tracePt t="116884" x="1519238" y="3409950"/>
          <p14:tracePt t="116903" x="1514475" y="3409950"/>
          <p14:tracePt t="116922" x="1509713" y="3414713"/>
          <p14:tracePt t="116954" x="1481138" y="3457575"/>
          <p14:tracePt t="117013" x="1438275" y="3538538"/>
          <p14:tracePt t="117031" x="1385888" y="3648075"/>
          <p14:tracePt t="117060" x="1371600" y="3714750"/>
          <p14:tracePt t="117083" x="1347788" y="3786188"/>
          <p14:tracePt t="117092" x="1343025" y="3852863"/>
          <p14:tracePt t="117142" x="1319213" y="4029075"/>
          <p14:tracePt t="117165" x="1319213" y="4095750"/>
          <p14:tracePt t="117183" x="1314450" y="4171950"/>
          <p14:tracePt t="117217" x="1304925" y="4371975"/>
          <p14:tracePt t="117257" x="1295400" y="4576763"/>
          <p14:tracePt t="117280" x="1295400" y="4795838"/>
          <p14:tracePt t="117294" x="1295400" y="4895850"/>
          <p14:tracePt t="117307" x="1295400" y="4933950"/>
          <p14:tracePt t="117313" x="1300163" y="4972050"/>
          <p14:tracePt t="117339" x="1309688" y="5072063"/>
          <p14:tracePt t="117348" x="1319213" y="5105400"/>
          <p14:tracePt t="117391" x="1328738" y="5176838"/>
          <p14:tracePt t="117433" x="1333500" y="5205413"/>
          <p14:tracePt t="117454" x="1338263" y="5210175"/>
          <p14:tracePt t="117500" x="1338263" y="5219700"/>
          <p14:tracePt t="117516" x="1343025" y="5224463"/>
          <p14:tracePt t="117579" x="1343025" y="5229225"/>
          <p14:tracePt t="117601" x="1352550" y="5229225"/>
          <p14:tracePt t="117618" x="1362075" y="5233988"/>
          <p14:tracePt t="117649" x="1419225" y="5243513"/>
          <p14:tracePt t="117654" x="1433513" y="5243513"/>
          <p14:tracePt t="117672" x="1462088" y="5243513"/>
          <p14:tracePt t="117675" x="1481138" y="5243513"/>
          <p14:tracePt t="117704" x="1519238" y="5233988"/>
          <p14:tracePt t="117706" x="1533525" y="5229225"/>
          <p14:tracePt t="117715" x="1552575" y="5224463"/>
          <p14:tracePt t="117731" x="1576388" y="5205413"/>
          <p14:tracePt t="117749" x="1604963" y="5191125"/>
          <p14:tracePt t="117756" x="1619250" y="5181600"/>
          <p14:tracePt t="117761" x="1628775" y="5176838"/>
          <p14:tracePt t="117779" x="1657350" y="5153025"/>
          <p14:tracePt t="117781" x="1671638" y="5143500"/>
          <p14:tracePt t="117792" x="1681163" y="5138738"/>
          <p14:tracePt t="117810" x="1714500" y="5110163"/>
          <p14:tracePt t="117844" x="1771650" y="5043488"/>
          <p14:tracePt t="117857" x="1785938" y="5024438"/>
          <p14:tracePt t="117875" x="1795463" y="5010150"/>
          <p14:tracePt t="117907" x="1809750" y="4972050"/>
          <p14:tracePt t="117931" x="1814513" y="4957763"/>
          <p14:tracePt t="117967" x="1819275" y="4919663"/>
          <p14:tracePt t="117996" x="1819275" y="4895850"/>
          <p14:tracePt t="118002" x="1819275" y="4881563"/>
          <p14:tracePt t="118009" x="1819275" y="4872038"/>
          <p14:tracePt t="118029" x="1814513" y="4838700"/>
          <p14:tracePt t="118040" x="1809750" y="4814888"/>
          <p14:tracePt t="118049" x="1804988" y="4800600"/>
          <p14:tracePt t="118056" x="1800225" y="4791075"/>
          <p14:tracePt t="118062" x="1790700" y="4767263"/>
          <p14:tracePt t="118066" x="1785938" y="4757738"/>
          <p14:tracePt t="118088" x="1762125" y="4719638"/>
          <p14:tracePt t="118093" x="1757363" y="4710113"/>
          <p14:tracePt t="118096" x="1743075" y="4686300"/>
          <p14:tracePt t="118107" x="1728788" y="4676775"/>
          <p14:tracePt t="118124" x="1719263" y="4662488"/>
          <p14:tracePt t="118129" x="1685925" y="4629150"/>
          <p14:tracePt t="118138" x="1662113" y="4610100"/>
          <p14:tracePt t="118144" x="1652588" y="4600575"/>
          <p14:tracePt t="118154" x="1647825" y="4591050"/>
          <p14:tracePt t="118159" x="1628775" y="4572000"/>
          <p14:tracePt t="118173" x="1595438" y="4543425"/>
          <p14:tracePt t="118250" x="1528763" y="4491038"/>
          <p14:tracePt t="118342" x="1524000" y="4491038"/>
          <p14:tracePt t="118381" x="1514475" y="4491038"/>
          <p14:tracePt t="118400" x="1481138" y="4533900"/>
          <p14:tracePt t="118432" x="1452563" y="4557713"/>
          <p14:tracePt t="118437" x="1447800" y="4557713"/>
          <p14:tracePt t="118453" x="1438275" y="4562475"/>
          <p14:tracePt t="118484" x="1414463" y="4591050"/>
          <p14:tracePt t="118487" x="1409700" y="4600575"/>
          <p14:tracePt t="118506" x="1395413" y="4619625"/>
          <p14:tracePt t="118547" x="1357313" y="4681538"/>
          <p14:tracePt t="118579" x="1343025" y="4714875"/>
          <p14:tracePt t="118594" x="1343025" y="4724400"/>
          <p14:tracePt t="118634" x="1338263" y="4752975"/>
          <p14:tracePt t="118639" x="1338263" y="4757738"/>
          <p14:tracePt t="118656" x="1333500" y="4767263"/>
          <p14:tracePt t="118661" x="1333500" y="4772025"/>
          <p14:tracePt t="118669" x="1333500" y="4776788"/>
          <p14:tracePt t="118677" x="1333500" y="4786313"/>
          <p14:tracePt t="118682" x="1333500" y="4791075"/>
          <p14:tracePt t="118702" x="1333500" y="4795838"/>
          <p14:tracePt t="118728" x="1333500" y="4824413"/>
          <p14:tracePt t="118745" x="1333500" y="4833938"/>
          <p14:tracePt t="118749" x="1333500" y="4843463"/>
          <p14:tracePt t="118765" x="1333500" y="4857750"/>
          <p14:tracePt t="118781" x="1338263" y="4872038"/>
          <p14:tracePt t="118823" x="1366838" y="4900613"/>
          <p14:tracePt t="118858" x="1385888" y="4914900"/>
          <p14:tracePt t="118873" x="1404938" y="4924425"/>
          <p14:tracePt t="118897" x="1433513" y="4933950"/>
          <p14:tracePt t="118925" x="1471613" y="4953000"/>
          <p14:tracePt t="118949" x="1504950" y="4972050"/>
          <p14:tracePt t="118953" x="1509713" y="4972050"/>
          <p14:tracePt t="118966" x="1528763" y="4976813"/>
          <p14:tracePt t="118977" x="1538288" y="4981575"/>
          <p14:tracePt t="118986" x="1552575" y="4986338"/>
          <p14:tracePt t="118990" x="1562100" y="4986338"/>
          <p14:tracePt t="119012" x="1600200" y="4995863"/>
          <p14:tracePt t="119043" x="1666875" y="5010150"/>
          <p14:tracePt t="119081" x="1690688" y="5014913"/>
          <p14:tracePt t="119153" x="1738313" y="5014913"/>
          <p14:tracePt t="119158" x="1747838" y="5014913"/>
          <p14:tracePt t="119160" x="1757363" y="5014913"/>
          <p14:tracePt t="119198" x="1795463" y="5014913"/>
          <p14:tracePt t="119205" x="1800225" y="5014913"/>
          <p14:tracePt t="119213" x="1804988" y="5014913"/>
          <p14:tracePt t="119220" x="1809750" y="5014913"/>
          <p14:tracePt t="119231" x="1814513" y="5014913"/>
          <p14:tracePt t="119327" x="1838325" y="5014913"/>
          <p14:tracePt t="119344" x="1866900" y="5010150"/>
          <p14:tracePt t="119384" x="1909763" y="4995863"/>
          <p14:tracePt t="119422" x="1914525" y="4986338"/>
          <p14:tracePt t="119516" x="1924050" y="4976813"/>
          <p14:tracePt t="119561" x="1933575" y="4967288"/>
          <p14:tracePt t="119582" x="1938338" y="4953000"/>
          <p14:tracePt t="119607" x="1952625" y="4933950"/>
          <p14:tracePt t="119611" x="1957388" y="4919663"/>
          <p14:tracePt t="119626" x="1971675" y="4900613"/>
          <p14:tracePt t="119666" x="1981200" y="4872038"/>
          <p14:tracePt t="119671" x="1985963" y="4862513"/>
          <p14:tracePt t="119696" x="1995488" y="4833938"/>
          <p14:tracePt t="119716" x="2000250" y="4814888"/>
          <p14:tracePt t="119721" x="2000250" y="4810125"/>
          <p14:tracePt t="119723" x="2005013" y="4791075"/>
          <p14:tracePt t="119731" x="2005013" y="4786313"/>
          <p14:tracePt t="119749" x="2009775" y="4757738"/>
          <p14:tracePt t="119810" x="2024063" y="4667250"/>
          <p14:tracePt t="119813" x="2024063" y="4657725"/>
          <p14:tracePt t="119826" x="2024063" y="4652963"/>
          <p14:tracePt t="119841" x="2024063" y="4648200"/>
          <p14:tracePt t="120125" x="2014538" y="4648200"/>
          <p14:tracePt t="120159" x="1976438" y="4648200"/>
          <p14:tracePt t="120171" x="1962150" y="4652963"/>
          <p14:tracePt t="120175" x="1947863" y="4657725"/>
          <p14:tracePt t="120190" x="1928813" y="4662488"/>
          <p14:tracePt t="120199" x="1914525" y="4667250"/>
          <p14:tracePt t="120205" x="1905000" y="4667250"/>
          <p14:tracePt t="120221" x="1885950" y="4676775"/>
          <p14:tracePt t="120247" x="1866900" y="4686300"/>
          <p14:tracePt t="120253" x="1866900" y="4691063"/>
          <p14:tracePt t="120262" x="1862138" y="4691063"/>
          <p14:tracePt t="120270" x="1862138" y="4695825"/>
          <p14:tracePt t="120280" x="1852613" y="4695825"/>
          <p14:tracePt t="120292" x="1843088" y="4700588"/>
          <p14:tracePt t="120297" x="1838325" y="4705350"/>
          <p14:tracePt t="120306" x="1828800" y="4705350"/>
          <p14:tracePt t="120343" x="1776413" y="4729163"/>
          <p14:tracePt t="120346" x="1766888" y="4729163"/>
          <p14:tracePt t="120354" x="1757363" y="4733925"/>
          <p14:tracePt t="120371" x="1747838" y="4738688"/>
          <p14:tracePt t="120419" x="1719263" y="4748213"/>
          <p14:tracePt t="120424" x="1709738" y="4748213"/>
          <p14:tracePt t="120431" x="1695450" y="4752975"/>
          <p14:tracePt t="120438" x="1685925" y="4752975"/>
          <p14:tracePt t="120464" x="1638300" y="4757738"/>
          <p14:tracePt t="120467" x="1614488" y="4762500"/>
          <p14:tracePt t="120479" x="1595438" y="4762500"/>
          <p14:tracePt t="120497" x="1571625" y="4767263"/>
          <p14:tracePt t="120505" x="1547813" y="4772025"/>
          <p14:tracePt t="120648" x="1543050" y="4772025"/>
          <p14:tracePt t="120708" x="1481138" y="4710113"/>
          <p14:tracePt t="120716" x="1471613" y="4695825"/>
          <p14:tracePt t="120722" x="1466850" y="4676775"/>
          <p14:tracePt t="120746" x="1438275" y="4624388"/>
          <p14:tracePt t="120780" x="1419225" y="4572000"/>
          <p14:tracePt t="120783" x="1414463" y="4562475"/>
          <p14:tracePt t="120792" x="1409700" y="4552950"/>
          <p14:tracePt t="120825" x="1404938" y="4510088"/>
          <p14:tracePt t="120829" x="1400175" y="4500563"/>
          <p14:tracePt t="120891" x="1390650" y="4419600"/>
          <p14:tracePt t="120893" x="1390650" y="4410075"/>
          <p14:tracePt t="120916" x="1390650" y="4386263"/>
          <p14:tracePt t="120941" x="1385888" y="4333875"/>
          <p14:tracePt t="120946" x="1385888" y="4314825"/>
          <p14:tracePt t="120954" x="1385888" y="4295775"/>
          <p14:tracePt t="120998" x="1385888" y="4200525"/>
          <p14:tracePt t="121040" x="1385888" y="4095750"/>
          <p14:tracePt t="121043" x="1385888" y="4076700"/>
          <p14:tracePt t="121061" x="1385888" y="4033838"/>
          <p14:tracePt t="121094" x="1385888" y="3957638"/>
          <p14:tracePt t="121097" x="1385888" y="3933825"/>
          <p14:tracePt t="121122" x="1385888" y="3895725"/>
          <p14:tracePt t="121138" x="1385888" y="3867150"/>
          <p14:tracePt t="121156" x="1385888" y="3824288"/>
          <p14:tracePt t="121184" x="1385888" y="3767138"/>
          <p14:tracePt t="121189" x="1385888" y="3757613"/>
          <p14:tracePt t="121204" x="1385888" y="3733800"/>
          <p14:tracePt t="121245" x="1376363" y="3662363"/>
          <p14:tracePt t="121251" x="1376363" y="3648075"/>
          <p14:tracePt t="121259" x="1371600" y="3643313"/>
          <p14:tracePt t="121272" x="1366838" y="3614738"/>
          <p14:tracePt t="121278" x="1366838" y="3595688"/>
          <p14:tracePt t="121286" x="1362075" y="3581400"/>
          <p14:tracePt t="121290" x="1362075" y="3567113"/>
          <p14:tracePt t="121308" x="1357313" y="3552825"/>
          <p14:tracePt t="121341" x="1343025" y="3490913"/>
          <p14:tracePt t="121344" x="1338263" y="3481388"/>
          <p14:tracePt t="121385" x="1338263" y="3467100"/>
          <p14:tracePt t="121421" x="1338263" y="3438525"/>
          <p14:tracePt t="121436" x="1333500" y="3414713"/>
          <p14:tracePt t="121465" x="1333500" y="3357563"/>
          <p14:tracePt t="121486" x="1323975" y="3324225"/>
          <p14:tracePt t="121527" x="1319213" y="3290888"/>
          <p14:tracePt t="121549" x="1319213" y="3248025"/>
          <p14:tracePt t="121575" x="1319213" y="3224213"/>
          <p14:tracePt t="121592" x="1319213" y="3205163"/>
          <p14:tracePt t="121637" x="1319213" y="3162300"/>
          <p14:tracePt t="121683" x="1319213" y="3143250"/>
          <p14:tracePt t="121699" x="1319213" y="3138488"/>
          <p14:tracePt t="121719" x="1319213" y="3133725"/>
          <p14:tracePt t="121733" x="1319213" y="3128963"/>
          <p14:tracePt t="121776" x="1319213" y="3124200"/>
          <p14:tracePt t="121999" x="1319213" y="3119438"/>
          <p14:tracePt t="122014" x="1319213" y="3109913"/>
          <p14:tracePt t="122081" x="1319213" y="3095625"/>
          <p14:tracePt t="122138" x="1319213" y="3071813"/>
          <p14:tracePt t="122202" x="1319213" y="3038475"/>
          <p14:tracePt t="122217" x="1319213" y="3024188"/>
          <p14:tracePt t="122265" x="1319213" y="3000375"/>
          <p14:tracePt t="122325" x="1319213" y="2986088"/>
          <p14:tracePt t="122358" x="1319213" y="2967038"/>
          <p14:tracePt t="122406" x="1333500" y="2914650"/>
          <p14:tracePt t="122421" x="1338263" y="2905125"/>
          <p14:tracePt t="122452" x="1343025" y="2895600"/>
          <p14:tracePt t="122493" x="1357313" y="2881313"/>
          <p14:tracePt t="122520" x="1357313" y="2876550"/>
          <p14:tracePt t="122576" x="1366838" y="2867025"/>
          <p14:tracePt t="122589" x="1371600" y="2862263"/>
          <p14:tracePt t="122607" x="1376363" y="2857500"/>
          <p14:tracePt t="122692" x="1385888" y="2857500"/>
          <p14:tracePt t="122735" x="1390650" y="2857500"/>
          <p14:tracePt t="122771" x="1400175" y="2852738"/>
          <p14:tracePt t="122793" x="1419225" y="2852738"/>
          <p14:tracePt t="122822" x="1423988" y="2852738"/>
          <p14:tracePt t="122874" x="1428750" y="2852738"/>
          <p14:tracePt t="122892" x="1443038" y="2852738"/>
          <p14:tracePt t="122950" x="1452563" y="2852738"/>
          <p14:tracePt t="123041" x="1476375" y="2852738"/>
          <p14:tracePt t="123060" x="1481138" y="2852738"/>
          <p14:tracePt t="123341" x="1428750" y="2857500"/>
          <p14:tracePt t="123368" x="1409700" y="2857500"/>
          <p14:tracePt t="123467" x="1257300" y="2857500"/>
          <p14:tracePt t="123473" x="1247775" y="2857500"/>
          <p14:tracePt t="123576" x="1233488" y="2857500"/>
          <p14:tracePt t="123591" x="1228725" y="2857500"/>
          <p14:tracePt t="123625" x="1200150" y="2900363"/>
          <p14:tracePt t="123652" x="1190625" y="2933700"/>
          <p14:tracePt t="123701" x="1147763" y="3028950"/>
          <p14:tracePt t="123716" x="1143000" y="3062288"/>
          <p14:tracePt t="123747" x="1143000" y="3100388"/>
          <p14:tracePt t="123762" x="1143000" y="3148013"/>
          <p14:tracePt t="123793" x="1138238" y="3271838"/>
          <p14:tracePt t="123813" x="1162050" y="3343275"/>
          <p14:tracePt t="123887" x="1357313" y="3900488"/>
          <p14:tracePt t="123931" x="1481138" y="4186238"/>
          <p14:tracePt t="123938" x="1514475" y="4248150"/>
          <p14:tracePt t="123965" x="1543050" y="4305300"/>
          <p14:tracePt t="123985" x="1595438" y="4419600"/>
          <p14:tracePt t="123992" x="1619250" y="4476750"/>
          <p14:tracePt t="124016" x="1662113" y="4591050"/>
          <p14:tracePt t="124057" x="1724025" y="4772025"/>
          <p14:tracePt t="124062" x="1738313" y="4824413"/>
          <p14:tracePt t="124077" x="1752600" y="4886325"/>
          <p14:tracePt t="124104" x="1771650" y="4967288"/>
          <p14:tracePt t="124136" x="1776413" y="5005388"/>
          <p14:tracePt t="124247" x="1747838" y="5048250"/>
          <p14:tracePt t="124266" x="1733550" y="5072063"/>
          <p14:tracePt t="124275" x="1724025" y="5081588"/>
          <p14:tracePt t="124281" x="1719263" y="5091113"/>
          <p14:tracePt t="124301" x="1700213" y="5110163"/>
          <p14:tracePt t="124315" x="1695450" y="5119688"/>
          <p14:tracePt t="124383" x="1690688" y="5119688"/>
          <p14:tracePt t="124432" x="1643063" y="5119688"/>
          <p14:tracePt t="124467" x="1528763" y="5119688"/>
          <p14:tracePt t="124499" x="1485900" y="5119688"/>
          <p14:tracePt t="124610" x="1452563" y="5105400"/>
          <p14:tracePt t="124626" x="1447800" y="5095875"/>
          <p14:tracePt t="124658" x="1419225" y="5067300"/>
          <p14:tracePt t="124699" x="1381125" y="5029200"/>
          <p14:tracePt t="124704" x="1376363" y="5029200"/>
          <p14:tracePt t="124714" x="1371600" y="5024438"/>
          <p14:tracePt t="124720" x="1366838" y="5024438"/>
          <p14:tracePt t="124796" x="1362075" y="5010150"/>
          <p14:tracePt t="124813" x="1352550" y="5000625"/>
          <p14:tracePt t="124859" x="1338263" y="4986338"/>
          <p14:tracePt t="124876" x="1338263" y="4981575"/>
          <p14:tracePt t="124931" x="1338263" y="4972050"/>
          <p14:tracePt t="124994" x="1338263" y="4967288"/>
          <p14:tracePt t="125045" x="1347788" y="4953000"/>
          <p14:tracePt t="125054" x="1362075" y="4929188"/>
          <p14:tracePt t="125088" x="1385888" y="4905375"/>
          <p14:tracePt t="125104" x="1395413" y="4891088"/>
          <p14:tracePt t="125121" x="1404938" y="4881563"/>
          <p14:tracePt t="125125" x="1404938" y="4876800"/>
          <p14:tracePt t="125133" x="1409700" y="4876800"/>
          <p14:tracePt t="125151" x="1419225" y="4857750"/>
          <p14:tracePt t="125155" x="1428750" y="4852988"/>
          <p14:tracePt t="125165" x="1433513" y="4833938"/>
          <p14:tracePt t="125172" x="1438275" y="4824413"/>
          <p14:tracePt t="125175" x="1452563" y="4805363"/>
          <p14:tracePt t="125189" x="1462088" y="4786313"/>
          <p14:tracePt t="125191" x="1476375" y="4762500"/>
          <p14:tracePt t="125232" x="1519238" y="4662488"/>
          <p14:tracePt t="125237" x="1524000" y="4648200"/>
          <p14:tracePt t="125264" x="1552575" y="4581525"/>
          <p14:tracePt t="125271" x="1557338" y="4548188"/>
          <p14:tracePt t="125283" x="1576388" y="4495800"/>
          <p14:tracePt t="125290" x="1590675" y="4462463"/>
          <p14:tracePt t="125295" x="1604963" y="4433888"/>
          <p14:tracePt t="125333" x="1633538" y="4333875"/>
          <p14:tracePt t="125337" x="1638300" y="4310063"/>
          <p14:tracePt t="125352" x="1643063" y="4271963"/>
          <p14:tracePt t="125357" x="1647825" y="4252913"/>
          <p14:tracePt t="125374" x="1652588" y="4210050"/>
          <p14:tracePt t="125398" x="1662113" y="4148138"/>
          <p14:tracePt t="125404" x="1666875" y="4119563"/>
          <p14:tracePt t="125409" x="1666875" y="4105275"/>
          <p14:tracePt t="125432" x="1671638" y="4062413"/>
          <p14:tracePt t="125467" x="1681163" y="3971925"/>
          <p14:tracePt t="125470" x="1681163" y="3957638"/>
          <p14:tracePt t="125516" x="1681163" y="3843338"/>
          <p14:tracePt t="125560" x="1681163" y="3752850"/>
          <p14:tracePt t="125575" x="1681163" y="3714750"/>
          <p14:tracePt t="125593" x="1681163" y="3690938"/>
          <p14:tracePt t="125612" x="1681163" y="3671888"/>
          <p14:tracePt t="125657" x="1676400" y="3624263"/>
          <p14:tracePt t="125681" x="1671638" y="3605213"/>
          <p14:tracePt t="125699" x="1666875" y="3581400"/>
          <p14:tracePt t="125704" x="1666875" y="3576638"/>
          <p14:tracePt t="125715" x="1662113" y="3562350"/>
          <p14:tracePt t="125763" x="1633538" y="3490913"/>
          <p14:tracePt t="125807" x="1595438" y="3390900"/>
          <p14:tracePt t="125826" x="1581150" y="3348038"/>
          <p14:tracePt t="125858" x="1562100" y="3295650"/>
          <p14:tracePt t="125883" x="1557338" y="3271838"/>
          <p14:tracePt t="125901" x="1552575" y="3257550"/>
          <p14:tracePt t="125934" x="1552575" y="3233738"/>
          <p14:tracePt t="125963" x="1547813" y="3205163"/>
          <p14:tracePt t="125984" x="1547813" y="3190875"/>
          <p14:tracePt t="126029" x="1547813" y="3162300"/>
          <p14:tracePt t="126047" x="1547813" y="3109913"/>
          <p14:tracePt t="126079" x="1547813" y="3071813"/>
          <p14:tracePt t="126126" x="1547813" y="2943225"/>
          <p14:tracePt t="126172" x="1562100" y="2886075"/>
          <p14:tracePt t="126198" x="1562100" y="2876550"/>
          <p14:tracePt t="126550" x="1547813" y="2871788"/>
          <p14:tracePt t="126580" x="1495425" y="2862263"/>
          <p14:tracePt t="126593" x="1443038" y="2857500"/>
          <p14:tracePt t="126621" x="1390650" y="2852738"/>
          <p14:tracePt t="126627" x="1376363" y="2852738"/>
          <p14:tracePt t="126635" x="1352550" y="2847975"/>
          <p14:tracePt t="126650" x="1328738" y="2847975"/>
          <p14:tracePt t="126655" x="1314450" y="2847975"/>
          <p14:tracePt t="126667" x="1295400" y="2847975"/>
          <p14:tracePt t="126673" x="1266825" y="2847975"/>
          <p14:tracePt t="126677" x="1247775" y="2838450"/>
          <p14:tracePt t="126696" x="1209675" y="2838450"/>
          <p14:tracePt t="126702" x="1181100" y="2833688"/>
          <p14:tracePt t="126705" x="1171575" y="2833688"/>
          <p14:tracePt t="126713" x="1162050" y="2833688"/>
          <p14:tracePt t="126731" x="1143000" y="2833688"/>
          <p14:tracePt t="127109" x="1238250" y="2819400"/>
          <p14:tracePt t="127116" x="1257300" y="2814638"/>
          <p14:tracePt t="127122" x="1281113" y="2814638"/>
          <p14:tracePt t="127126" x="1300163" y="2814638"/>
          <p14:tracePt t="127143" x="1352550" y="2805113"/>
          <p14:tracePt t="127168" x="1443038" y="2800350"/>
          <p14:tracePt t="127174" x="1471613" y="2800350"/>
          <p14:tracePt t="127182" x="1495425" y="2800350"/>
          <p14:tracePt t="127188" x="1514475" y="2800350"/>
          <p14:tracePt t="127204" x="1552575" y="2800350"/>
          <p14:tracePt t="127248" x="1619250" y="2800350"/>
          <p14:tracePt t="127282" x="1657350" y="2800350"/>
          <p14:tracePt t="127285" x="1666875" y="2800350"/>
          <p14:tracePt t="127294" x="1676400" y="2800350"/>
          <p14:tracePt t="127302" x="1685925" y="2800350"/>
          <p14:tracePt t="127324" x="1695450" y="2800350"/>
          <p14:tracePt t="127399" x="1714500" y="2800350"/>
          <p14:tracePt t="127403" x="1719263" y="2800350"/>
          <p14:tracePt t="127416" x="1724025" y="2800350"/>
          <p14:tracePt t="127437" x="1743075" y="2800350"/>
          <p14:tracePt t="127452" x="1747838" y="2800350"/>
          <p14:tracePt t="127596" x="1757363" y="2809875"/>
          <p14:tracePt t="127619" x="1771650" y="2824163"/>
          <p14:tracePt t="127622" x="1776413" y="2828925"/>
          <p14:tracePt t="127639" x="1785938" y="2843213"/>
          <p14:tracePt t="127644" x="1790700" y="2852738"/>
          <p14:tracePt t="127670" x="1800225" y="2867025"/>
          <p14:tracePt t="127675" x="1804988" y="2876550"/>
          <p14:tracePt t="127733" x="1819275" y="2895600"/>
          <p14:tracePt t="127777" x="1824038" y="2900363"/>
          <p14:tracePt t="127795" x="1828800" y="2909888"/>
          <p14:tracePt t="127823" x="1857375" y="2947988"/>
          <p14:tracePt t="127844" x="1871663" y="2962275"/>
          <p14:tracePt t="127875" x="1890713" y="2990850"/>
          <p14:tracePt t="127880" x="1890713" y="3000375"/>
          <p14:tracePt t="127882" x="1900238" y="3009900"/>
          <p14:tracePt t="127904" x="1914525" y="3028950"/>
          <p14:tracePt t="127932" x="1943100" y="3076575"/>
          <p14:tracePt t="127948" x="1957388" y="3095625"/>
          <p14:tracePt t="127969" x="1976438" y="3119438"/>
          <p14:tracePt t="128000" x="1990725" y="3143250"/>
          <p14:tracePt t="128003" x="1995488" y="3143250"/>
          <p14:tracePt t="128012" x="1995488" y="3148013"/>
          <p14:tracePt t="128027" x="2000250" y="3157538"/>
          <p14:tracePt t="128059" x="2014538" y="3190875"/>
          <p14:tracePt t="128078" x="2024063" y="3219450"/>
          <p14:tracePt t="128124" x="2038350" y="3262313"/>
          <p14:tracePt t="128159" x="2043113" y="3300413"/>
          <p14:tracePt t="128165" x="2047875" y="3309938"/>
          <p14:tracePt t="128172" x="2047875" y="3314700"/>
          <p14:tracePt t="128186" x="2052638" y="3333750"/>
          <p14:tracePt t="128207" x="2052638" y="3338513"/>
          <p14:tracePt t="128229" x="2052638" y="3343275"/>
          <p14:tracePt t="128262" x="2052638" y="3348038"/>
          <p14:tracePt t="128278" x="2052638" y="3352800"/>
          <p14:tracePt t="128311" x="2052638" y="3362325"/>
          <p14:tracePt t="128328" x="2052638" y="3367088"/>
          <p14:tracePt t="128357" x="2052638" y="3371850"/>
          <p14:tracePt t="128374" x="2052638" y="3376613"/>
          <p14:tracePt t="128415" x="2047875" y="3395663"/>
          <p14:tracePt t="128436" x="2043113" y="3400425"/>
          <p14:tracePt t="128469" x="2038350" y="3409950"/>
          <p14:tracePt t="128514" x="2033588" y="3419475"/>
          <p14:tracePt t="128531" x="2028825" y="3429000"/>
          <p14:tracePt t="128562" x="2024063" y="3438525"/>
          <p14:tracePt t="128590" x="2019300" y="3443288"/>
          <p14:tracePt t="128633" x="2009775" y="3452813"/>
          <p14:tracePt t="128655" x="2009775" y="3462338"/>
          <p14:tracePt t="128682" x="2005013" y="3476625"/>
          <p14:tracePt t="128698" x="2000250" y="3476625"/>
          <p14:tracePt t="128730" x="1990725" y="3486150"/>
          <p14:tracePt t="128747" x="1990725" y="3490913"/>
          <p14:tracePt t="128779" x="1985963" y="3490913"/>
          <p14:tracePt t="128824" x="1971675" y="3505200"/>
          <p14:tracePt t="128844" x="1971675" y="3509963"/>
          <p14:tracePt t="128883" x="1966913" y="3509963"/>
          <p14:tracePt t="129135" x="1938338" y="3481388"/>
          <p14:tracePt t="129155" x="1919288" y="3452813"/>
          <p14:tracePt t="129190" x="1895475" y="3400425"/>
          <p14:tracePt t="129214" x="1885950" y="3376613"/>
          <p14:tracePt t="129219" x="1881188" y="3367088"/>
          <p14:tracePt t="129230" x="1881188" y="3362325"/>
          <p14:tracePt t="129248" x="1876425" y="3352800"/>
          <p14:tracePt t="129253" x="1871663" y="3348038"/>
          <p14:tracePt t="129264" x="1871663" y="3343275"/>
          <p14:tracePt t="129275" x="1871663" y="3338513"/>
          <p14:tracePt t="129281" x="1866900" y="3333750"/>
          <p14:tracePt t="129293" x="1862138" y="3319463"/>
          <p14:tracePt t="129298" x="1862138" y="3314700"/>
          <p14:tracePt t="129302" x="1857375" y="3314700"/>
          <p14:tracePt t="129321" x="1852613" y="3295650"/>
          <p14:tracePt t="129326" x="1852613" y="3290888"/>
          <p14:tracePt t="129339" x="1847850" y="3271838"/>
          <p14:tracePt t="129347" x="1843088" y="3267075"/>
          <p14:tracePt t="129363" x="1838325" y="3243263"/>
          <p14:tracePt t="129395" x="1819275" y="3205163"/>
          <p14:tracePt t="129400" x="1814513" y="3195638"/>
          <p14:tracePt t="129406" x="1809750" y="3186113"/>
          <p14:tracePt t="129454" x="1795463" y="3162300"/>
          <p14:tracePt t="129470" x="1790700" y="3148013"/>
          <p14:tracePt t="129527" x="1752600" y="3067050"/>
          <p14:tracePt t="129576" x="1728788" y="3014663"/>
          <p14:tracePt t="129578" x="1724025" y="2995613"/>
          <p14:tracePt t="129608" x="1709738" y="2981325"/>
          <p14:tracePt t="129613" x="1709738" y="2971800"/>
          <p14:tracePt t="129641" x="1704975" y="2967038"/>
          <p14:tracePt t="129688" x="1704975" y="2962275"/>
          <p14:tracePt t="129714" x="1690688" y="2943225"/>
          <p14:tracePt t="129726" x="1690688" y="2938463"/>
          <p14:tracePt t="129732" x="1685925" y="2933700"/>
          <p14:tracePt t="129751" x="1676400" y="2924175"/>
          <p14:tracePt t="129826" x="1671638" y="2919413"/>
          <p14:tracePt t="129844" x="1666875" y="2914650"/>
          <p14:tracePt t="129939" x="1666875" y="2909888"/>
          <p14:tracePt t="129997" x="1652588" y="2905125"/>
          <p14:tracePt t="130071" x="1628775" y="2886075"/>
          <p14:tracePt t="130124" x="1624013" y="2881313"/>
          <p14:tracePt t="130197" x="1619250" y="2881313"/>
          <p14:tracePt t="130319" x="1614488" y="2881313"/>
          <p14:tracePt t="130558" x="1604963" y="2881313"/>
          <p14:tracePt t="130577" x="1595438" y="2881313"/>
          <p14:tracePt t="130618" x="1581150" y="2881313"/>
          <p14:tracePt t="130638" x="1576388" y="2881313"/>
          <p14:tracePt t="130674" x="1481138" y="2881313"/>
          <p14:tracePt t="130683" x="1462088" y="2881313"/>
          <p14:tracePt t="130688" x="1447800" y="2881313"/>
          <p14:tracePt t="130714" x="1414463" y="2881313"/>
          <p14:tracePt t="130718" x="1409700" y="2881313"/>
          <p14:tracePt t="130794" x="1390650" y="2881313"/>
          <p14:tracePt t="130809" x="1381125" y="2881313"/>
          <p14:tracePt t="130889" x="1262063" y="2881313"/>
          <p14:tracePt t="130892" x="1247775" y="2881313"/>
          <p14:tracePt t="130899" x="1238250" y="2881313"/>
          <p14:tracePt t="130914" x="1209675" y="2881313"/>
          <p14:tracePt t="130924" x="1190625" y="2881313"/>
          <p14:tracePt t="130962" x="1166813" y="2881313"/>
          <p14:tracePt t="131026" x="1162050" y="2881313"/>
          <p14:tracePt t="131547" x="1166813" y="2881313"/>
          <p14:tracePt t="131658" x="1171575" y="2881313"/>
          <p14:tracePt t="131826" x="1176338" y="2881313"/>
          <p14:tracePt t="131874" x="1195388" y="2881313"/>
          <p14:tracePt t="131920" x="1209675" y="2881313"/>
          <p14:tracePt t="132054" x="1233488" y="2881313"/>
          <p14:tracePt t="132440" x="1257300" y="2905125"/>
          <p14:tracePt t="132444" x="1266825" y="2919413"/>
          <p14:tracePt t="132467" x="1319213" y="2971800"/>
          <p14:tracePt t="132481" x="1357313" y="3009900"/>
          <p14:tracePt t="132496" x="1409700" y="3048000"/>
          <p14:tracePt t="132507" x="1423988" y="3067050"/>
          <p14:tracePt t="132526" x="1476375" y="3105150"/>
          <p14:tracePt t="132577" x="1614488" y="3233738"/>
          <p14:tracePt t="132580" x="1628775" y="3252788"/>
          <p14:tracePt t="132598" x="1671638" y="3286125"/>
          <p14:tracePt t="132605" x="1690688" y="3309938"/>
          <p14:tracePt t="132614" x="1714500" y="3328988"/>
          <p14:tracePt t="132623" x="1724025" y="3343275"/>
          <p14:tracePt t="132630" x="1752600" y="3376613"/>
          <p14:tracePt t="132648" x="1771650" y="3409950"/>
          <p14:tracePt t="132657" x="1785938" y="3433763"/>
          <p14:tracePt t="132667" x="1790700" y="3448050"/>
          <p14:tracePt t="132673" x="1800225" y="3462338"/>
          <p14:tracePt t="132680" x="1804988" y="3481388"/>
          <p14:tracePt t="132687" x="1809750" y="3495675"/>
          <p14:tracePt t="132693" x="1814513" y="3509963"/>
          <p14:tracePt t="132712" x="1828800" y="3533775"/>
          <p14:tracePt t="132732" x="1828800" y="3552825"/>
          <p14:tracePt t="132775" x="1833563" y="3571875"/>
          <p14:tracePt t="133017" x="1833563" y="3605213"/>
          <p14:tracePt t="133056" x="1824038" y="3633788"/>
          <p14:tracePt t="133082" x="1814513" y="3662363"/>
          <p14:tracePt t="133090" x="1814513" y="3671888"/>
          <p14:tracePt t="133108" x="1809750" y="3681413"/>
          <p14:tracePt t="133171" x="1785938" y="3757613"/>
          <p14:tracePt t="133219" x="1781175" y="3771900"/>
          <p14:tracePt t="133281" x="1771650" y="3890963"/>
          <p14:tracePt t="133287" x="1771650" y="3905250"/>
          <p14:tracePt t="133295" x="1771650" y="3919538"/>
          <p14:tracePt t="133346" x="1771650" y="4048125"/>
          <p14:tracePt t="133363" x="1771650" y="4071938"/>
          <p14:tracePt t="133369" x="1771650" y="4090988"/>
          <p14:tracePt t="133376" x="1771650" y="4100513"/>
          <p14:tracePt t="133418" x="1776413" y="4200525"/>
          <p14:tracePt t="133425" x="1781175" y="4219575"/>
          <p14:tracePt t="133434" x="1781175" y="4238625"/>
          <p14:tracePt t="133452" x="1785938" y="4271963"/>
          <p14:tracePt t="133501" x="1795463" y="4386263"/>
          <p14:tracePt t="133551" x="1814513" y="4548188"/>
          <p14:tracePt t="133574" x="1819275" y="4629150"/>
          <p14:tracePt t="133577" x="1828800" y="4657725"/>
          <p14:tracePt t="133608" x="1833563" y="4757738"/>
          <p14:tracePt t="133614" x="1838325" y="4795838"/>
          <p14:tracePt t="133621" x="1838325" y="4819650"/>
          <p14:tracePt t="133628" x="1838325" y="4838700"/>
          <p14:tracePt t="133644" x="1838325" y="4891088"/>
          <p14:tracePt t="133682" x="1838325" y="4991100"/>
          <p14:tracePt t="133692" x="1838325" y="5010150"/>
          <p14:tracePt t="133698" x="1838325" y="5029200"/>
          <p14:tracePt t="133705" x="1838325" y="5038725"/>
          <p14:tracePt t="133733" x="1838325" y="5067300"/>
          <p14:tracePt t="133746" x="1833563" y="5067300"/>
          <p14:tracePt t="133835" x="1814513" y="5067300"/>
          <p14:tracePt t="133895" x="1809750" y="5067300"/>
          <p14:tracePt t="133923" x="1795463" y="5067300"/>
          <p14:tracePt t="133936" x="1785938" y="5067300"/>
          <p14:tracePt t="133967" x="1757363" y="5067300"/>
          <p14:tracePt t="134032" x="1590675" y="4924425"/>
          <p14:tracePt t="134034" x="1581150" y="4910138"/>
          <p14:tracePt t="134041" x="1566863" y="4891088"/>
          <p14:tracePt t="134060" x="1547813" y="4867275"/>
          <p14:tracePt t="134081" x="1533525" y="4824413"/>
          <p14:tracePt t="134140" x="1524000" y="4695825"/>
          <p14:tracePt t="134145" x="1524000" y="4676775"/>
          <p14:tracePt t="134154" x="1524000" y="4652963"/>
          <p14:tracePt t="134172" x="1533525" y="4610100"/>
          <p14:tracePt t="134177" x="1538288" y="4595813"/>
          <p14:tracePt t="134187" x="1547813" y="4567238"/>
          <p14:tracePt t="134190" x="1552575" y="4548188"/>
          <p14:tracePt t="134201" x="1562100" y="4524375"/>
          <p14:tracePt t="134213" x="1566863" y="4505325"/>
          <p14:tracePt t="134220" x="1576388" y="4486275"/>
          <p14:tracePt t="134225" x="1585913" y="4467225"/>
          <p14:tracePt t="134244" x="1604963" y="4433888"/>
          <p14:tracePt t="134249" x="1609725" y="4424363"/>
          <p14:tracePt t="134258" x="1619250" y="4400550"/>
          <p14:tracePt t="134274" x="1638300" y="4376738"/>
          <p14:tracePt t="134283" x="1652588" y="4348163"/>
          <p14:tracePt t="134300" x="1666875" y="4329113"/>
          <p14:tracePt t="134306" x="1671638" y="4319588"/>
          <p14:tracePt t="134314" x="1676400" y="4314825"/>
          <p14:tracePt t="134338" x="1700213" y="4286250"/>
          <p14:tracePt t="134343" x="1709738" y="4276725"/>
          <p14:tracePt t="134355" x="1714500" y="4267200"/>
          <p14:tracePt t="134360" x="1724025" y="4262438"/>
          <p14:tracePt t="134367" x="1738313" y="4248150"/>
          <p14:tracePt t="134375" x="1743075" y="4238625"/>
          <p14:tracePt t="134392" x="1766888" y="4210050"/>
          <p14:tracePt t="134394" x="1776413" y="4200525"/>
          <p14:tracePt t="134411" x="1804988" y="4181475"/>
          <p14:tracePt t="134422" x="1814513" y="4167188"/>
          <p14:tracePt t="134436" x="1847850" y="4148138"/>
          <p14:tracePt t="134467" x="1919288" y="4100513"/>
          <p14:tracePt t="134472" x="1933575" y="4086225"/>
          <p14:tracePt t="134495" x="1995488" y="4052888"/>
          <p14:tracePt t="134512" x="2043113" y="4029075"/>
          <p14:tracePt t="134516" x="2057400" y="4019550"/>
          <p14:tracePt t="134527" x="2085975" y="4005263"/>
          <p14:tracePt t="134543" x="2124075" y="3981450"/>
          <p14:tracePt t="134547" x="2152650" y="3971925"/>
          <p14:tracePt t="134552" x="2162175" y="3971925"/>
          <p14:tracePt t="134562" x="2185988" y="3962400"/>
          <p14:tracePt t="134565" x="2214563" y="3948113"/>
          <p14:tracePt t="134579" x="2224088" y="3948113"/>
          <p14:tracePt t="134590" x="2271713" y="3924300"/>
          <p14:tracePt t="134623" x="2338388" y="3900488"/>
          <p14:tracePt t="134627" x="2357438" y="3895725"/>
          <p14:tracePt t="134682" x="2486025" y="3867150"/>
          <p14:tracePt t="134703" x="2528888" y="3862388"/>
          <p14:tracePt t="134774" x="2667000" y="3843338"/>
          <p14:tracePt t="134779" x="2724150" y="3838575"/>
          <p14:tracePt t="134796" x="2757488" y="3829050"/>
          <p14:tracePt t="134843" x="2876550" y="3810000"/>
          <p14:tracePt t="134899" x="2986088" y="3781425"/>
          <p14:tracePt t="134932" x="3067050" y="3767138"/>
          <p14:tracePt t="134936" x="3095625" y="3762375"/>
          <p14:tracePt t="134980" x="3133725" y="3757613"/>
          <p14:tracePt t="135001" x="3148013" y="3757613"/>
          <p14:tracePt t="135055" x="3167063" y="3757613"/>
          <p14:tracePt t="135127" x="3162300" y="3862388"/>
          <p14:tracePt t="135151" x="3148013" y="3919538"/>
          <p14:tracePt t="135165" x="3143250" y="3943350"/>
          <p14:tracePt t="135170" x="3138488" y="3962400"/>
          <p14:tracePt t="135182" x="3119438" y="3995738"/>
          <p14:tracePt t="135189" x="3114675" y="4010025"/>
          <p14:tracePt t="135201" x="3105150" y="4033838"/>
          <p14:tracePt t="135206" x="3100388" y="4048125"/>
          <p14:tracePt t="135210" x="3086100" y="4071938"/>
          <p14:tracePt t="135219" x="3081338" y="4086225"/>
          <p14:tracePt t="135235" x="3057525" y="4133850"/>
          <p14:tracePt t="135282" x="2967038" y="4262438"/>
          <p14:tracePt t="135294" x="2928938" y="4314825"/>
          <p14:tracePt t="135309" x="2900363" y="4352925"/>
          <p14:tracePt t="135316" x="2881313" y="4371975"/>
          <p14:tracePt t="135325" x="2862263" y="4395788"/>
          <p14:tracePt t="135341" x="2843213" y="4429125"/>
          <p14:tracePt t="135371" x="2805113" y="4481513"/>
          <p14:tracePt t="135377" x="2776538" y="4514850"/>
          <p14:tracePt t="135400" x="2733675" y="4562475"/>
          <p14:tracePt t="135406" x="2714625" y="4591050"/>
          <p14:tracePt t="135422" x="2686050" y="4614863"/>
          <p14:tracePt t="135446" x="2643188" y="4657725"/>
          <p14:tracePt t="135451" x="2619375" y="4686300"/>
          <p14:tracePt t="135486" x="2571750" y="4738688"/>
          <p14:tracePt t="135493" x="2557463" y="4752975"/>
          <p14:tracePt t="135500" x="2543175" y="4762500"/>
          <p14:tracePt t="135504" x="2528888" y="4781550"/>
          <p14:tracePt t="135514" x="2514600" y="4795838"/>
          <p14:tracePt t="135527" x="2486025" y="4819650"/>
          <p14:tracePt t="135544" x="2462213" y="4833938"/>
          <p14:tracePt t="135549" x="2443163" y="4843463"/>
          <p14:tracePt t="135559" x="2428875" y="4852988"/>
          <p14:tracePt t="135567" x="2419350" y="4857750"/>
          <p14:tracePt t="135573" x="2395538" y="4862513"/>
          <p14:tracePt t="135578" x="2381250" y="4872038"/>
          <p14:tracePt t="135592" x="2333625" y="4881563"/>
          <p14:tracePt t="135608" x="2281238" y="4891088"/>
          <p14:tracePt t="135648" x="2162175" y="4914900"/>
          <p14:tracePt t="135667" x="2133600" y="4919663"/>
          <p14:tracePt t="135672" x="2109788" y="4919663"/>
          <p14:tracePt t="135686" x="2081213" y="4924425"/>
          <p14:tracePt t="135697" x="2062163" y="4924425"/>
          <p14:tracePt t="135702" x="2043113" y="4929188"/>
          <p14:tracePt t="135716" x="2019300" y="4929188"/>
          <p14:tracePt t="135748" x="1947863" y="4938713"/>
          <p14:tracePt t="135752" x="1943100" y="4938713"/>
          <p14:tracePt t="135833" x="1933575" y="4938713"/>
          <p14:tracePt t="135866" x="1819275" y="4938713"/>
          <p14:tracePt t="135897" x="1795463" y="4933950"/>
          <p14:tracePt t="135938" x="1781175" y="4929188"/>
          <p14:tracePt t="135958" x="1766888" y="4924425"/>
          <p14:tracePt t="135964" x="1762125" y="4919663"/>
          <p14:tracePt t="135968" x="1762125" y="4914900"/>
          <p14:tracePt t="136019" x="1743075" y="4895850"/>
          <p14:tracePt t="136025" x="1738313" y="4891088"/>
          <p14:tracePt t="136032" x="1738313" y="4886325"/>
          <p14:tracePt t="136047" x="1733550" y="4872038"/>
          <p14:tracePt t="136076" x="1733550" y="4857750"/>
          <p14:tracePt t="136106" x="1728788" y="4848225"/>
          <p14:tracePt t="136123" x="1724025" y="4838700"/>
          <p14:tracePt t="136145" x="1719263" y="4833938"/>
          <p14:tracePt t="136164" x="1719263" y="4829175"/>
          <p14:tracePt t="136207" x="1719263" y="4824413"/>
          <p14:tracePt t="136303" x="1709738" y="4810125"/>
          <p14:tracePt t="136308" x="1704975" y="4810125"/>
          <p14:tracePt t="136326" x="1700213" y="4795838"/>
          <p14:tracePt t="136329" x="1700213" y="4791075"/>
          <p14:tracePt t="136355" x="1690688" y="4776788"/>
          <p14:tracePt t="136361" x="1685925" y="4776788"/>
          <p14:tracePt t="136376" x="1685925" y="4767263"/>
          <p14:tracePt t="136404" x="1681163" y="4752975"/>
          <p14:tracePt t="136409" x="1676400" y="4743450"/>
          <p14:tracePt t="136432" x="1671638" y="4724400"/>
          <p14:tracePt t="136472" x="1666875" y="4700588"/>
          <p14:tracePt t="136526" x="1666875" y="4695825"/>
          <p14:tracePt t="136573" x="1662113" y="4691063"/>
          <p14:tracePt t="136623" x="1657350" y="4691063"/>
          <p14:tracePt t="136669" x="1652588" y="4691063"/>
          <p14:tracePt t="136751" x="1633538" y="4686300"/>
          <p14:tracePt t="136774" x="1628775" y="4681538"/>
          <p14:tracePt t="136867" x="1624013" y="4681538"/>
          <p14:tracePt t="136900" x="1619250" y="4681538"/>
          <p14:tracePt t="137045" x="1619250" y="4676775"/>
          <p14:tracePt t="137141" x="1619250" y="4672013"/>
          <p14:tracePt t="137187" x="1619250" y="4667250"/>
          <p14:tracePt t="137341" x="1600200" y="4667250"/>
          <p14:tracePt t="137359" x="1590675" y="4662488"/>
          <p14:tracePt t="137415" x="1533525" y="4648200"/>
          <p14:tracePt t="137436" x="1519238" y="4643438"/>
          <p14:tracePt t="137454" x="1500188" y="4638675"/>
          <p14:tracePt t="137502" x="1490663" y="4638675"/>
          <p14:tracePt t="137525" x="1471613" y="4633913"/>
          <p14:tracePt t="137549" x="1462088" y="4633913"/>
          <p14:tracePt t="137556" x="1457325" y="4629150"/>
          <p14:tracePt t="137564" x="1452563" y="4629150"/>
          <p14:tracePt t="137591" x="1438275" y="4619625"/>
          <p14:tracePt t="137639" x="1404938" y="4605338"/>
          <p14:tracePt t="137642" x="1404938" y="4600575"/>
          <p14:tracePt t="137650" x="1400175" y="4600575"/>
          <p14:tracePt t="137666" x="1395413" y="4595813"/>
          <p14:tracePt t="137671" x="1390650" y="4595813"/>
          <p14:tracePt t="138280" x="1404938" y="4595813"/>
          <p14:tracePt t="138292" x="1409700" y="4591050"/>
          <p14:tracePt t="138300" x="1414463" y="4591050"/>
          <p14:tracePt t="138307" x="1423988" y="4591050"/>
          <p14:tracePt t="138313" x="1438275" y="4586288"/>
          <p14:tracePt t="138316" x="1452563" y="4586288"/>
          <p14:tracePt t="138327" x="1476375" y="4586288"/>
          <p14:tracePt t="138343" x="1519238" y="4586288"/>
          <p14:tracePt t="138359" x="1581150" y="4581525"/>
          <p14:tracePt t="138361" x="1609725" y="4581525"/>
          <p14:tracePt t="138408" x="1676400" y="4581525"/>
          <p14:tracePt t="138433" x="1685925" y="4581525"/>
          <p14:tracePt t="138448" x="1690688" y="4581525"/>
          <p14:tracePt t="138483" x="1709738" y="4581525"/>
          <p14:tracePt t="138495" x="1714500" y="4581525"/>
          <p14:tracePt t="138498" x="1719263" y="4581525"/>
          <p14:tracePt t="138531" x="1766888" y="4581525"/>
          <p14:tracePt t="138537" x="1771650" y="4581525"/>
          <p14:tracePt t="138558" x="1804988" y="4581525"/>
          <p14:tracePt t="138563" x="1814513" y="4581525"/>
          <p14:tracePt t="138604" x="1833563" y="4581525"/>
          <p14:tracePt t="138667" x="1847850" y="4581525"/>
          <p14:tracePt t="138682" x="1857375" y="4581525"/>
          <p14:tracePt t="138702" x="1919288" y="4581525"/>
          <p14:tracePt t="138706" x="1924050" y="4581525"/>
          <p14:tracePt t="138714" x="1928813" y="4581525"/>
          <p14:tracePt t="138730" x="1938338" y="4581525"/>
          <p14:tracePt t="138760" x="1943100" y="4581525"/>
          <p14:tracePt t="138824" x="1971675" y="4581525"/>
          <p14:tracePt t="138842" x="1990725" y="4581525"/>
          <p14:tracePt t="138859" x="2005013" y="4581525"/>
          <p14:tracePt t="138864" x="2009775" y="4581525"/>
          <p14:tracePt t="138889" x="2024063" y="4581525"/>
          <p14:tracePt t="138919" x="2066925" y="4581525"/>
          <p14:tracePt t="138935" x="2081213" y="4581525"/>
          <p14:tracePt t="139165" x="2076450" y="4581525"/>
          <p14:tracePt t="139214" x="2057400" y="4581525"/>
          <p14:tracePt t="139218" x="2052638" y="4581525"/>
          <p14:tracePt t="139232" x="2019300" y="4581525"/>
          <p14:tracePt t="139249" x="1990725" y="4581525"/>
          <p14:tracePt t="139265" x="1924050" y="4581525"/>
          <p14:tracePt t="139271" x="1909763" y="4581525"/>
          <p14:tracePt t="139282" x="1881188" y="4581525"/>
          <p14:tracePt t="139288" x="1852613" y="4581525"/>
          <p14:tracePt t="139325" x="1800225" y="4581525"/>
          <p14:tracePt t="139406" x="1790700" y="4581525"/>
          <p14:tracePt t="139560" x="1795463" y="4581525"/>
          <p14:tracePt t="139627" x="1838325" y="4581525"/>
          <p14:tracePt t="139633" x="1862138" y="4581525"/>
          <p14:tracePt t="139654" x="1933575" y="4581525"/>
          <p14:tracePt t="139672" x="1976438" y="4581525"/>
          <p14:tracePt t="139677" x="1990725" y="4581525"/>
          <p14:tracePt t="139683" x="2005013" y="4581525"/>
          <p14:tracePt t="139688" x="2014538" y="4581525"/>
          <p14:tracePt t="139702" x="2028825" y="4581525"/>
          <p14:tracePt t="139708" x="2033588" y="4581525"/>
          <p14:tracePt t="139714" x="2043113" y="4581525"/>
          <p14:tracePt t="139724" x="2047875" y="4581525"/>
          <p14:tracePt t="139981" x="2038350" y="4581525"/>
          <p14:tracePt t="139999" x="2028825" y="4581525"/>
          <p14:tracePt t="140052" x="1966913" y="4581525"/>
          <p14:tracePt t="140125" x="1843088" y="4600575"/>
          <p14:tracePt t="141535" x="1819275" y="4605338"/>
          <p14:tracePt t="141568" x="1795463" y="4619625"/>
          <p14:tracePt t="141574" x="1785938" y="4624388"/>
          <p14:tracePt t="141583" x="1771650" y="4629150"/>
          <p14:tracePt t="141590" x="1762125" y="4638675"/>
          <p14:tracePt t="141596" x="1757363" y="4643438"/>
          <p14:tracePt t="141653" x="1690688" y="4686300"/>
          <p14:tracePt t="141658" x="1685925" y="4695825"/>
          <p14:tracePt t="141664" x="1676400" y="4700588"/>
          <p14:tracePt t="141672" x="1666875" y="4705350"/>
          <p14:tracePt t="141676" x="1657350" y="4714875"/>
          <p14:tracePt t="141700" x="1638300" y="4729163"/>
          <p14:tracePt t="141706" x="1628775" y="4733925"/>
          <p14:tracePt t="141713" x="1619250" y="4738688"/>
          <p14:tracePt t="141731" x="1609725" y="4743450"/>
          <p14:tracePt t="141744" x="1595438" y="4748213"/>
          <p14:tracePt t="141764" x="1585913" y="4748213"/>
          <p14:tracePt t="141768" x="1581150" y="4748213"/>
          <p14:tracePt t="141799" x="1576388" y="4752975"/>
          <p14:tracePt t="141898" x="1547813" y="4757738"/>
          <p14:tracePt t="141921" x="1533525" y="4762500"/>
          <p14:tracePt t="141952" x="1524000" y="4762500"/>
          <p14:tracePt t="141955" x="1519238" y="4767263"/>
          <p14:tracePt t="142056" x="1504950" y="4776788"/>
          <p14:tracePt t="142060" x="1495425" y="4781550"/>
          <p14:tracePt t="142079" x="1481138" y="4786313"/>
          <p14:tracePt t="142107" x="1443038" y="4810125"/>
          <p14:tracePt t="142111" x="1423988" y="4814888"/>
          <p14:tracePt t="142171" x="1371600" y="4833938"/>
          <p14:tracePt t="142208" x="1309688" y="4852988"/>
          <p14:tracePt t="142231" x="1285875" y="4867275"/>
          <p14:tracePt t="142263" x="1233488" y="4872038"/>
          <p14:tracePt t="142281" x="1200150" y="4876800"/>
          <p14:tracePt t="142304" x="1181100" y="4876800"/>
          <p14:tracePt t="142335" x="1157288" y="4876800"/>
          <p14:tracePt t="142399" x="1119188" y="4867275"/>
          <p14:tracePt t="142421" x="1095375" y="4852988"/>
          <p14:tracePt t="142447" x="1081088" y="4843463"/>
          <p14:tracePt t="142452" x="1081088" y="4838700"/>
          <p14:tracePt t="142454" x="1076325" y="4838700"/>
          <p14:tracePt t="142467" x="1076325" y="4833938"/>
          <p14:tracePt t="142509" x="1071563" y="4829175"/>
          <p14:tracePt t="142605" x="1071563" y="4819650"/>
          <p14:tracePt t="142623" x="1071563" y="4814888"/>
          <p14:tracePt t="142634" x="1071563" y="4810125"/>
          <p14:tracePt t="142682" x="1071563" y="4800600"/>
          <p14:tracePt t="142702" x="1071563" y="4795838"/>
          <p14:tracePt t="142720" x="1076325" y="4776788"/>
          <p14:tracePt t="142729" x="1081088" y="4772025"/>
          <p14:tracePt t="142748" x="1081088" y="4767263"/>
          <p14:tracePt t="142751" x="1085850" y="4762500"/>
          <p14:tracePt t="142808" x="1095375" y="4738688"/>
          <p14:tracePt t="142833" x="1104900" y="4729163"/>
          <p14:tracePt t="142870" x="1119188" y="4719638"/>
          <p14:tracePt t="142889" x="1128713" y="4710113"/>
          <p14:tracePt t="142919" x="1147763" y="4710113"/>
          <p14:tracePt t="142920" x="1152525" y="4710113"/>
          <p14:tracePt t="142936" x="1166813" y="4705350"/>
          <p14:tracePt t="143013" x="1252538" y="4695825"/>
          <p14:tracePt t="143027" x="1304925" y="4695825"/>
          <p14:tracePt t="143075" x="1357313" y="4695825"/>
          <p14:tracePt t="143143" x="1371600" y="4700588"/>
          <p14:tracePt t="143145" x="1376363" y="4705350"/>
          <p14:tracePt t="143167" x="1385888" y="4714875"/>
          <p14:tracePt t="143206" x="1423988" y="4752975"/>
          <p14:tracePt t="143216" x="1423988" y="4757738"/>
          <p14:tracePt t="143328" x="1419225" y="4772025"/>
          <p14:tracePt t="143348" x="1414463" y="4776788"/>
          <p14:tracePt t="143354" x="1414463" y="4781550"/>
          <p14:tracePt t="143366" x="1409700" y="4786313"/>
          <p14:tracePt t="143371" x="1400175" y="4795838"/>
          <p14:tracePt t="143379" x="1395413" y="4795838"/>
          <p14:tracePt t="143393" x="1381125" y="4805363"/>
          <p14:tracePt t="143421" x="1352550" y="4814888"/>
          <p14:tracePt t="143426" x="1338263" y="4824413"/>
          <p14:tracePt t="143461" x="1309688" y="4838700"/>
          <p14:tracePt t="143493" x="1304925" y="4838700"/>
          <p14:tracePt t="143511" x="1285875" y="4838700"/>
          <p14:tracePt t="143515" x="1281113" y="4838700"/>
          <p14:tracePt t="143569" x="1200150" y="4838700"/>
          <p14:tracePt t="143590" x="1195388" y="4838700"/>
          <p14:tracePt t="143714" x="1166813" y="4824413"/>
          <p14:tracePt t="143734" x="1162050" y="4819650"/>
          <p14:tracePt t="143806" x="1143000" y="4810125"/>
          <p14:tracePt t="143870" x="1143000" y="4805363"/>
          <p14:tracePt t="143922" x="1143000" y="4791075"/>
          <p14:tracePt t="143952" x="1143000" y="4772025"/>
          <p14:tracePt t="143981" x="1143000" y="4762500"/>
          <p14:tracePt t="144000" x="1143000" y="4757738"/>
          <p14:tracePt t="144012" x="1143000" y="4752975"/>
          <p14:tracePt t="144032" x="1143000" y="4748213"/>
          <p14:tracePt t="144088" x="1147763" y="4743450"/>
          <p14:tracePt t="144110" x="1157288" y="4738688"/>
          <p14:tracePt t="144141" x="1171575" y="4729163"/>
          <p14:tracePt t="144153" x="1185863" y="4724400"/>
          <p14:tracePt t="144169" x="1204913" y="4719638"/>
          <p14:tracePt t="144202" x="1228725" y="4714875"/>
          <p14:tracePt t="144229" x="1266825" y="4700588"/>
          <p14:tracePt t="144253" x="1276350" y="4700588"/>
          <p14:tracePt t="144404" x="1290638" y="4705350"/>
          <p14:tracePt t="144423" x="1300163" y="4714875"/>
          <p14:tracePt t="144554" x="1285875" y="4724400"/>
          <p14:tracePt t="144560" x="1285875" y="4729163"/>
          <p14:tracePt t="144589" x="1266825" y="4738688"/>
          <p14:tracePt t="144605" x="1252538" y="4743450"/>
          <p14:tracePt t="144624" x="1243013" y="4748213"/>
          <p14:tracePt t="144670" x="1214438" y="4757738"/>
          <p14:tracePt t="144712" x="1190625" y="4767263"/>
          <p14:tracePt t="144715" x="1185863" y="4767263"/>
          <p14:tracePt t="144729" x="1176338" y="4772025"/>
          <p14:tracePt t="144760" x="1176338" y="4781550"/>
          <p14:tracePt t="144821" x="1162050" y="4791075"/>
          <p14:tracePt t="145184" x="1152525" y="4791075"/>
          <p14:tracePt t="145200" x="1138238" y="4805363"/>
          <p14:tracePt t="145218" x="1128713" y="4810125"/>
          <p14:tracePt t="145247" x="1119188" y="4814888"/>
          <p14:tracePt t="145282" x="1100138" y="4819650"/>
          <p14:tracePt t="145326" x="1085850" y="4819650"/>
          <p14:tracePt t="146557" x="1100138" y="4819650"/>
          <p14:tracePt t="146561" x="1104900" y="4819650"/>
          <p14:tracePt t="146601" x="1128713" y="4814888"/>
          <p14:tracePt t="146608" x="1133475" y="4814888"/>
          <p14:tracePt t="146618" x="1143000" y="4814888"/>
          <p14:tracePt t="146624" x="1157288" y="4814888"/>
          <p14:tracePt t="146655" x="1219200" y="4814888"/>
          <p14:tracePt t="146661" x="1243013" y="4814888"/>
          <p14:tracePt t="146663" x="1247775" y="4814888"/>
          <p14:tracePt t="146674" x="1266825" y="4814888"/>
          <p14:tracePt t="146684" x="1285875" y="4819650"/>
          <p14:tracePt t="146691" x="1295400" y="4824413"/>
          <p14:tracePt t="146697" x="1319213" y="4824413"/>
          <p14:tracePt t="146706" x="1347788" y="4838700"/>
          <p14:tracePt t="146707" x="1362075" y="4843463"/>
          <p14:tracePt t="146721" x="1395413" y="4848225"/>
          <p14:tracePt t="146728" x="1443038" y="4862513"/>
          <p14:tracePt t="146736" x="1476375" y="4867275"/>
          <p14:tracePt t="146738" x="1524000" y="4876800"/>
          <p14:tracePt t="146746" x="1557338" y="4881563"/>
          <p14:tracePt t="146759" x="1576388" y="4886325"/>
          <p14:tracePt t="146798" x="1624013" y="4905375"/>
          <p14:tracePt t="146802" x="1628775" y="4905375"/>
          <p14:tracePt t="146807" x="1638300" y="4910138"/>
          <p14:tracePt t="146835" x="1666875" y="4929188"/>
          <p14:tracePt t="146857" x="1685925" y="4953000"/>
          <p14:tracePt t="146860" x="1700213" y="4967288"/>
          <p14:tracePt t="146907" x="1728788" y="5005388"/>
          <p14:tracePt t="146933" x="1738313" y="5019675"/>
          <p14:tracePt t="147016" x="1738313" y="5029200"/>
          <p14:tracePt t="147045" x="1704975" y="5062538"/>
          <p14:tracePt t="147106" x="1609725" y="5105400"/>
          <p14:tracePt t="147127" x="1585913" y="5114925"/>
          <p14:tracePt t="147128" x="1576388" y="5119688"/>
          <p14:tracePt t="147153" x="1538288" y="5138738"/>
          <p14:tracePt t="147158" x="1528763" y="5143500"/>
          <p14:tracePt t="147188" x="1490663" y="5162550"/>
          <p14:tracePt t="147214" x="1481138" y="5167313"/>
          <p14:tracePt t="147231" x="1471613" y="5167313"/>
          <p14:tracePt t="147291" x="1428750" y="5181600"/>
          <p14:tracePt t="147295" x="1423988" y="5181600"/>
          <p14:tracePt t="147335" x="1400175" y="5191125"/>
          <p14:tracePt t="147341" x="1395413" y="5195888"/>
          <p14:tracePt t="147361" x="1371600" y="5200650"/>
          <p14:tracePt t="147374" x="1362075" y="5200650"/>
          <p14:tracePt t="147395" x="1333500" y="5210175"/>
          <p14:tracePt t="147433" x="1300163" y="5219700"/>
          <p14:tracePt t="147438" x="1295400" y="5219700"/>
          <p14:tracePt t="147516" x="1233488" y="5219700"/>
          <p14:tracePt t="147560" x="1195388" y="5219700"/>
          <p14:tracePt t="147578" x="1176338" y="5219700"/>
          <p14:tracePt t="147582" x="1171575" y="5219700"/>
          <p14:tracePt t="147598" x="1157288" y="5219700"/>
          <p14:tracePt t="147604" x="1152525" y="5219700"/>
          <p14:tracePt t="147610" x="1147763" y="5219700"/>
          <p14:tracePt t="147625" x="1143000" y="5219700"/>
          <p14:tracePt t="147658" x="1138238" y="5219700"/>
          <p14:tracePt t="147702" x="1104900" y="5219700"/>
          <p14:tracePt t="147719" x="1081088" y="5219700"/>
          <p14:tracePt t="147761" x="1009650" y="5219700"/>
          <p14:tracePt t="148214" x="1019175" y="5219700"/>
          <p14:tracePt t="148250" x="1076325" y="5219700"/>
          <p14:tracePt t="148263" x="1104900" y="5219700"/>
          <p14:tracePt t="148276" x="1114425" y="5219700"/>
          <p14:tracePt t="148282" x="1119188" y="5219700"/>
          <p14:tracePt t="148287" x="1123950" y="5219700"/>
          <p14:tracePt t="148296" x="1128713" y="5219700"/>
          <p14:tracePt t="148310" x="1133475" y="5219700"/>
          <p14:tracePt t="148345" x="1162050" y="5219700"/>
          <p14:tracePt t="148371" x="1204913" y="5219700"/>
          <p14:tracePt t="148387" x="1228725" y="5219700"/>
          <p14:tracePt t="148393" x="1247775" y="5219700"/>
          <p14:tracePt t="148398" x="1262063" y="5219700"/>
          <p14:tracePt t="148408" x="1271588" y="5219700"/>
          <p14:tracePt t="148412" x="1281113" y="5219700"/>
          <p14:tracePt t="148420" x="1295400" y="5219700"/>
          <p14:tracePt t="148436" x="1309688" y="5219700"/>
          <p14:tracePt t="148447" x="1323975" y="5219700"/>
          <p14:tracePt t="148465" x="1343025" y="5219700"/>
          <p14:tracePt t="148565" x="1371600" y="5219700"/>
          <p14:tracePt t="148628" x="1371600" y="5205413"/>
          <p14:tracePt t="148690" x="1376363" y="5157788"/>
          <p14:tracePt t="148744" x="1376363" y="5110163"/>
          <p14:tracePt t="148764" x="1376363" y="5091113"/>
          <p14:tracePt t="148780" x="1371600" y="5081588"/>
          <p14:tracePt t="148795" x="1371600" y="5076825"/>
          <p14:tracePt t="148826" x="1366838" y="5057775"/>
          <p14:tracePt t="148843" x="1362075" y="5053013"/>
          <p14:tracePt t="148886" x="1352550" y="5048250"/>
          <p14:tracePt t="148907" x="1333500" y="5038725"/>
          <p14:tracePt t="148931" x="1276350" y="5033963"/>
          <p14:tracePt t="148965" x="1195388" y="5033963"/>
          <p14:tracePt t="148968" x="1171575" y="5033963"/>
          <p14:tracePt t="148981" x="1157288" y="5033963"/>
          <p14:tracePt t="148984" x="1143000" y="5029200"/>
          <p14:tracePt t="148996" x="1133475" y="5029200"/>
          <p14:tracePt t="149311" x="1133475" y="5014913"/>
          <p14:tracePt t="149329" x="1123950" y="5010150"/>
          <p14:tracePt t="149339" x="1123950" y="5005388"/>
          <p14:tracePt t="149343" x="1119188" y="4995863"/>
          <p14:tracePt t="149353" x="1119188" y="4991100"/>
          <p14:tracePt t="149372" x="1104900" y="4957763"/>
          <p14:tracePt t="149380" x="1090613" y="4938713"/>
          <p14:tracePt t="149388" x="1085850" y="4924425"/>
          <p14:tracePt t="149404" x="1071563" y="4881563"/>
          <p14:tracePt t="149408" x="1057275" y="4848225"/>
          <p14:tracePt t="149418" x="1052513" y="4824413"/>
          <p14:tracePt t="149436" x="1033463" y="4786313"/>
          <p14:tracePt t="149439" x="1014413" y="4738688"/>
          <p14:tracePt t="149450" x="1009650" y="4724400"/>
          <p14:tracePt t="149465" x="985838" y="4648200"/>
          <p14:tracePt t="149470" x="976313" y="4629150"/>
          <p14:tracePt t="149481" x="966788" y="4591050"/>
          <p14:tracePt t="149491" x="957263" y="4543425"/>
          <p14:tracePt t="149497" x="952500" y="4529138"/>
          <p14:tracePt t="149501" x="947738" y="4481513"/>
          <p14:tracePt t="149516" x="933450" y="4419600"/>
          <p14:tracePt t="149569" x="919163" y="4119563"/>
          <p14:tracePt t="149574" x="919163" y="4071938"/>
          <p14:tracePt t="149605" x="928688" y="3919538"/>
          <p14:tracePt t="149622" x="952500" y="3819525"/>
          <p14:tracePt t="149667" x="1014413" y="3576638"/>
          <p14:tracePt t="149689" x="1057275" y="3495675"/>
          <p14:tracePt t="149752" x="1162050" y="3352800"/>
          <p14:tracePt t="149759" x="1176338" y="3338513"/>
          <p14:tracePt t="149797" x="1228725" y="3300413"/>
          <p14:tracePt t="149876" x="1533525" y="3219450"/>
          <p14:tracePt t="149919" x="1633538" y="3214688"/>
          <p14:tracePt t="149938" x="1666875" y="3214688"/>
          <p14:tracePt t="149942" x="1685925" y="3214688"/>
          <p14:tracePt t="149948" x="1700213" y="3214688"/>
          <p14:tracePt t="149967" x="1743075" y="3214688"/>
          <p14:tracePt t="149987" x="1785938" y="3214688"/>
          <p14:tracePt t="149994" x="1814513" y="3214688"/>
          <p14:tracePt t="150024" x="1928813" y="3224213"/>
          <p14:tracePt t="150033" x="1962150" y="3238500"/>
          <p14:tracePt t="150058" x="1985963" y="3243263"/>
          <p14:tracePt t="150062" x="1990725" y="3248025"/>
          <p14:tracePt t="150072" x="1995488" y="3248025"/>
          <p14:tracePt t="150079" x="2005013" y="3252788"/>
          <p14:tracePt t="150139" x="2138363" y="3333750"/>
          <p14:tracePt t="150156" x="2171700" y="3357563"/>
          <p14:tracePt t="150167" x="2209800" y="3386138"/>
          <p14:tracePt t="150181" x="2252663" y="3414713"/>
          <p14:tracePt t="150188" x="2286000" y="3433763"/>
          <p14:tracePt t="150246" x="2471738" y="3600450"/>
          <p14:tracePt t="150249" x="2500313" y="3638550"/>
          <p14:tracePt t="150266" x="2528888" y="3686175"/>
          <p14:tracePt t="150278" x="2552700" y="3719513"/>
          <p14:tracePt t="150281" x="2562225" y="3752850"/>
          <p14:tracePt t="150286" x="2586038" y="3790950"/>
          <p14:tracePt t="150294" x="2595563" y="3824288"/>
          <p14:tracePt t="150310" x="2619375" y="3905250"/>
          <p14:tracePt t="150357" x="2652713" y="4133850"/>
          <p14:tracePt t="150366" x="2652713" y="4167188"/>
          <p14:tracePt t="150407" x="2652713" y="4305300"/>
          <p14:tracePt t="150435" x="2638425" y="4405313"/>
          <p14:tracePt t="150452" x="2605088" y="4505325"/>
          <p14:tracePt t="150469" x="2586038" y="4548188"/>
          <p14:tracePt t="150479" x="2586038" y="4562475"/>
          <p14:tracePt t="150484" x="2571750" y="4595813"/>
          <p14:tracePt t="150487" x="2562225" y="4629150"/>
          <p14:tracePt t="150507" x="2547938" y="4657725"/>
          <p14:tracePt t="150511" x="2543175" y="4681538"/>
          <p14:tracePt t="150530" x="2519363" y="4729163"/>
          <p14:tracePt t="150536" x="2500313" y="4762500"/>
          <p14:tracePt t="150559" x="2466975" y="4810125"/>
          <p14:tracePt t="150591" x="2395538" y="4905375"/>
          <p14:tracePt t="150608" x="2319338" y="4972050"/>
          <p14:tracePt t="150624" x="2300288" y="4986338"/>
          <p14:tracePt t="150685" x="2147888" y="5033963"/>
          <p14:tracePt t="150713" x="1995488" y="5076825"/>
          <p14:tracePt t="150747" x="1833563" y="5124450"/>
          <p14:tracePt t="150752" x="1804988" y="5124450"/>
          <p14:tracePt t="150807" x="1709738" y="5143500"/>
          <p14:tracePt t="150825" x="1652588" y="5143500"/>
          <p14:tracePt t="150857" x="1519238" y="5138738"/>
          <p14:tracePt t="150882" x="1457325" y="5114925"/>
          <p14:tracePt t="150917" x="1357313" y="5072063"/>
          <p14:tracePt t="150935" x="1333500" y="5062538"/>
          <p14:tracePt t="150965" x="1290638" y="5024438"/>
          <p14:tracePt t="151012" x="1243013" y="4943475"/>
          <p14:tracePt t="151048" x="1204913" y="4852988"/>
          <p14:tracePt t="151074" x="1190625" y="4800600"/>
          <p14:tracePt t="151104" x="1176338" y="4676775"/>
          <p14:tracePt t="151135" x="1171575" y="4514850"/>
          <p14:tracePt t="151155" x="1171575" y="4438650"/>
          <p14:tracePt t="151204" x="1195388" y="4200525"/>
          <p14:tracePt t="151257" x="1233488" y="4052888"/>
          <p14:tracePt t="151273" x="1281113" y="3981450"/>
          <p14:tracePt t="151299" x="1376363" y="3838575"/>
          <p14:tracePt t="151339" x="1466850" y="3724275"/>
          <p14:tracePt t="151375" x="1576388" y="3614738"/>
          <p14:tracePt t="151421" x="1785938" y="3490913"/>
          <p14:tracePt t="151467" x="1943100" y="3457575"/>
          <p14:tracePt t="151526" x="2081213" y="3500438"/>
          <p14:tracePt t="151532" x="2114550" y="3519488"/>
          <p14:tracePt t="151576" x="2238375" y="3614738"/>
          <p14:tracePt t="151607" x="2290763" y="3681413"/>
          <p14:tracePt t="151667" x="2381250" y="3843338"/>
          <p14:tracePt t="151678" x="2395538" y="3862388"/>
          <p14:tracePt t="151687" x="2405063" y="3881438"/>
          <p14:tracePt t="151691" x="2409825" y="3900488"/>
          <p14:tracePt t="151705" x="2419350" y="3943350"/>
          <p14:tracePt t="151742" x="2433638" y="4038600"/>
          <p14:tracePt t="151750" x="2433638" y="4057650"/>
          <p14:tracePt t="151761" x="2438400" y="4076700"/>
          <p14:tracePt t="151766" x="2438400" y="4105275"/>
          <p14:tracePt t="151775" x="2438400" y="4119563"/>
          <p14:tracePt t="151790" x="2438400" y="4167188"/>
          <p14:tracePt t="151826" x="2433638" y="4276725"/>
          <p14:tracePt t="151860" x="2395538" y="4371975"/>
          <p14:tracePt t="151866" x="2376488" y="4405313"/>
          <p14:tracePt t="151870" x="2371725" y="4419600"/>
          <p14:tracePt t="151877" x="2357438" y="4443413"/>
          <p14:tracePt t="151889" x="2347913" y="4467225"/>
          <p14:tracePt t="151892" x="2338388" y="4481513"/>
          <p14:tracePt t="151906" x="2319338" y="4510088"/>
          <p14:tracePt t="151938" x="2295525" y="4533900"/>
          <p14:tracePt t="151947" x="2286000" y="4543425"/>
          <p14:tracePt t="151952" x="2276475" y="4548188"/>
          <p14:tracePt t="151971" x="2247900" y="4567238"/>
          <p14:tracePt t="151980" x="2238375" y="4572000"/>
          <p14:tracePt t="151997" x="2190750" y="4595813"/>
          <p14:tracePt t="152030" x="2109788" y="4638675"/>
          <p14:tracePt t="152034" x="2071688" y="4648200"/>
          <p14:tracePt t="152045" x="2062163" y="4652963"/>
          <p14:tracePt t="152049" x="2033588" y="4667250"/>
          <p14:tracePt t="152057" x="2000250" y="4672013"/>
          <p14:tracePt t="152073" x="1966913" y="4681538"/>
          <p14:tracePt t="152080" x="1952625" y="4691063"/>
          <p14:tracePt t="152091" x="1933575" y="4695825"/>
          <p14:tracePt t="152095" x="1909763" y="4700588"/>
          <p14:tracePt t="152125" x="1838325" y="4710113"/>
          <p14:tracePt t="152142" x="1785938" y="4710113"/>
          <p14:tracePt t="152169" x="1690688" y="4710113"/>
          <p14:tracePt t="152186" x="1676400" y="4710113"/>
          <p14:tracePt t="152200" x="1662113" y="4710113"/>
          <p14:tracePt t="152230" x="1638300" y="4710113"/>
          <p14:tracePt t="152269" x="1595438" y="4710113"/>
          <p14:tracePt t="152277" x="1581150" y="4710113"/>
          <p14:tracePt t="152282" x="1562100" y="4710113"/>
          <p14:tracePt t="152324" x="1552575" y="4710113"/>
          <p14:tracePt t="152421" x="1543050" y="4710113"/>
          <p14:tracePt t="152423" x="1538288" y="4710113"/>
          <p14:tracePt t="152447" x="1528763" y="4719638"/>
          <p14:tracePt t="152483" x="1485900" y="4733925"/>
          <p14:tracePt t="152528" x="1481138" y="4738688"/>
          <p14:tracePt t="152749" x="1481138" y="4729163"/>
          <p14:tracePt t="152753" x="1481138" y="4724400"/>
          <p14:tracePt t="152777" x="1481138" y="4710113"/>
          <p14:tracePt t="152794" x="1481138" y="4705350"/>
          <p14:tracePt t="152811" x="1481138" y="4691063"/>
          <p14:tracePt t="152823" x="1485900" y="4676775"/>
          <p14:tracePt t="152838" x="1490663" y="4667250"/>
          <p14:tracePt t="152843" x="1495425" y="4652963"/>
          <p14:tracePt t="152853" x="1500188" y="4633913"/>
          <p14:tracePt t="152861" x="1504950" y="4633913"/>
          <p14:tracePt t="152917" x="1538288" y="4548188"/>
          <p14:tracePt t="152936" x="1547813" y="4510088"/>
          <p14:tracePt t="152963" x="1552575" y="4486275"/>
          <p14:tracePt t="152980" x="1566863" y="4438650"/>
          <p14:tracePt t="153011" x="1595438" y="4329113"/>
          <p14:tracePt t="153030" x="1619250" y="4267200"/>
          <p14:tracePt t="153058" x="1633538" y="4210050"/>
          <p14:tracePt t="153079" x="1671638" y="4119563"/>
          <p14:tracePt t="153115" x="1714500" y="4024313"/>
          <p14:tracePt t="153138" x="1733550" y="3971925"/>
          <p14:tracePt t="153171" x="1752600" y="3900488"/>
          <p14:tracePt t="153197" x="1762125" y="3876675"/>
          <p14:tracePt t="153234" x="1785938" y="3786188"/>
          <p14:tracePt t="153297" x="1824038" y="3676650"/>
          <p14:tracePt t="153327" x="1838325" y="3614738"/>
          <p14:tracePt t="153347" x="1843088" y="3600450"/>
          <p14:tracePt t="153380" x="1852613" y="3567113"/>
          <p14:tracePt t="153432" x="1876425" y="3486150"/>
          <p14:tracePt t="153453" x="1881188" y="3452813"/>
          <p14:tracePt t="153498" x="1890713" y="3424238"/>
          <p14:tracePt t="153527" x="1900238" y="3386138"/>
          <p14:tracePt t="153577" x="1928813" y="3314700"/>
          <p14:tracePt t="153625" x="1943100" y="3286125"/>
          <p14:tracePt t="153671" x="1952625" y="3276600"/>
          <p14:tracePt t="153688" x="1971675" y="3271838"/>
          <p14:tracePt t="153735" x="2119313" y="3257550"/>
          <p14:tracePt t="153742" x="2143125" y="3257550"/>
          <p14:tracePt t="153746" x="2157413" y="3257550"/>
          <p14:tracePt t="153753" x="2171700" y="3257550"/>
          <p14:tracePt t="153759" x="2185988" y="3257550"/>
          <p14:tracePt t="153776" x="2219325" y="3257550"/>
          <p14:tracePt t="153781" x="2228850" y="3257550"/>
          <p14:tracePt t="153826" x="2266950" y="3271838"/>
          <p14:tracePt t="153837" x="2281238" y="3281363"/>
          <p14:tracePt t="153845" x="2290763" y="3286125"/>
          <p14:tracePt t="153886" x="2395538" y="3352800"/>
          <p14:tracePt t="153893" x="2405063" y="3362325"/>
          <p14:tracePt t="153936" x="2457450" y="3443288"/>
          <p14:tracePt t="153938" x="2462213" y="3452813"/>
          <p14:tracePt t="153947" x="2481263" y="3471863"/>
          <p14:tracePt t="153963" x="2495550" y="3500438"/>
          <p14:tracePt t="153973" x="2500313" y="3509963"/>
          <p14:tracePt t="153977" x="2505075" y="3519488"/>
          <p14:tracePt t="153988" x="2509838" y="3538538"/>
          <p14:tracePt t="153997" x="2514600" y="3548063"/>
          <p14:tracePt t="154000" x="2519363" y="3552825"/>
          <p14:tracePt t="154023" x="2528888" y="3576638"/>
          <p14:tracePt t="154029" x="2528888" y="3600450"/>
          <p14:tracePt t="154042" x="2533650" y="3609975"/>
          <p14:tracePt t="154047" x="2533650" y="3624263"/>
          <p14:tracePt t="154073" x="2533650" y="3686175"/>
          <p14:tracePt t="154078" x="2538413" y="3705225"/>
          <p14:tracePt t="154094" x="2538413" y="3748088"/>
          <p14:tracePt t="154097" x="2547938" y="3767138"/>
          <p14:tracePt t="154110" x="2552700" y="3786188"/>
          <p14:tracePt t="154119" x="2552700" y="3800475"/>
          <p14:tracePt t="154124" x="2552700" y="3824288"/>
          <p14:tracePt t="154130" x="2552700" y="3843338"/>
          <p14:tracePt t="154135" x="2552700" y="3867150"/>
          <p14:tracePt t="154142" x="2552700" y="3881438"/>
          <p14:tracePt t="154164" x="2552700" y="3962400"/>
          <p14:tracePt t="154181" x="2552700" y="4019550"/>
          <p14:tracePt t="154187" x="2552700" y="4038600"/>
          <p14:tracePt t="154194" x="2547938" y="4076700"/>
          <p14:tracePt t="154203" x="2547938" y="4100513"/>
          <p14:tracePt t="154213" x="2543175" y="4129088"/>
          <p14:tracePt t="154232" x="2524125" y="4205288"/>
          <p14:tracePt t="154290" x="2486025" y="4348163"/>
          <p14:tracePt t="154295" x="2476500" y="4376738"/>
          <p14:tracePt t="154301" x="2476500" y="4386263"/>
          <p14:tracePt t="154336" x="2457450" y="4419600"/>
          <p14:tracePt t="154341" x="2452688" y="4429125"/>
          <p14:tracePt t="154345" x="2443163" y="4438650"/>
          <p14:tracePt t="154355" x="2433638" y="4452938"/>
          <p14:tracePt t="154389" x="2409825" y="4481513"/>
          <p14:tracePt t="154419" x="2386013" y="4510088"/>
          <p14:tracePt t="154422" x="2352675" y="4548188"/>
          <p14:tracePt t="154437" x="2333625" y="4572000"/>
          <p14:tracePt t="154485" x="2281238" y="4629150"/>
          <p14:tracePt t="154512" x="2257425" y="4638675"/>
          <p14:tracePt t="154545" x="2214563" y="4676775"/>
          <p14:tracePt t="154574" x="2176463" y="4695825"/>
          <p14:tracePt t="154595" x="2057400" y="4743450"/>
          <p14:tracePt t="154607" x="2033588" y="4752975"/>
          <p14:tracePt t="154623" x="2005013" y="4757738"/>
          <p14:tracePt t="154654" x="1947863" y="4757738"/>
          <p14:tracePt t="154685" x="1857375" y="4752975"/>
          <p14:tracePt t="154703" x="1771650" y="4729163"/>
          <p14:tracePt t="154713" x="1747838" y="4714875"/>
          <p14:tracePt t="154730" x="1724025" y="4700588"/>
          <p14:tracePt t="154735" x="1714500" y="4691063"/>
          <p14:tracePt t="154742" x="1709738" y="4681538"/>
          <p14:tracePt t="154750" x="1704975" y="4667250"/>
          <p14:tracePt t="154764" x="1690688" y="4633913"/>
          <p14:tracePt t="154808" x="1671638" y="4543425"/>
          <p14:tracePt t="154813" x="1671638" y="4524375"/>
          <p14:tracePt t="154821" x="1666875" y="4500563"/>
          <p14:tracePt t="154845" x="1647825" y="4405313"/>
          <p14:tracePt t="154870" x="1628775" y="4319588"/>
          <p14:tracePt t="154877" x="1624013" y="4305300"/>
          <p14:tracePt t="154919" x="1619250" y="4176713"/>
          <p14:tracePt t="154923" x="1614488" y="4152900"/>
          <p14:tracePt t="154930" x="1609725" y="4119563"/>
          <p14:tracePt t="154938" x="1600200" y="4105275"/>
          <p14:tracePt t="154953" x="1595438" y="4076700"/>
          <p14:tracePt t="154965" x="1590675" y="4057650"/>
          <p14:tracePt t="154980" x="1581150" y="4033838"/>
          <p14:tracePt t="155013" x="1571625" y="3986213"/>
          <p14:tracePt t="155020" x="1571625" y="3981450"/>
          <p14:tracePt t="155048" x="1566863" y="3967163"/>
          <p14:tracePt t="155054" x="1562100" y="3962400"/>
          <p14:tracePt t="155077" x="1562100" y="3952875"/>
          <p14:tracePt t="155118" x="1562100" y="3943350"/>
          <p14:tracePt t="155136" x="1562100" y="3938588"/>
          <p14:tracePt t="155171" x="1566863" y="3914775"/>
          <p14:tracePt t="155215" x="1619250" y="3876675"/>
          <p14:tracePt t="155249" x="1695450" y="3838575"/>
          <p14:tracePt t="155296" x="1819275" y="3805238"/>
          <p14:tracePt t="155315" x="1919288" y="3790950"/>
          <p14:tracePt t="155369" x="2243138" y="3776663"/>
          <p14:tracePt t="155374" x="2300288" y="3776663"/>
          <p14:tracePt t="155391" x="2347913" y="3776663"/>
          <p14:tracePt t="155394" x="2400300" y="3776663"/>
          <p14:tracePt t="155401" x="2457450" y="3776663"/>
          <p14:tracePt t="155416" x="2514600" y="3776663"/>
          <p14:tracePt t="155421" x="2581275" y="3771900"/>
          <p14:tracePt t="155448" x="2771775" y="3771900"/>
          <p14:tracePt t="155482" x="2914650" y="3762375"/>
          <p14:tracePt t="155487" x="2967038" y="3757613"/>
          <p14:tracePt t="155493" x="3014663" y="3757613"/>
          <p14:tracePt t="155499" x="3052763" y="3748088"/>
          <p14:tracePt t="155514" x="3100388" y="3743325"/>
          <p14:tracePt t="155560" x="3362325" y="3719513"/>
          <p14:tracePt t="155580" x="3576638" y="3705225"/>
          <p14:tracePt t="155590" x="3643313" y="3695700"/>
          <p14:tracePt t="155622" x="3757613" y="3681413"/>
          <p14:tracePt t="155669" x="3862388" y="3667125"/>
          <p14:tracePt t="155699" x="3924300" y="3657600"/>
          <p14:tracePt t="155732" x="4057650" y="3633788"/>
          <p14:tracePt t="155750" x="4086225" y="3633788"/>
          <p14:tracePt t="155780" x="4105275" y="3633788"/>
          <p14:tracePt t="155858" x="4105275" y="3652838"/>
          <p14:tracePt t="155883" x="4114800" y="3671888"/>
          <p14:tracePt t="155936" x="4119563" y="3724275"/>
          <p14:tracePt t="155953" x="4119563" y="3733800"/>
          <p14:tracePt t="155984" x="4124325" y="3762375"/>
          <p14:tracePt t="155986" x="4124325" y="3767138"/>
          <p14:tracePt t="156014" x="4124325" y="3781425"/>
          <p14:tracePt t="156045" x="4124325" y="3790950"/>
          <p14:tracePt t="156063" x="4124325" y="3795713"/>
          <p14:tracePt t="156092" x="4124325" y="3819525"/>
          <p14:tracePt t="156119" x="4119563" y="3829050"/>
          <p14:tracePt t="156124" x="4114800" y="3852863"/>
          <p14:tracePt t="156136" x="4105275" y="3881438"/>
          <p14:tracePt t="156145" x="4100513" y="3890963"/>
          <p14:tracePt t="156169" x="4090988" y="3929063"/>
          <p14:tracePt t="156175" x="4086225" y="3952875"/>
          <p14:tracePt t="156213" x="4062413" y="4024313"/>
          <p14:tracePt t="156223" x="4057650" y="4033838"/>
          <p14:tracePt t="156230" x="4052888" y="4048125"/>
          <p14:tracePt t="156237" x="4048125" y="4067175"/>
          <p14:tracePt t="156255" x="4038600" y="4090988"/>
          <p14:tracePt t="156289" x="4005263" y="4186238"/>
          <p14:tracePt t="156296" x="3986213" y="4219575"/>
          <p14:tracePt t="156308" x="3981450" y="4229100"/>
          <p14:tracePt t="156313" x="3967163" y="4267200"/>
          <p14:tracePt t="156318" x="3948113" y="4300538"/>
          <p14:tracePt t="156325" x="3929063" y="4333875"/>
          <p14:tracePt t="156340" x="3905250" y="4376738"/>
          <p14:tracePt t="156356" x="3876675" y="4414838"/>
          <p14:tracePt t="156371" x="3852863" y="4438650"/>
          <p14:tracePt t="156385" x="3833813" y="4471988"/>
          <p14:tracePt t="156422" x="3805238" y="4510088"/>
          <p14:tracePt t="156435" x="3790950" y="4529138"/>
          <p14:tracePt t="156450" x="3781425" y="4538663"/>
          <p14:tracePt t="156484" x="3714750" y="4591050"/>
          <p14:tracePt t="156498" x="3671888" y="4619625"/>
          <p14:tracePt t="156573" x="3405188" y="4762500"/>
          <p14:tracePt t="156581" x="3390900" y="4772025"/>
          <p14:tracePt t="156586" x="3376613" y="4776788"/>
          <p14:tracePt t="156594" x="3352800" y="4786313"/>
          <p14:tracePt t="156622" x="3305175" y="4810125"/>
          <p14:tracePt t="156626" x="3290888" y="4814888"/>
          <p14:tracePt t="156674" x="3200400" y="4838700"/>
          <p14:tracePt t="156681" x="3186113" y="4838700"/>
          <p14:tracePt t="156689" x="3171825" y="4843463"/>
          <p14:tracePt t="156690" x="3157538" y="4843463"/>
          <p14:tracePt t="156704" x="3138488" y="4843463"/>
          <p14:tracePt t="156707" x="3124200" y="4843463"/>
          <p14:tracePt t="156732" x="3057525" y="4852988"/>
          <p14:tracePt t="156737" x="3043238" y="4852988"/>
          <p14:tracePt t="156746" x="3014663" y="4852988"/>
          <p14:tracePt t="156759" x="2986088" y="4852988"/>
          <p14:tracePt t="156768" x="2962275" y="4852988"/>
          <p14:tracePt t="156777" x="2947988" y="4852988"/>
          <p14:tracePt t="156794" x="2919413" y="4852988"/>
          <p14:tracePt t="156798" x="2905125" y="4852988"/>
          <p14:tracePt t="156809" x="2886075" y="4852988"/>
          <p14:tracePt t="156815" x="2876550" y="4852988"/>
          <p14:tracePt t="156828" x="2857500" y="4852988"/>
          <p14:tracePt t="156843" x="2838450" y="4848225"/>
          <p14:tracePt t="156886" x="2819400" y="4838700"/>
          <p14:tracePt t="156901" x="2814638" y="4833938"/>
          <p14:tracePt t="156905" x="2809875" y="4833938"/>
          <p14:tracePt t="156909" x="2800350" y="4824413"/>
          <p14:tracePt t="156931" x="2786063" y="4814888"/>
          <p14:tracePt t="156937" x="2776538" y="4805363"/>
          <p14:tracePt t="156947" x="2762250" y="4786313"/>
          <p14:tracePt t="156957" x="2747963" y="4772025"/>
          <p14:tracePt t="156978" x="2719388" y="4719638"/>
          <p14:tracePt t="156985" x="2705100" y="4700588"/>
          <p14:tracePt t="156994" x="2700338" y="4681538"/>
          <p14:tracePt t="157013" x="2681288" y="4643438"/>
          <p14:tracePt t="157018" x="2671763" y="4629150"/>
          <p14:tracePt t="157021" x="2667000" y="4614863"/>
          <p14:tracePt t="157037" x="2657475" y="4576763"/>
          <p14:tracePt t="157045" x="2652713" y="4567238"/>
          <p14:tracePt t="157059" x="2647950" y="4529138"/>
          <p14:tracePt t="157081" x="2647950" y="4491038"/>
          <p14:tracePt t="157090" x="2647950" y="4476750"/>
          <p14:tracePt t="157105" x="2647950" y="4452938"/>
          <p14:tracePt t="157112" x="2647950" y="4448175"/>
          <p14:tracePt t="157122" x="2647950" y="4429125"/>
          <p14:tracePt t="157139" x="2647950" y="4405313"/>
          <p14:tracePt t="157141" x="2647950" y="4381500"/>
          <p14:tracePt t="157150" x="2647950" y="4367213"/>
          <p14:tracePt t="157164" x="2647950" y="4343400"/>
          <p14:tracePt t="157202" x="2647950" y="4300538"/>
          <p14:tracePt t="157219" x="2647950" y="4267200"/>
          <p14:tracePt t="157265" x="2667000" y="4167188"/>
          <p14:tracePt t="157269" x="2676525" y="4095750"/>
          <p14:tracePt t="157296" x="2690813" y="4029075"/>
          <p14:tracePt t="157342" x="2714625" y="3919538"/>
          <p14:tracePt t="157359" x="2743200" y="3829050"/>
          <p14:tracePt t="157387" x="2752725" y="3795713"/>
          <p14:tracePt t="157419" x="2771775" y="3748088"/>
          <p14:tracePt t="157476" x="2776538" y="3729038"/>
          <p14:tracePt t="157496" x="2781300" y="3729038"/>
          <p14:tracePt t="157530" x="2781300" y="3719513"/>
          <p14:tracePt t="157550" x="2781300" y="3714750"/>
          <p14:tracePt t="157574" x="2786063" y="3709988"/>
          <p14:tracePt t="157728" x="2786063" y="3714750"/>
          <p14:tracePt t="157748" x="2719388" y="3757613"/>
          <p14:tracePt t="157765" x="2690813" y="3771900"/>
          <p14:tracePt t="157791" x="2657475" y="3805238"/>
          <p14:tracePt t="157797" x="2638425" y="3819525"/>
          <p14:tracePt t="157806" x="2633663" y="3829050"/>
          <p14:tracePt t="157837" x="2590800" y="3881438"/>
          <p14:tracePt t="157857" x="2562225" y="3919538"/>
          <p14:tracePt t="157887" x="2524125" y="3981450"/>
          <p14:tracePt t="157908" x="2486025" y="4038600"/>
          <p14:tracePt t="157916" x="2471738" y="4062413"/>
          <p14:tracePt t="157931" x="2433638" y="4110038"/>
          <p14:tracePt t="157988" x="2314575" y="4271963"/>
          <p14:tracePt t="158027" x="2276475" y="4343400"/>
          <p14:tracePt t="158063" x="2224088" y="4438650"/>
          <p14:tracePt t="158078" x="2209800" y="4462463"/>
          <p14:tracePt t="158091" x="2195513" y="4486275"/>
          <p14:tracePt t="158094" x="2190750" y="4495800"/>
          <p14:tracePt t="158122" x="2166938" y="4538663"/>
          <p14:tracePt t="158128" x="2157413" y="4552950"/>
          <p14:tracePt t="158141" x="2133600" y="4576763"/>
          <p14:tracePt t="158186" x="2085975" y="4638675"/>
          <p14:tracePt t="158199" x="2081213" y="4643438"/>
          <p14:tracePt t="158232" x="2033588" y="4700588"/>
          <p14:tracePt t="158251" x="1995488" y="4752975"/>
          <p14:tracePt t="158263" x="1990725" y="4757738"/>
          <p14:tracePt t="158273" x="1976438" y="4776788"/>
          <p14:tracePt t="158279" x="1971675" y="4781550"/>
          <p14:tracePt t="158284" x="1957388" y="4800600"/>
          <p14:tracePt t="158289" x="1947863" y="4814888"/>
          <p14:tracePt t="158312" x="1914525" y="4857750"/>
          <p14:tracePt t="158322" x="1909763" y="4862513"/>
          <p14:tracePt t="158335" x="1900238" y="4872038"/>
          <p14:tracePt t="158369" x="1890713" y="4891088"/>
          <p14:tracePt t="158373" x="1885950" y="4895850"/>
          <p14:tracePt t="158389" x="1876425" y="4910138"/>
          <p14:tracePt t="158416" x="1871663" y="4914900"/>
          <p14:tracePt t="158432" x="1862138" y="4924425"/>
          <p14:tracePt t="158459" x="1852613" y="4933950"/>
          <p14:tracePt t="158481" x="1843088" y="4948238"/>
          <p14:tracePt t="158513" x="1824038" y="4967288"/>
          <p14:tracePt t="158530" x="1814513" y="4986338"/>
          <p14:tracePt t="158558" x="1800225" y="4995863"/>
          <p14:tracePt t="158579" x="1785938" y="5005388"/>
          <p14:tracePt t="158589" x="1776413" y="5019675"/>
          <p14:tracePt t="158621" x="1757363" y="5033963"/>
          <p14:tracePt t="158638" x="1752600" y="5038725"/>
          <p14:tracePt t="158669" x="1752600" y="5043488"/>
          <p14:tracePt t="158686" x="1752600" y="5048250"/>
          <p14:tracePt t="158714" x="1743075" y="5053013"/>
          <p14:tracePt t="158731" x="1738313" y="5053013"/>
          <p14:tracePt t="158813" x="1709738" y="5043488"/>
          <p14:tracePt t="158851" x="1652588" y="5024438"/>
          <p14:tracePt t="158864" x="1638300" y="5019675"/>
          <p14:tracePt t="158866" x="1628775" y="5014913"/>
          <p14:tracePt t="158885" x="1609725" y="5005388"/>
          <p14:tracePt t="158907" x="1600200" y="5005388"/>
          <p14:tracePt t="158956" x="1571625" y="4991100"/>
          <p14:tracePt t="158999" x="1547813" y="4976813"/>
          <p14:tracePt t="159003" x="1538288" y="4972050"/>
          <p14:tracePt t="159010" x="1533525" y="4972050"/>
          <p14:tracePt t="159017" x="1528763" y="4967288"/>
          <p14:tracePt t="159030" x="1519238" y="4962525"/>
          <p14:tracePt t="159061" x="1509713" y="4953000"/>
          <p14:tracePt t="159079" x="1504950" y="4943475"/>
          <p14:tracePt t="159114" x="1490663" y="4929188"/>
          <p14:tracePt t="159150" x="1481138" y="4919663"/>
          <p14:tracePt t="159154" x="1481138" y="4914900"/>
          <p14:tracePt t="159276" x="1466850" y="4929188"/>
          <p14:tracePt t="159281" x="1466850" y="4933950"/>
          <p14:tracePt t="159297" x="1466850" y="4938713"/>
          <p14:tracePt t="159311" x="1466850" y="4948238"/>
          <p14:tracePt t="159331" x="1466850" y="4962525"/>
          <p14:tracePt t="159357" x="1466850" y="4995863"/>
          <p14:tracePt t="159374" x="1466850" y="5010150"/>
          <p14:tracePt t="159382" x="1466850" y="5048250"/>
          <p14:tracePt t="159389" x="1471613" y="5057775"/>
          <p14:tracePt t="159408" x="1481138" y="5091113"/>
          <p14:tracePt t="159414" x="1485900" y="5100638"/>
          <p14:tracePt t="159456" x="1485900" y="5105400"/>
          <p14:tracePt t="159562" x="1485900" y="5124450"/>
          <p14:tracePt t="159565" x="1485900" y="5133975"/>
          <p14:tracePt t="159591" x="1485900" y="5138738"/>
          <p14:tracePt t="159634" x="1485900" y="5162550"/>
          <p14:tracePt t="159658" x="1481138" y="5186363"/>
          <p14:tracePt t="159686" x="1462088" y="5248275"/>
          <p14:tracePt t="159731" x="1447800" y="5310188"/>
          <p14:tracePt t="159737" x="1443038" y="5319713"/>
          <p14:tracePt t="159937" x="1428750" y="5324475"/>
          <p14:tracePt t="159942" x="1428750" y="5329238"/>
          <p14:tracePt t="161249" x="1433513" y="5324475"/>
          <p14:tracePt t="161265" x="1433513" y="5319713"/>
          <p14:tracePt t="161292" x="1438275" y="5310188"/>
          <p14:tracePt t="161298" x="1443038" y="5305425"/>
          <p14:tracePt t="161305" x="1443038" y="5300663"/>
          <p14:tracePt t="161311" x="1447800" y="5300663"/>
          <p14:tracePt t="161341" x="1452563" y="5291138"/>
          <p14:tracePt t="161386" x="1457325" y="5281613"/>
          <p14:tracePt t="161432" x="1462088" y="5276850"/>
          <p14:tracePt t="161450" x="1466850" y="5272088"/>
          <p14:tracePt t="161480" x="1466850" y="5267325"/>
          <p14:tracePt t="161498" x="1466850" y="5262563"/>
          <p14:tracePt t="161671" x="1471613" y="5262563"/>
          <p14:tracePt t="161713" x="1485900" y="5248275"/>
          <p14:tracePt t="161747" x="1485900" y="5243513"/>
          <p14:tracePt t="161792" x="1490663" y="5243513"/>
          <p14:tracePt t="161836" x="1490663" y="5238750"/>
          <p14:tracePt t="161873" x="1509713" y="5210175"/>
          <p14:tracePt t="161875" x="1514475" y="5205413"/>
          <p14:tracePt t="161901" x="1524000" y="5195888"/>
          <p14:tracePt t="161934" x="1528763" y="5191125"/>
          <p14:tracePt t="162507" x="1519238" y="5172075"/>
          <p14:tracePt t="162543" x="1414463" y="5067300"/>
          <p14:tracePt t="162574" x="1347788" y="5010150"/>
          <p14:tracePt t="162581" x="1333500" y="4995863"/>
          <p14:tracePt t="162589" x="1323975" y="4986338"/>
          <p14:tracePt t="162595" x="1314450" y="4981575"/>
          <p14:tracePt t="162607" x="1304925" y="4972050"/>
          <p14:tracePt t="162613" x="1300163" y="4967288"/>
          <p14:tracePt t="162620" x="1295400" y="4962525"/>
          <p14:tracePt t="162652" x="1290638" y="4957763"/>
          <p14:tracePt t="162735" x="1281113" y="4957763"/>
          <p14:tracePt t="162751" x="1271588" y="4953000"/>
          <p14:tracePt t="162761" x="1266825" y="4948238"/>
          <p14:tracePt t="162781" x="1247775" y="4938713"/>
          <p14:tracePt t="162793" x="1243013" y="4933950"/>
          <p14:tracePt t="162797" x="1233488" y="4929188"/>
          <p14:tracePt t="162809" x="1223963" y="4929188"/>
          <p14:tracePt t="162814" x="1219200" y="4924425"/>
          <p14:tracePt t="162823" x="1209675" y="4919663"/>
          <p14:tracePt t="162830" x="1204913" y="4919663"/>
          <p14:tracePt t="162851" x="1190625" y="4914900"/>
          <p14:tracePt t="162888" x="1171575" y="4900613"/>
          <p14:tracePt t="162931" x="1162050" y="4895850"/>
          <p14:tracePt t="163071" x="1147763" y="4895850"/>
          <p14:tracePt t="163077" x="1143000" y="4895850"/>
          <p14:tracePt t="163088" x="1133475" y="4895850"/>
          <p14:tracePt t="163109" x="1128713" y="4895850"/>
          <p14:tracePt t="163186" x="1123950" y="4895850"/>
          <p14:tracePt t="163206" x="1104900" y="4895850"/>
          <p14:tracePt t="163216" x="1100138" y="4895850"/>
          <p14:tracePt t="163250" x="1095375" y="4895850"/>
          <p14:tracePt t="163279" x="1057275" y="4895850"/>
          <p14:tracePt t="163307" x="1038225" y="4895850"/>
          <p14:tracePt t="163324" x="1004888" y="4895850"/>
          <p14:tracePt t="163761" x="1023938" y="4895850"/>
          <p14:tracePt t="163767" x="1028700" y="4895850"/>
          <p14:tracePt t="163773" x="1033463" y="4895850"/>
          <p14:tracePt t="163779" x="1038225" y="4895850"/>
          <p14:tracePt t="163795" x="1057275" y="4895850"/>
          <p14:tracePt t="163813" x="1081088" y="4895850"/>
          <p14:tracePt t="163841" x="1147763" y="4895850"/>
          <p14:tracePt t="163848" x="1162050" y="4895850"/>
          <p14:tracePt t="163855" x="1166813" y="4895850"/>
          <p14:tracePt t="163862" x="1176338" y="4895850"/>
          <p14:tracePt t="163887" x="1181100" y="4895850"/>
          <p14:tracePt t="163936" x="1185863" y="4910138"/>
          <p14:tracePt t="163939" x="1190625" y="4914900"/>
          <p14:tracePt t="163948" x="1200150" y="4929188"/>
          <p14:tracePt t="163976" x="1233488" y="4962525"/>
          <p14:tracePt t="163982" x="1243013" y="4981575"/>
          <p14:tracePt t="163992" x="1252538" y="4995863"/>
          <p14:tracePt t="164045" x="1323975" y="5086350"/>
          <p14:tracePt t="164051" x="1343025" y="5119688"/>
          <p14:tracePt t="164085" x="1357313" y="5143500"/>
          <p14:tracePt t="164109" x="1400175" y="5253038"/>
          <p14:tracePt t="164126" x="1438275" y="5314950"/>
          <p14:tracePt t="164169" x="1485900" y="5400675"/>
          <p14:tracePt t="164214" x="1504950" y="5467350"/>
          <p14:tracePt t="164219" x="1509713" y="5481638"/>
          <p14:tracePt t="164225" x="1514475" y="5495925"/>
          <p14:tracePt t="164230" x="1514475" y="5500688"/>
          <p14:tracePt t="164235" x="1514475" y="5505450"/>
          <p14:tracePt t="164250" x="1514475" y="5510213"/>
          <p14:tracePt t="164261" x="1514475" y="5514975"/>
          <p14:tracePt t="164264" x="1514475" y="5519738"/>
          <p14:tracePt t="164272" x="1514475" y="5524500"/>
          <p14:tracePt t="164278" x="1514475" y="5529263"/>
          <p14:tracePt t="164283" x="1514475" y="5534025"/>
          <p14:tracePt t="164297" x="1514475" y="5548313"/>
          <p14:tracePt t="164307" x="1514475" y="5553075"/>
          <p14:tracePt t="164325" x="1509713" y="5572125"/>
          <p14:tracePt t="164330" x="1504950" y="5576888"/>
          <p14:tracePt t="164336" x="1504950" y="5581650"/>
          <p14:tracePt t="164346" x="1504950" y="5586413"/>
          <p14:tracePt t="164348" x="1500188" y="5591175"/>
          <p14:tracePt t="164369" x="1490663" y="5605463"/>
          <p14:tracePt t="164375" x="1485900" y="5610225"/>
          <p14:tracePt t="164381" x="1481138" y="5619750"/>
          <p14:tracePt t="164389" x="1476375" y="5629275"/>
          <p14:tracePt t="164406" x="1443038" y="5653088"/>
          <p14:tracePt t="164429" x="1404938" y="5691188"/>
          <p14:tracePt t="164450" x="1385888" y="5705475"/>
          <p14:tracePt t="164455" x="1381125" y="5710238"/>
          <p14:tracePt t="164481" x="1376363" y="5710238"/>
          <p14:tracePt t="164511" x="1352550" y="5710238"/>
          <p14:tracePt t="164515" x="1323975" y="5710238"/>
          <p14:tracePt t="164523" x="1295400" y="5710238"/>
          <p14:tracePt t="164542" x="1257300" y="5710238"/>
          <p14:tracePt t="164547" x="1233488" y="5710238"/>
          <p14:tracePt t="164575" x="1181100" y="5715000"/>
          <p14:tracePt t="164581" x="1166813" y="5715000"/>
          <p14:tracePt t="164591" x="1162050" y="5715000"/>
          <p14:tracePt t="164597" x="1152525" y="5715000"/>
          <p14:tracePt t="164609" x="1143000" y="5715000"/>
          <p14:tracePt t="164634" x="1138238" y="5719763"/>
          <p14:tracePt t="164777" x="1162050" y="5719763"/>
          <p14:tracePt t="164796" x="1219200" y="5719763"/>
          <p14:tracePt t="164799" x="1252538" y="5719763"/>
          <p14:tracePt t="164809" x="1281113" y="5724525"/>
          <p14:tracePt t="164826" x="1347788" y="5724525"/>
          <p14:tracePt t="164828" x="1381125" y="5734050"/>
          <p14:tracePt t="164855" x="1433513" y="5734050"/>
          <p14:tracePt t="164869" x="1438275" y="5734050"/>
          <p14:tracePt t="164917" x="1452563" y="5734050"/>
          <p14:tracePt t="164936" x="1495425" y="5734050"/>
          <p14:tracePt t="164952" x="1524000" y="5734050"/>
          <p14:tracePt t="164995" x="1624013" y="5734050"/>
          <p14:tracePt t="166139" x="1700213" y="5686425"/>
          <p14:tracePt t="166154" x="1800225" y="5634038"/>
          <p14:tracePt t="166187" x="2262188" y="5472113"/>
          <p14:tracePt t="166229" x="2895600" y="5272088"/>
          <p14:tracePt t="166235" x="3067050" y="5229225"/>
          <p14:tracePt t="166247" x="3357563" y="5148263"/>
          <p14:tracePt t="166265" x="3676650" y="5043488"/>
          <p14:tracePt t="166271" x="3795713" y="5005388"/>
          <p14:tracePt t="166280" x="3933825" y="4967288"/>
          <p14:tracePt t="166285" x="4052888" y="4929188"/>
          <p14:tracePt t="166291" x="4138613" y="4900613"/>
          <p14:tracePt t="166306" x="4229100" y="4867275"/>
          <p14:tracePt t="166311" x="4295775" y="4843463"/>
          <p14:tracePt t="166317" x="4357688" y="4819650"/>
          <p14:tracePt t="166326" x="4414838" y="4800600"/>
          <p14:tracePt t="166330" x="4476750" y="4786313"/>
          <p14:tracePt t="166351" x="4586288" y="4748213"/>
          <p14:tracePt t="166356" x="4652963" y="4724400"/>
          <p14:tracePt t="166371" x="4772025" y="4700588"/>
          <p14:tracePt t="166377" x="4843463" y="4681538"/>
          <p14:tracePt t="166400" x="5019675" y="4643438"/>
          <p14:tracePt t="166405" x="5095875" y="4619625"/>
          <p14:tracePt t="166411" x="5153025" y="4605338"/>
          <p14:tracePt t="166421" x="5243513" y="4586288"/>
          <p14:tracePt t="166440" x="5376863" y="4567238"/>
          <p14:tracePt t="166442" x="5486400" y="4538663"/>
          <p14:tracePt t="166466" x="5762625" y="4510088"/>
          <p14:tracePt t="166471" x="5838825" y="4491038"/>
          <p14:tracePt t="166483" x="5915025" y="4476750"/>
          <p14:tracePt t="166492" x="6005513" y="4462463"/>
          <p14:tracePt t="166499" x="6062663" y="4448175"/>
          <p14:tracePt t="166504" x="6119813" y="4438650"/>
          <p14:tracePt t="166518" x="6181725" y="4424363"/>
          <p14:tracePt t="166546" x="6253163" y="4410075"/>
          <p14:tracePt t="166556" x="6257925" y="4405313"/>
          <p14:tracePt t="166738" x="0" y="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A88CC-B3B0-4ED3-9F7B-E44E4B359857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3580-7300-4FFB-950C-1289870B1505}" type="slidenum">
              <a:rPr lang="en-US" altLang="zh-CN"/>
              <a:pPr/>
              <a:t>18</a:t>
            </a:fld>
            <a:endParaRPr lang="en-US" altLang="zh-CN"/>
          </a:p>
        </p:txBody>
      </p:sp>
      <p:sp>
        <p:nvSpPr>
          <p:cNvPr id="140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7 </a:t>
            </a:r>
            <a:r>
              <a:rPr lang="zh-CN" altLang="en-US"/>
              <a:t>渐进复杂度分析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33" y="1417638"/>
            <a:ext cx="8305800" cy="44958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4066" y="2286000"/>
            <a:ext cx="8415867" cy="2057400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18" name="音频 1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372"/>
    </mc:Choice>
    <mc:Fallback>
      <p:transition spd="slow" advTm="162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0478" x="4324350" y="3462338"/>
          <p14:tracePt t="10720" x="4300538" y="3419475"/>
          <p14:tracePt t="10782" x="4062413" y="3290888"/>
          <p14:tracePt t="10915" x="3290888" y="2962275"/>
          <p14:tracePt t="10920" x="3233738" y="2938463"/>
          <p14:tracePt t="10929" x="3190875" y="2919413"/>
          <p14:tracePt t="10946" x="3100388" y="2890838"/>
          <p14:tracePt t="10953" x="3048000" y="2867025"/>
          <p14:tracePt t="10976" x="2905125" y="2809875"/>
          <p14:tracePt t="10984" x="2843213" y="2790825"/>
          <p14:tracePt t="10992" x="2790825" y="2767013"/>
          <p14:tracePt t="10999" x="2724150" y="2738438"/>
          <p14:tracePt t="11004" x="2652713" y="2714625"/>
          <p14:tracePt t="11008" x="2605088" y="2690813"/>
          <p14:tracePt t="11018" x="2543175" y="2667000"/>
          <p14:tracePt t="11045" x="2381250" y="2600325"/>
          <p14:tracePt t="11050" x="2338388" y="2590800"/>
          <p14:tracePt t="11053" x="2300288" y="2566988"/>
          <p14:tracePt t="11066" x="2228850" y="2538413"/>
          <p14:tracePt t="11113" x="1881188" y="2405063"/>
          <p14:tracePt t="11142" x="1785938" y="2376488"/>
          <p14:tracePt t="11189" x="1704975" y="2333625"/>
          <p14:tracePt t="11221" x="1700213" y="2328863"/>
          <p14:tracePt t="11329" x="1695450" y="2319338"/>
          <p14:tracePt t="11362" x="1681163" y="2305050"/>
          <p14:tracePt t="11395" x="1671638" y="2290763"/>
          <p14:tracePt t="11426" x="1624013" y="2247900"/>
          <p14:tracePt t="11459" x="1571625" y="2190750"/>
          <p14:tracePt t="11488" x="1552575" y="2171700"/>
          <p14:tracePt t="11544" x="1519238" y="2119313"/>
          <p14:tracePt t="11548" x="1509713" y="2114550"/>
          <p14:tracePt t="11569" x="1504950" y="2105025"/>
          <p14:tracePt t="11598" x="1495425" y="2100263"/>
          <p14:tracePt t="11623" x="1466850" y="2057400"/>
          <p14:tracePt t="11675" x="1400175" y="1995488"/>
          <p14:tracePt t="11701" x="1381125" y="1971675"/>
          <p14:tracePt t="11751" x="1295400" y="1895475"/>
          <p14:tracePt t="11781" x="1281113" y="1871663"/>
          <p14:tracePt t="11830" x="1266825" y="1857375"/>
          <p14:tracePt t="12088" x="1281113" y="1847850"/>
          <p14:tracePt t="12145" x="1338263" y="1843088"/>
          <p14:tracePt t="12198" x="1595438" y="1833563"/>
          <p14:tracePt t="12267" x="1681163" y="1833563"/>
          <p14:tracePt t="12270" x="1690688" y="1833563"/>
          <p14:tracePt t="12325" x="1852613" y="1833563"/>
          <p14:tracePt t="12389" x="2081213" y="1833563"/>
          <p14:tracePt t="12476" x="2257425" y="1833563"/>
          <p14:tracePt t="12482" x="2266950" y="1833563"/>
          <p14:tracePt t="12492" x="2309813" y="1833563"/>
          <p14:tracePt t="12502" x="2338388" y="1833563"/>
          <p14:tracePt t="12507" x="2362200" y="1833563"/>
          <p14:tracePt t="12527" x="2419350" y="1833563"/>
          <p14:tracePt t="12534" x="2438400" y="1833563"/>
          <p14:tracePt t="12546" x="2490788" y="1833563"/>
          <p14:tracePt t="12559" x="2505075" y="1833563"/>
          <p14:tracePt t="12565" x="2524125" y="1833563"/>
          <p14:tracePt t="12574" x="2533650" y="1833563"/>
          <p14:tracePt t="12581" x="2543175" y="1833563"/>
          <p14:tracePt t="12587" x="2552700" y="1833563"/>
          <p14:tracePt t="12593" x="2557463" y="1833563"/>
          <p14:tracePt t="12602" x="2562225" y="1833563"/>
          <p14:tracePt t="12630" x="2586038" y="1833563"/>
          <p14:tracePt t="12637" x="2595563" y="1833563"/>
          <p14:tracePt t="12643" x="2609850" y="1833563"/>
          <p14:tracePt t="12653" x="2619375" y="1833563"/>
          <p14:tracePt t="12665" x="2638425" y="1833563"/>
          <p14:tracePt t="12671" x="2647950" y="1833563"/>
          <p14:tracePt t="12678" x="2667000" y="1833563"/>
          <p14:tracePt t="12686" x="2676525" y="1833563"/>
          <p14:tracePt t="12691" x="2690813" y="1833563"/>
          <p14:tracePt t="12697" x="2705100" y="1833563"/>
          <p14:tracePt t="12722" x="2738438" y="1833563"/>
          <p14:tracePt t="12729" x="2743200" y="1833563"/>
          <p14:tracePt t="12733" x="2752725" y="1833563"/>
          <p14:tracePt t="12747" x="2762250" y="1833563"/>
          <p14:tracePt t="12752" x="2771775" y="1833563"/>
          <p14:tracePt t="12759" x="2776538" y="1833563"/>
          <p14:tracePt t="12769" x="2790825" y="1833563"/>
          <p14:tracePt t="12797" x="2814638" y="1833563"/>
          <p14:tracePt t="12851" x="2833688" y="1833563"/>
          <p14:tracePt t="12878" x="2843213" y="1833563"/>
          <p14:tracePt t="12926" x="2909888" y="1857375"/>
          <p14:tracePt t="12957" x="2914650" y="1857375"/>
          <p14:tracePt t="13047" x="2938463" y="1871663"/>
          <p14:tracePt t="13084" x="2947988" y="1876425"/>
          <p14:tracePt t="13153" x="2971800" y="1885950"/>
          <p14:tracePt t="13158" x="2976563" y="1885950"/>
          <p14:tracePt t="13222" x="2986088" y="1885950"/>
          <p14:tracePt t="13281" x="3038475" y="1895475"/>
          <p14:tracePt t="13411" x="3048000" y="1895475"/>
          <p14:tracePt t="13444" x="3071813" y="1895475"/>
          <p14:tracePt t="13506" x="3186113" y="1895475"/>
          <p14:tracePt t="13535" x="3252788" y="1895475"/>
          <p14:tracePt t="13564" x="3295650" y="1895475"/>
          <p14:tracePt t="13630" x="3309938" y="1895475"/>
          <p14:tracePt t="13636" x="3314700" y="1895475"/>
          <p14:tracePt t="13667" x="3319463" y="1895475"/>
          <p14:tracePt t="13769" x="3367088" y="1895475"/>
          <p14:tracePt t="13803" x="3371850" y="1895475"/>
          <p14:tracePt t="13816" x="3386138" y="1895475"/>
          <p14:tracePt t="13828" x="3409950" y="1890713"/>
          <p14:tracePt t="13837" x="3419475" y="1890713"/>
          <p14:tracePt t="13845" x="3433763" y="1890713"/>
          <p14:tracePt t="13869" x="3476625" y="1890713"/>
          <p14:tracePt t="13874" x="3514725" y="1890713"/>
          <p14:tracePt t="13884" x="3529013" y="1890713"/>
          <p14:tracePt t="13892" x="3543300" y="1885950"/>
          <p14:tracePt t="13900" x="3548063" y="1885950"/>
          <p14:tracePt t="13909" x="3557588" y="1885950"/>
          <p14:tracePt t="13914" x="3562350" y="1885950"/>
          <p14:tracePt t="13961" x="3567113" y="1885950"/>
          <p14:tracePt t="14734" x="3562350" y="1885950"/>
          <p14:tracePt t="14757" x="3557588" y="1885950"/>
          <p14:tracePt t="14789" x="3552825" y="1885950"/>
          <p14:tracePt t="14876" x="3548063" y="1885950"/>
          <p14:tracePt t="14898" x="3543300" y="1885950"/>
          <p14:tracePt t="14912" x="3538538" y="1885950"/>
          <p14:tracePt t="14986" x="3533775" y="1885950"/>
          <p14:tracePt t="15230" x="3529013" y="1885950"/>
          <p14:tracePt t="15255" x="3519488" y="1885950"/>
          <p14:tracePt t="15289" x="3505200" y="1885950"/>
          <p14:tracePt t="15317" x="3486150" y="1885950"/>
          <p14:tracePt t="15371" x="3352800" y="1909763"/>
          <p14:tracePt t="15377" x="3328988" y="1909763"/>
          <p14:tracePt t="15386" x="3309938" y="1919288"/>
          <p14:tracePt t="15410" x="3205163" y="1924050"/>
          <p14:tracePt t="15435" x="3157538" y="1924050"/>
          <p14:tracePt t="15442" x="3133725" y="1928813"/>
          <p14:tracePt t="15449" x="3109913" y="1928813"/>
          <p14:tracePt t="15458" x="3090863" y="1928813"/>
          <p14:tracePt t="15468" x="3071813" y="1928813"/>
          <p14:tracePt t="15489" x="3000375" y="1928813"/>
          <p14:tracePt t="15493" x="2967038" y="1933575"/>
          <p14:tracePt t="15503" x="2947988" y="1933575"/>
          <p14:tracePt t="15524" x="2876550" y="1938338"/>
          <p14:tracePt t="15532" x="2852738" y="1938338"/>
          <p14:tracePt t="15542" x="2833688" y="1943100"/>
          <p14:tracePt t="15551" x="2800350" y="1943100"/>
          <p14:tracePt t="15553" x="2771775" y="1943100"/>
          <p14:tracePt t="15583" x="2652713" y="1943100"/>
          <p14:tracePt t="15616" x="2562225" y="1943100"/>
          <p14:tracePt t="15645" x="2500313" y="1943100"/>
          <p14:tracePt t="15651" x="2490788" y="1943100"/>
          <p14:tracePt t="15661" x="2476500" y="1943100"/>
          <p14:tracePt t="15670" x="2462213" y="1952625"/>
          <p14:tracePt t="15693" x="2409825" y="1952625"/>
          <p14:tracePt t="15695" x="2386013" y="1952625"/>
          <p14:tracePt t="15707" x="2366963" y="1952625"/>
          <p14:tracePt t="15715" x="2338388" y="1952625"/>
          <p14:tracePt t="15721" x="2314575" y="1952625"/>
          <p14:tracePt t="15741" x="2238375" y="1952625"/>
          <p14:tracePt t="15752" x="2214563" y="1952625"/>
          <p14:tracePt t="15762" x="2200275" y="1952625"/>
          <p14:tracePt t="15768" x="2176463" y="1952625"/>
          <p14:tracePt t="15772" x="2171700" y="1952625"/>
          <p14:tracePt t="15782" x="2152650" y="1952625"/>
          <p14:tracePt t="15817" x="2066925" y="1952625"/>
          <p14:tracePt t="15830" x="2028825" y="1952625"/>
          <p14:tracePt t="15864" x="1952625" y="1947863"/>
          <p14:tracePt t="15870" x="1928813" y="1947863"/>
          <p14:tracePt t="15877" x="1914525" y="1947863"/>
          <p14:tracePt t="15883" x="1890713" y="1943100"/>
          <p14:tracePt t="15893" x="1876425" y="1943100"/>
          <p14:tracePt t="15924" x="1824038" y="1938338"/>
          <p14:tracePt t="15937" x="1790700" y="1933575"/>
          <p14:tracePt t="15959" x="1776413" y="1933575"/>
          <p14:tracePt t="16021" x="1724025" y="1933575"/>
          <p14:tracePt t="16069" x="1638300" y="1924050"/>
          <p14:tracePt t="16107" x="1609725" y="1924050"/>
          <p14:tracePt t="16177" x="1595438" y="1924050"/>
          <p14:tracePt t="16186" x="1585913" y="1924050"/>
          <p14:tracePt t="16207" x="1571625" y="1924050"/>
          <p14:tracePt t="16239" x="1552575" y="1924050"/>
          <p14:tracePt t="16269" x="1519238" y="1924050"/>
          <p14:tracePt t="16295" x="1509713" y="1924050"/>
          <p14:tracePt t="16318" x="1504950" y="1924050"/>
          <p14:tracePt t="16368" x="1476375" y="1924050"/>
          <p14:tracePt t="16373" x="1471613" y="1924050"/>
          <p14:tracePt t="16382" x="1462088" y="1924050"/>
          <p14:tracePt t="16426" x="1433513" y="1924050"/>
          <p14:tracePt t="16615" x="1438275" y="1924050"/>
          <p14:tracePt t="16645" x="1452563" y="1919288"/>
          <p14:tracePt t="16685" x="1538288" y="1914525"/>
          <p14:tracePt t="16691" x="1571625" y="1914525"/>
          <p14:tracePt t="16696" x="1600200" y="1914525"/>
          <p14:tracePt t="16705" x="1638300" y="1914525"/>
          <p14:tracePt t="16711" x="1666875" y="1914525"/>
          <p14:tracePt t="16735" x="1724025" y="1914525"/>
          <p14:tracePt t="16739" x="1733550" y="1914525"/>
          <p14:tracePt t="16751" x="1743075" y="1914525"/>
          <p14:tracePt t="16757" x="1747838" y="1914525"/>
          <p14:tracePt t="16765" x="1752600" y="1914525"/>
          <p14:tracePt t="16846" x="1847850" y="1914525"/>
          <p14:tracePt t="16877" x="1971675" y="1914525"/>
          <p14:tracePt t="16887" x="1990725" y="1914525"/>
          <p14:tracePt t="16893" x="2005013" y="1914525"/>
          <p14:tracePt t="16900" x="2028825" y="1914525"/>
          <p14:tracePt t="16916" x="2066925" y="1914525"/>
          <p14:tracePt t="16919" x="2081213" y="1914525"/>
          <p14:tracePt t="16943" x="2162175" y="1914525"/>
          <p14:tracePt t="16957" x="2238375" y="1914525"/>
          <p14:tracePt t="16980" x="2333625" y="1914525"/>
          <p14:tracePt t="16989" x="2362200" y="1914525"/>
          <p14:tracePt t="16993" x="2414588" y="1914525"/>
          <p14:tracePt t="17003" x="2443163" y="1914525"/>
          <p14:tracePt t="17025" x="2557463" y="1914525"/>
          <p14:tracePt t="17114" x="2814638" y="1914525"/>
          <p14:tracePt t="17156" x="2819400" y="1914525"/>
          <p14:tracePt t="17216" x="2900363" y="1914525"/>
          <p14:tracePt t="17221" x="2909888" y="1914525"/>
          <p14:tracePt t="17225" x="2924175" y="1914525"/>
          <p14:tracePt t="17252" x="2943225" y="1914525"/>
          <p14:tracePt t="17266" x="2962275" y="1914525"/>
          <p14:tracePt t="17286" x="2990850" y="1914525"/>
          <p14:tracePt t="17326" x="3043238" y="1919288"/>
          <p14:tracePt t="17348" x="3076575" y="1919288"/>
          <p14:tracePt t="17425" x="3314700" y="1928813"/>
          <p14:tracePt t="17427" x="3333750" y="1928813"/>
          <p14:tracePt t="17454" x="3343275" y="1928813"/>
          <p14:tracePt t="17597" x="3348038" y="1928813"/>
          <p14:tracePt t="17689" x="3352800" y="1928813"/>
          <p14:tracePt t="17719" x="3357563" y="1928813"/>
          <p14:tracePt t="17754" x="3362325" y="1928813"/>
          <p14:tracePt t="17780" x="3371850" y="1919288"/>
          <p14:tracePt t="17829" x="3400425" y="1905000"/>
          <p14:tracePt t="17910" x="3409950" y="1900238"/>
          <p14:tracePt t="17997" x="3409950" y="1895475"/>
          <p14:tracePt t="18076" x="3409950" y="1890713"/>
          <p14:tracePt t="18113" x="3409950" y="1885950"/>
          <p14:tracePt t="18153" x="3409950" y="1871663"/>
          <p14:tracePt t="18177" x="3409950" y="1866900"/>
          <p14:tracePt t="18213" x="3409950" y="1862138"/>
          <p14:tracePt t="18286" x="3409950" y="1857375"/>
          <p14:tracePt t="18331" x="3405188" y="1852613"/>
          <p14:tracePt t="18439" x="3400425" y="1852613"/>
          <p14:tracePt t="18471" x="3390900" y="1847850"/>
          <p14:tracePt t="18549" x="3386138" y="1847850"/>
          <p14:tracePt t="18615" x="3376613" y="1847850"/>
          <p14:tracePt t="19238" x="3381375" y="1852613"/>
          <p14:tracePt t="19268" x="3414713" y="1876425"/>
          <p14:tracePt t="19327" x="3457575" y="1895475"/>
          <p14:tracePt t="19360" x="3476625" y="1895475"/>
          <p14:tracePt t="19394" x="3581400" y="1914525"/>
          <p14:tracePt t="19419" x="3643313" y="1914525"/>
          <p14:tracePt t="19425" x="3667125" y="1919288"/>
          <p14:tracePt t="19431" x="3681413" y="1919288"/>
          <p14:tracePt t="19517" x="3786188" y="1919288"/>
          <p14:tracePt t="19568" x="3862388" y="1919288"/>
          <p14:tracePt t="19660" x="4067175" y="1919288"/>
          <p14:tracePt t="19684" x="4090988" y="1919288"/>
          <p14:tracePt t="19689" x="4100513" y="1919288"/>
          <p14:tracePt t="19733" x="4133850" y="1919288"/>
          <p14:tracePt t="19738" x="4138613" y="1919288"/>
          <p14:tracePt t="19838" x="4167188" y="1919288"/>
          <p14:tracePt t="19898" x="4186238" y="1919288"/>
          <p14:tracePt t="19908" x="4195763" y="1919288"/>
          <p14:tracePt t="19911" x="4214813" y="1924050"/>
          <p14:tracePt t="19919" x="4224338" y="1924050"/>
          <p14:tracePt t="19939" x="4257675" y="1928813"/>
          <p14:tracePt t="19944" x="4267200" y="1928813"/>
          <p14:tracePt t="19956" x="4286250" y="1928813"/>
          <p14:tracePt t="19994" x="4300538" y="1928813"/>
          <p14:tracePt t="20063" x="4314825" y="1928813"/>
          <p14:tracePt t="20099" x="4324350" y="1928813"/>
          <p14:tracePt t="20131" x="4329113" y="1928813"/>
          <p14:tracePt t="20168" x="4343400" y="1928813"/>
          <p14:tracePt t="20226" x="4386263" y="1928813"/>
          <p14:tracePt t="20262" x="4405313" y="1928813"/>
          <p14:tracePt t="20285" x="4457700" y="1928813"/>
          <p14:tracePt t="20375" x="4533900" y="1928813"/>
          <p14:tracePt t="20411" x="4662488" y="1928813"/>
          <p14:tracePt t="20426" x="4686300" y="1928813"/>
          <p14:tracePt t="20432" x="4695825" y="1928813"/>
          <p14:tracePt t="20439" x="4705350" y="1928813"/>
          <p14:tracePt t="20446" x="4710113" y="1928813"/>
          <p14:tracePt t="20453" x="4714875" y="1928813"/>
          <p14:tracePt t="20460" x="4719638" y="1928813"/>
          <p14:tracePt t="20521" x="4743450" y="1928813"/>
          <p14:tracePt t="20567" x="4805363" y="1928813"/>
          <p14:tracePt t="20571" x="4819650" y="1928813"/>
          <p14:tracePt t="20580" x="4833938" y="1928813"/>
          <p14:tracePt t="20610" x="4891088" y="1928813"/>
          <p14:tracePt t="20616" x="4905375" y="1928813"/>
          <p14:tracePt t="20770" x="5081588" y="1928813"/>
          <p14:tracePt t="20772" x="5091113" y="1928813"/>
          <p14:tracePt t="20782" x="5105400" y="1928813"/>
          <p14:tracePt t="20847" x="5272088" y="1928813"/>
          <p14:tracePt t="20852" x="5281613" y="1928813"/>
          <p14:tracePt t="20859" x="5291138" y="1928813"/>
          <p14:tracePt t="20869" x="5300663" y="1928813"/>
          <p14:tracePt t="20952" x="5343525" y="1928813"/>
          <p14:tracePt t="20962" x="5357813" y="1928813"/>
          <p14:tracePt t="20972" x="5362575" y="1928813"/>
          <p14:tracePt t="20985" x="5367338" y="1928813"/>
          <p14:tracePt t="21053" x="5395913" y="1928813"/>
          <p14:tracePt t="21195" x="5414963" y="1928813"/>
          <p14:tracePt t="21349" x="5419725" y="1928813"/>
          <p14:tracePt t="21423" x="5472113" y="1928813"/>
          <p14:tracePt t="21456" x="5476875" y="1928813"/>
          <p14:tracePt t="21535" x="5657850" y="1966913"/>
          <p14:tracePt t="21539" x="5672138" y="1971675"/>
          <p14:tracePt t="21548" x="5681663" y="1971675"/>
          <p14:tracePt t="21592" x="5700713" y="1971675"/>
          <p14:tracePt t="21638" x="5729288" y="1971675"/>
          <p14:tracePt t="21684" x="5810250" y="1981200"/>
          <p14:tracePt t="21769" x="5819775" y="1981200"/>
          <p14:tracePt t="21791" x="5834063" y="1981200"/>
          <p14:tracePt t="21846" x="5848350" y="1990725"/>
          <p14:tracePt t="22250" x="5924550" y="1938338"/>
          <p14:tracePt t="22279" x="5934075" y="1900238"/>
          <p14:tracePt t="22284" x="5934075" y="1890713"/>
          <p14:tracePt t="22289" x="5934075" y="1881188"/>
          <p14:tracePt t="22298" x="5934075" y="1871663"/>
          <p14:tracePt t="22330" x="5938838" y="1843088"/>
          <p14:tracePt t="22361" x="5938838" y="1833563"/>
          <p14:tracePt t="22364" x="5943600" y="1833563"/>
          <p14:tracePt t="22488" x="6067425" y="1800225"/>
          <p14:tracePt t="22494" x="6081713" y="1800225"/>
          <p14:tracePt t="22501" x="6091238" y="1800225"/>
          <p14:tracePt t="22522" x="6105525" y="1795463"/>
          <p14:tracePt t="22653" x="6153150" y="1795463"/>
          <p14:tracePt t="22749" x="6348413" y="1819275"/>
          <p14:tracePt t="22870" x="6362700" y="1819275"/>
          <p14:tracePt t="22882" x="6372225" y="1824038"/>
          <p14:tracePt t="22902" x="6376988" y="1828800"/>
          <p14:tracePt t="22914" x="6381750" y="1833563"/>
          <p14:tracePt t="22985" x="6438900" y="1857375"/>
          <p14:tracePt t="24597" x="6448425" y="1857375"/>
          <p14:tracePt t="24630" x="6481763" y="1862138"/>
          <p14:tracePt t="24661" x="6519863" y="1866900"/>
          <p14:tracePt t="24666" x="6534150" y="1866900"/>
          <p14:tracePt t="24692" x="6567488" y="1866900"/>
          <p14:tracePt t="24699" x="6581775" y="1866900"/>
          <p14:tracePt t="24709" x="6586538" y="1866900"/>
          <p14:tracePt t="24713" x="6596063" y="1866900"/>
          <p14:tracePt t="24739" x="6610350" y="1866900"/>
          <p14:tracePt t="24747" x="6615113" y="1866900"/>
          <p14:tracePt t="24777" x="6638925" y="1866900"/>
          <p14:tracePt t="24817" x="6691313" y="1866900"/>
          <p14:tracePt t="24846" x="6729413" y="1866900"/>
          <p14:tracePt t="24880" x="6753225" y="1866900"/>
          <p14:tracePt t="24885" x="6762750" y="1862138"/>
          <p14:tracePt t="24917" x="6777038" y="1862138"/>
          <p14:tracePt t="24922" x="6786563" y="1862138"/>
          <p14:tracePt t="24955" x="6800850" y="1862138"/>
          <p14:tracePt t="24982" x="6834188" y="1862138"/>
          <p14:tracePt t="25030" x="6862763" y="1862138"/>
          <p14:tracePt t="25050" x="6891338" y="1862138"/>
          <p14:tracePt t="25111" x="6938963" y="1862138"/>
          <p14:tracePt t="25139" x="6953250" y="1862138"/>
          <p14:tracePt t="25169" x="6967538" y="1862138"/>
          <p14:tracePt t="25282" x="6977063" y="1862138"/>
          <p14:tracePt t="25309" x="6991350" y="1862138"/>
          <p14:tracePt t="25315" x="7000875" y="1862138"/>
          <p14:tracePt t="25389" x="7043738" y="1852613"/>
          <p14:tracePt t="25471" x="7086600" y="1852613"/>
          <p14:tracePt t="25497" x="7100888" y="1852613"/>
          <p14:tracePt t="25631" x="7105650" y="1852613"/>
          <p14:tracePt t="25655" x="7124700" y="1852613"/>
          <p14:tracePt t="25663" x="7134225" y="1852613"/>
          <p14:tracePt t="25691" x="7148513" y="1852613"/>
          <p14:tracePt t="25720" x="7162800" y="1852613"/>
          <p14:tracePt t="25784" x="7172325" y="1852613"/>
          <p14:tracePt t="25816" x="7191375" y="1852613"/>
          <p14:tracePt t="25847" x="7196138" y="1852613"/>
          <p14:tracePt t="25871" x="7205663" y="1852613"/>
          <p14:tracePt t="25925" x="7258050" y="1852613"/>
          <p14:tracePt t="25951" x="7277100" y="1852613"/>
          <p14:tracePt t="26002" x="7324725" y="1852613"/>
          <p14:tracePt t="26029" x="7343775" y="1852613"/>
          <p14:tracePt t="26052" x="7348538" y="1852613"/>
          <p14:tracePt t="26128" x="7362825" y="1852613"/>
          <p14:tracePt t="26170" x="7381875" y="1852613"/>
          <p14:tracePt t="26267" x="7486650" y="1852613"/>
          <p14:tracePt t="26288" x="7491413" y="1852613"/>
          <p14:tracePt t="26372" x="7519988" y="1852613"/>
          <p14:tracePt t="26406" x="7529513" y="1857375"/>
          <p14:tracePt t="27662" x="7524750" y="1857375"/>
          <p14:tracePt t="27686" x="7510463" y="1866900"/>
          <p14:tracePt t="27767" x="7410450" y="1914525"/>
          <p14:tracePt t="27797" x="7372350" y="1928813"/>
          <p14:tracePt t="27829" x="7329488" y="1947863"/>
          <p14:tracePt t="27832" x="7324725" y="1947863"/>
          <p14:tracePt t="27839" x="7315200" y="1952625"/>
          <p14:tracePt t="27845" x="7305675" y="1957388"/>
          <p14:tracePt t="27862" x="7291388" y="1962150"/>
          <p14:tracePt t="27906" x="7281863" y="1971675"/>
          <p14:tracePt t="27928" x="7277100" y="1976438"/>
          <p14:tracePt t="27980" x="7262813" y="1981200"/>
          <p14:tracePt t="28004" x="7262813" y="1985963"/>
          <p14:tracePt t="28768" x="7286625" y="1976438"/>
          <p14:tracePt t="28788" x="7296150" y="1971675"/>
          <p14:tracePt t="28798" x="7305675" y="1971675"/>
          <p14:tracePt t="28818" x="7343775" y="1962150"/>
          <p14:tracePt t="28830" x="7381875" y="1962150"/>
          <p14:tracePt t="28851" x="7472363" y="1947863"/>
          <p14:tracePt t="28938" x="7748588" y="1933575"/>
          <p14:tracePt t="28964" x="7810500" y="1924050"/>
          <p14:tracePt t="29064" x="7953375" y="1924050"/>
          <p14:tracePt t="29130" x="8067675" y="1914525"/>
          <p14:tracePt t="29182" x="8229600" y="1914525"/>
          <p14:tracePt t="29189" x="8234363" y="1914525"/>
          <p14:tracePt t="29231" x="8239125" y="1914525"/>
          <p14:tracePt t="29405" x="8162925" y="1947863"/>
          <p14:tracePt t="29415" x="8129588" y="1952625"/>
          <p14:tracePt t="29422" x="8081963" y="1966913"/>
          <p14:tracePt t="29462" x="7748588" y="2028825"/>
          <p14:tracePt t="29468" x="7653338" y="2043113"/>
          <p14:tracePt t="29475" x="7586663" y="2052638"/>
          <p14:tracePt t="29486" x="7519988" y="2062163"/>
          <p14:tracePt t="29582" x="6767513" y="2162175"/>
          <p14:tracePt t="29586" x="6700838" y="2162175"/>
          <p14:tracePt t="29597" x="6662738" y="2162175"/>
          <p14:tracePt t="29618" x="6524625" y="2181225"/>
          <p14:tracePt t="29632" x="6438900" y="2190750"/>
          <p14:tracePt t="29645" x="6410325" y="2190750"/>
          <p14:tracePt t="29649" x="6357938" y="2205038"/>
          <p14:tracePt t="29656" x="6329363" y="2209800"/>
          <p14:tracePt t="29677" x="6205538" y="2224088"/>
          <p14:tracePt t="29689" x="6153150" y="2233613"/>
          <p14:tracePt t="29696" x="6124575" y="2233613"/>
          <p14:tracePt t="29700" x="6057900" y="2238375"/>
          <p14:tracePt t="29710" x="5991225" y="2247900"/>
          <p14:tracePt t="29717" x="5962650" y="2247900"/>
          <p14:tracePt t="29722" x="5876925" y="2252663"/>
          <p14:tracePt t="29732" x="5791200" y="2262188"/>
          <p14:tracePt t="29754" x="5662613" y="2271713"/>
          <p14:tracePt t="29760" x="5576888" y="2276475"/>
          <p14:tracePt t="29773" x="5386388" y="2300288"/>
          <p14:tracePt t="29785" x="5353050" y="2305050"/>
          <p14:tracePt t="29791" x="5295900" y="2314575"/>
          <p14:tracePt t="29826" x="5081588" y="2343150"/>
          <p14:tracePt t="29832" x="5057775" y="2347913"/>
          <p14:tracePt t="29839" x="4991100" y="2352675"/>
          <p14:tracePt t="29846" x="4967288" y="2357438"/>
          <p14:tracePt t="29851" x="4900613" y="2366963"/>
          <p14:tracePt t="29862" x="4881563" y="2366963"/>
          <p14:tracePt t="29865" x="4829175" y="2371725"/>
          <p14:tracePt t="29880" x="4748213" y="2381250"/>
          <p14:tracePt t="29906" x="4648200" y="2390775"/>
          <p14:tracePt t="29912" x="4600575" y="2400300"/>
          <p14:tracePt t="29915" x="4586288" y="2400300"/>
          <p14:tracePt t="29973" x="4324350" y="2409825"/>
          <p14:tracePt t="29978" x="4267200" y="2409825"/>
          <p14:tracePt t="30015" x="4062413" y="2419350"/>
          <p14:tracePt t="30054" x="3943350" y="2424113"/>
          <p14:tracePt t="30102" x="3724275" y="2424113"/>
          <p14:tracePt t="30106" x="3662363" y="2424113"/>
          <p14:tracePt t="30139" x="3538538" y="2433638"/>
          <p14:tracePt t="30145" x="3509963" y="2433638"/>
          <p14:tracePt t="30154" x="3476625" y="2433638"/>
          <p14:tracePt t="30159" x="3448050" y="2433638"/>
          <p14:tracePt t="30184" x="3400425" y="2433638"/>
          <p14:tracePt t="30265" x="3119438" y="2433638"/>
          <p14:tracePt t="30271" x="3081338" y="2433638"/>
          <p14:tracePt t="30282" x="3033713" y="2433638"/>
          <p14:tracePt t="30289" x="2986088" y="2433638"/>
          <p14:tracePt t="30319" x="2838450" y="2438400"/>
          <p14:tracePt t="30347" x="2752725" y="2443163"/>
          <p14:tracePt t="30359" x="2643188" y="2452688"/>
          <p14:tracePt t="30372" x="2600325" y="2457450"/>
          <p14:tracePt t="30376" x="2562225" y="2457450"/>
          <p14:tracePt t="30404" x="2495550" y="2466975"/>
          <p14:tracePt t="30415" x="2414588" y="2466975"/>
          <p14:tracePt t="30420" x="2376488" y="2471738"/>
          <p14:tracePt t="30460" x="2238375" y="2471738"/>
          <p14:tracePt t="30466" x="2200275" y="2471738"/>
          <p14:tracePt t="30522" x="2081213" y="2471738"/>
          <p14:tracePt t="30524" x="2052638" y="2471738"/>
          <p14:tracePt t="30531" x="2024063" y="2471738"/>
          <p14:tracePt t="30562" x="1957388" y="2471738"/>
          <p14:tracePt t="30619" x="1857375" y="2471738"/>
          <p14:tracePt t="30624" x="1843088" y="2471738"/>
          <p14:tracePt t="30634" x="1828800" y="2471738"/>
          <p14:tracePt t="30669" x="1800225" y="2471738"/>
          <p14:tracePt t="30699" x="1704975" y="2471738"/>
          <p14:tracePt t="30731" x="1624013" y="2471738"/>
          <p14:tracePt t="30761" x="1595438" y="2471738"/>
          <p14:tracePt t="30801" x="1500188" y="2471738"/>
          <p14:tracePt t="30833" x="1433513" y="2471738"/>
          <p14:tracePt t="30880" x="1343025" y="2471738"/>
          <p14:tracePt t="30882" x="1314450" y="2471738"/>
          <p14:tracePt t="30910" x="1285875" y="2471738"/>
          <p14:tracePt t="30985" x="1185863" y="2471738"/>
          <p14:tracePt t="30991" x="1176338" y="2471738"/>
          <p14:tracePt t="31001" x="1166813" y="2466975"/>
          <p14:tracePt t="31006" x="1152525" y="2462213"/>
          <p14:tracePt t="31037" x="1114425" y="2447925"/>
          <p14:tracePt t="31079" x="1047750" y="2438400"/>
          <p14:tracePt t="31088" x="1038225" y="2433638"/>
          <p14:tracePt t="31099" x="1019175" y="2433638"/>
          <p14:tracePt t="31106" x="1009650" y="2428875"/>
          <p14:tracePt t="31113" x="1000125" y="2428875"/>
          <p14:tracePt t="31123" x="990600" y="2428875"/>
          <p14:tracePt t="31133" x="990600" y="2424113"/>
          <p14:tracePt t="31157" x="985838" y="2424113"/>
          <p14:tracePt t="31268" x="981075" y="2424113"/>
          <p14:tracePt t="31659" x="985838" y="2424113"/>
          <p14:tracePt t="31679" x="990600" y="2424113"/>
          <p14:tracePt t="31738" x="1009650" y="2419350"/>
          <p14:tracePt t="31770" x="1023938" y="2414588"/>
          <p14:tracePt t="31837" x="1085850" y="2395538"/>
          <p14:tracePt t="31852" x="1109663" y="2390775"/>
          <p14:tracePt t="31891" x="1133475" y="2390775"/>
          <p14:tracePt t="31927" x="1152525" y="2390775"/>
          <p14:tracePt t="32020" x="1214438" y="2390775"/>
          <p14:tracePt t="32022" x="1219200" y="2390775"/>
          <p14:tracePt t="32031" x="1223963" y="2390775"/>
          <p14:tracePt t="32068" x="1252538" y="2390775"/>
          <p14:tracePt t="32079" x="1262063" y="2390775"/>
          <p14:tracePt t="32118" x="1300163" y="2390775"/>
          <p14:tracePt t="32124" x="1309688" y="2390775"/>
          <p14:tracePt t="32163" x="1314450" y="2390775"/>
          <p14:tracePt t="32284" x="1323975" y="2390775"/>
          <p14:tracePt t="32321" x="1333500" y="2390775"/>
          <p14:tracePt t="32350" x="1338263" y="2390775"/>
          <p14:tracePt t="32419" x="1362075" y="2390775"/>
          <p14:tracePt t="32430" x="1366838" y="2390775"/>
          <p14:tracePt t="32488" x="1409700" y="2395538"/>
          <p14:tracePt t="32577" x="1428750" y="2400300"/>
          <p14:tracePt t="32622" x="1433513" y="2400300"/>
          <p14:tracePt t="32661" x="1490663" y="2405063"/>
          <p14:tracePt t="32688" x="1509713" y="2409825"/>
          <p14:tracePt t="32692" x="1514475" y="2409825"/>
          <p14:tracePt t="32785" x="1528763" y="2409825"/>
          <p14:tracePt t="32815" x="1538288" y="2414588"/>
          <p14:tracePt t="32850" x="1566863" y="2414588"/>
          <p14:tracePt t="32856" x="1571625" y="2414588"/>
          <p14:tracePt t="32863" x="1581150" y="2419350"/>
          <p14:tracePt t="32882" x="1595438" y="2419350"/>
          <p14:tracePt t="32897" x="1600200" y="2424113"/>
          <p14:tracePt t="32923" x="1604963" y="2424113"/>
          <p14:tracePt t="33031" x="1619250" y="2424113"/>
          <p14:tracePt t="33054" x="1633538" y="2424113"/>
          <p14:tracePt t="33074" x="1657350" y="2424113"/>
          <p14:tracePt t="33087" x="1666875" y="2424113"/>
          <p14:tracePt t="33091" x="1681163" y="2424113"/>
          <p14:tracePt t="33098" x="1690688" y="2424113"/>
          <p14:tracePt t="33107" x="1700213" y="2424113"/>
          <p14:tracePt t="33127" x="1728788" y="2424113"/>
          <p14:tracePt t="33139" x="1743075" y="2424113"/>
          <p14:tracePt t="33144" x="1747838" y="2424113"/>
          <p14:tracePt t="33221" x="1771650" y="2424113"/>
          <p14:tracePt t="33301" x="1852613" y="2424113"/>
          <p14:tracePt t="33451" x="1866900" y="2424113"/>
          <p14:tracePt t="33554" x="1871663" y="2424113"/>
          <p14:tracePt t="33575" x="1876425" y="2424113"/>
          <p14:tracePt t="33684" x="1885950" y="2419350"/>
          <p14:tracePt t="33879" x="1905000" y="2419350"/>
          <p14:tracePt t="33888" x="1909763" y="2419350"/>
          <p14:tracePt t="33907" x="1914525" y="2414588"/>
          <p14:tracePt t="33924" x="1919288" y="2414588"/>
          <p14:tracePt t="34309" x="1928813" y="2414588"/>
          <p14:tracePt t="34335" x="1933575" y="2414588"/>
          <p14:tracePt t="34670" x="1938338" y="2414588"/>
          <p14:tracePt t="34701" x="1976438" y="2433638"/>
          <p14:tracePt t="34706" x="1985963" y="2438400"/>
          <p14:tracePt t="34712" x="2005013" y="2443163"/>
          <p14:tracePt t="34719" x="2019300" y="2447925"/>
          <p14:tracePt t="34740" x="2057400" y="2457450"/>
          <p14:tracePt t="34761" x="2076450" y="2462213"/>
          <p14:tracePt t="34766" x="2085975" y="2466975"/>
          <p14:tracePt t="34771" x="2090738" y="2466975"/>
          <p14:tracePt t="34786" x="2105025" y="2471738"/>
          <p14:tracePt t="34817" x="2138363" y="2471738"/>
          <p14:tracePt t="34829" x="2143125" y="2471738"/>
          <p14:tracePt t="34850" x="2166938" y="2471738"/>
          <p14:tracePt t="34859" x="2181225" y="2471738"/>
          <p14:tracePt t="34911" x="2228850" y="2471738"/>
          <p14:tracePt t="34936" x="2243138" y="2471738"/>
          <p14:tracePt t="34960" x="2257425" y="2471738"/>
          <p14:tracePt t="34989" x="2262188" y="2471738"/>
          <p14:tracePt t="35013" x="2271713" y="2471738"/>
          <p14:tracePt t="35066" x="2300288" y="2466975"/>
          <p14:tracePt t="35073" x="2305050" y="2466975"/>
          <p14:tracePt t="35083" x="2309813" y="2466975"/>
          <p14:tracePt t="35092" x="2324100" y="2466975"/>
          <p14:tracePt t="35116" x="2338388" y="2462213"/>
          <p14:tracePt t="35123" x="2343150" y="2462213"/>
          <p14:tracePt t="35129" x="2347913" y="2462213"/>
          <p14:tracePt t="35253" x="2381250" y="2462213"/>
          <p14:tracePt t="35286" x="2409825" y="2457450"/>
          <p14:tracePt t="35326" x="2433638" y="2452688"/>
          <p14:tracePt t="35331" x="2443163" y="2452688"/>
          <p14:tracePt t="35360" x="2471738" y="2452688"/>
          <p14:tracePt t="35381" x="2500313" y="2452688"/>
          <p14:tracePt t="35416" x="2562225" y="2452688"/>
          <p14:tracePt t="35422" x="2576513" y="2452688"/>
          <p14:tracePt t="35454" x="2590800" y="2452688"/>
          <p14:tracePt t="35482" x="2628900" y="2452688"/>
          <p14:tracePt t="35508" x="2657475" y="2452688"/>
          <p14:tracePt t="35534" x="2690813" y="2452688"/>
          <p14:tracePt t="35558" x="2695575" y="2452688"/>
          <p14:tracePt t="35585" x="2728913" y="2452688"/>
          <p14:tracePt t="35611" x="2790825" y="2443163"/>
          <p14:tracePt t="35624" x="2809875" y="2443163"/>
          <p14:tracePt t="35634" x="2814638" y="2443163"/>
          <p14:tracePt t="35644" x="2819400" y="2443163"/>
          <p14:tracePt t="35651" x="2828925" y="2443163"/>
          <p14:tracePt t="35657" x="2833688" y="2443163"/>
          <p14:tracePt t="35661" x="2838450" y="2443163"/>
          <p14:tracePt t="35679" x="2852738" y="2443163"/>
          <p14:tracePt t="35707" x="2900363" y="2443163"/>
          <p14:tracePt t="35735" x="2962275" y="2438400"/>
          <p14:tracePt t="35785" x="3033713" y="2438400"/>
          <p14:tracePt t="35866" x="3095625" y="2438400"/>
          <p14:tracePt t="35873" x="3109913" y="2438400"/>
          <p14:tracePt t="35882" x="3114675" y="2438400"/>
          <p14:tracePt t="35891" x="3119438" y="2438400"/>
          <p14:tracePt t="35896" x="3124200" y="2438400"/>
          <p14:tracePt t="35913" x="3133725" y="2438400"/>
          <p14:tracePt t="35984" x="3224213" y="2438400"/>
          <p14:tracePt t="35994" x="3238500" y="2438400"/>
          <p14:tracePt t="35998" x="3243263" y="2438400"/>
          <p14:tracePt t="36005" x="3248025" y="2438400"/>
          <p14:tracePt t="36034" x="3257550" y="2438400"/>
          <p14:tracePt t="36092" x="3271838" y="2438400"/>
          <p14:tracePt t="36097" x="3276600" y="2438400"/>
          <p14:tracePt t="36108" x="3290888" y="2438400"/>
          <p14:tracePt t="36114" x="3300413" y="2438400"/>
          <p14:tracePt t="36124" x="3314700" y="2438400"/>
          <p14:tracePt t="36130" x="3338513" y="2438400"/>
          <p14:tracePt t="36148" x="3367088" y="2433638"/>
          <p14:tracePt t="36178" x="3381375" y="2428875"/>
          <p14:tracePt t="36205" x="3386138" y="2428875"/>
          <p14:tracePt t="36239" x="3443288" y="2414588"/>
          <p14:tracePt t="36270" x="3567113" y="2395538"/>
          <p14:tracePt t="36278" x="3581400" y="2390775"/>
          <p14:tracePt t="36317" x="3629025" y="2381250"/>
          <p14:tracePt t="36383" x="3681413" y="2366963"/>
          <p14:tracePt t="36409" x="3686175" y="2366963"/>
          <p14:tracePt t="36470" x="3695700" y="2362200"/>
          <p14:tracePt t="36502" x="3719513" y="2352675"/>
          <p14:tracePt t="36832" x="3714750" y="2352675"/>
          <p14:tracePt t="36903" x="3681413" y="2357438"/>
          <p14:tracePt t="36908" x="3671888" y="2357438"/>
          <p14:tracePt t="36919" x="3667125" y="2362200"/>
          <p14:tracePt t="36925" x="3662363" y="2362200"/>
          <p14:tracePt t="36929" x="3648075" y="2366963"/>
          <p14:tracePt t="36936" x="3643313" y="2366963"/>
          <p14:tracePt t="36943" x="3624263" y="2371725"/>
          <p14:tracePt t="36967" x="3590925" y="2381250"/>
          <p14:tracePt t="36976" x="3581400" y="2381250"/>
          <p14:tracePt t="37006" x="3543300" y="2395538"/>
          <p14:tracePt t="37013" x="3533775" y="2400300"/>
          <p14:tracePt t="37023" x="3524250" y="2400300"/>
          <p14:tracePt t="37030" x="3524250" y="2405063"/>
          <p14:tracePt t="37039" x="3519488" y="2405063"/>
          <p14:tracePt t="37426" x="3524250" y="2405063"/>
          <p14:tracePt t="37548" x="3676650" y="2409825"/>
          <p14:tracePt t="37574" x="3681413" y="2409825"/>
          <p14:tracePt t="37660" x="3714750" y="2409825"/>
          <p14:tracePt t="37666" x="3724275" y="2409825"/>
          <p14:tracePt t="37672" x="3738563" y="2409825"/>
          <p14:tracePt t="37694" x="3776663" y="2409825"/>
          <p14:tracePt t="37704" x="3781425" y="2409825"/>
          <p14:tracePt t="37712" x="3800475" y="2409825"/>
          <p14:tracePt t="37753" x="3857625" y="2409825"/>
          <p14:tracePt t="37756" x="3871913" y="2409825"/>
          <p14:tracePt t="37762" x="3886200" y="2409825"/>
          <p14:tracePt t="37771" x="3900488" y="2409825"/>
          <p14:tracePt t="37778" x="3919538" y="2414588"/>
          <p14:tracePt t="37817" x="4033838" y="2419350"/>
          <p14:tracePt t="37825" x="4052888" y="2424113"/>
          <p14:tracePt t="37832" x="4071938" y="2424113"/>
          <p14:tracePt t="37836" x="4090988" y="2424113"/>
          <p14:tracePt t="37845" x="4114800" y="2424113"/>
          <p14:tracePt t="37857" x="4133850" y="2424113"/>
          <p14:tracePt t="37863" x="4171950" y="2424113"/>
          <p14:tracePt t="37870" x="4200525" y="2424113"/>
          <p14:tracePt t="37878" x="4219575" y="2424113"/>
          <p14:tracePt t="37880" x="4257675" y="2424113"/>
          <p14:tracePt t="37890" x="4276725" y="2424113"/>
          <p14:tracePt t="37912" x="4357688" y="2424113"/>
          <p14:tracePt t="37964" x="4581525" y="2424113"/>
          <p14:tracePt t="37970" x="4633913" y="2424113"/>
          <p14:tracePt t="38019" x="4838700" y="2424113"/>
          <p14:tracePt t="38048" x="5010150" y="2424113"/>
          <p14:tracePt t="38054" x="5019675" y="2424113"/>
          <p14:tracePt t="38067" x="5048250" y="2424113"/>
          <p14:tracePt t="38079" x="5086350" y="2424113"/>
          <p14:tracePt t="38086" x="5100638" y="2424113"/>
          <p14:tracePt t="38103" x="5110163" y="2424113"/>
          <p14:tracePt t="38108" x="5114925" y="2424113"/>
          <p14:tracePt t="38137" x="5119688" y="2424113"/>
          <p14:tracePt t="38208" x="5157788" y="2424113"/>
          <p14:tracePt t="38237" x="5186363" y="2419350"/>
          <p14:tracePt t="38249" x="5200650" y="2414588"/>
          <p14:tracePt t="38323" x="5210175" y="2414588"/>
          <p14:tracePt t="38336" x="5219700" y="2414588"/>
          <p14:tracePt t="38364" x="5262563" y="2414588"/>
          <p14:tracePt t="38371" x="5267325" y="2414588"/>
          <p14:tracePt t="38413" x="5305425" y="2414588"/>
          <p14:tracePt t="38423" x="5324475" y="2414588"/>
          <p14:tracePt t="38433" x="5329238" y="2414588"/>
          <p14:tracePt t="38478" x="5372100" y="2414588"/>
          <p14:tracePt t="38593" x="5467350" y="2414588"/>
          <p14:tracePt t="38599" x="5472113" y="2414588"/>
          <p14:tracePt t="38628" x="5476875" y="2414588"/>
          <p14:tracePt t="38859" x="5481638" y="2414588"/>
          <p14:tracePt t="38947" x="5534025" y="2414588"/>
          <p14:tracePt t="39043" x="5581650" y="2414588"/>
          <p14:tracePt t="39072" x="5600700" y="2414588"/>
          <p14:tracePt t="39129" x="5610225" y="2414588"/>
          <p14:tracePt t="40583" x="5610225" y="2424113"/>
          <p14:tracePt t="40608" x="5610225" y="2428875"/>
          <p14:tracePt t="40675" x="5610225" y="2433638"/>
          <p14:tracePt t="40767" x="5610225" y="2443163"/>
          <p14:tracePt t="40770" x="5610225" y="2447925"/>
          <p14:tracePt t="40816" x="5610225" y="2471738"/>
          <p14:tracePt t="40881" x="5610225" y="2495550"/>
          <p14:tracePt t="41034" x="5610225" y="2500313"/>
          <p14:tracePt t="41062" x="5610225" y="2505075"/>
          <p14:tracePt t="41073" x="5619750" y="2505075"/>
          <p14:tracePt t="41098" x="5634038" y="2519363"/>
          <p14:tracePt t="41110" x="5667375" y="2524125"/>
          <p14:tracePt t="41174" x="5729288" y="2533650"/>
          <p14:tracePt t="41181" x="5753100" y="2533650"/>
          <p14:tracePt t="41189" x="5767388" y="2533650"/>
          <p14:tracePt t="41237" x="5886450" y="2538413"/>
          <p14:tracePt t="41241" x="5900738" y="2538413"/>
          <p14:tracePt t="41251" x="5910263" y="2538413"/>
          <p14:tracePt t="41318" x="6034088" y="2538413"/>
          <p14:tracePt t="41351" x="6129338" y="2538413"/>
          <p14:tracePt t="41355" x="6157913" y="2538413"/>
          <p14:tracePt t="41363" x="6172200" y="2538413"/>
          <p14:tracePt t="41382" x="6191250" y="2538413"/>
          <p14:tracePt t="41390" x="6200775" y="2538413"/>
          <p14:tracePt t="41397" x="6210300" y="2538413"/>
          <p14:tracePt t="41402" x="6224588" y="2538413"/>
          <p14:tracePt t="41408" x="6243638" y="2543175"/>
          <p14:tracePt t="41417" x="6262688" y="2543175"/>
          <p14:tracePt t="41505" x="6410325" y="2538413"/>
          <p14:tracePt t="41516" x="6415088" y="2533650"/>
          <p14:tracePt t="41554" x="6405563" y="2533650"/>
          <p14:tracePt t="41895" x="6405563" y="2505075"/>
          <p14:tracePt t="42008" x="6419850" y="2505075"/>
          <p14:tracePt t="42076" x="6429375" y="2505075"/>
          <p14:tracePt t="42106" x="6434138" y="2505075"/>
          <p14:tracePt t="42421" x="6438900" y="2505075"/>
          <p14:tracePt t="42619" x="6529388" y="2505075"/>
          <p14:tracePt t="42675" x="6596063" y="2509838"/>
          <p14:tracePt t="42719" x="6696075" y="2524125"/>
          <p14:tracePt t="42736" x="6724650" y="2524125"/>
          <p14:tracePt t="42813" x="6991350" y="2538413"/>
          <p14:tracePt t="42816" x="7005638" y="2538413"/>
          <p14:tracePt t="42832" x="7019925" y="2538413"/>
          <p14:tracePt t="42914" x="7219950" y="2538413"/>
          <p14:tracePt t="42986" x="7334250" y="2538413"/>
          <p14:tracePt t="42998" x="7348538" y="2538413"/>
          <p14:tracePt t="43020" x="7367588" y="2538413"/>
          <p14:tracePt t="43143" x="7624763" y="2538413"/>
          <p14:tracePt t="43146" x="7662863" y="2538413"/>
          <p14:tracePt t="43155" x="7681913" y="2538413"/>
          <p14:tracePt t="43192" x="7705725" y="2538413"/>
          <p14:tracePt t="43348" x="7791450" y="2538413"/>
          <p14:tracePt t="43353" x="7800975" y="2538413"/>
          <p14:tracePt t="43356" x="7815263" y="2538413"/>
          <p14:tracePt t="43364" x="7824788" y="2538413"/>
          <p14:tracePt t="43380" x="7848600" y="2538413"/>
          <p14:tracePt t="43397" x="7862888" y="2538413"/>
          <p14:tracePt t="43659" x="7843838" y="2547938"/>
          <p14:tracePt t="43684" x="7762875" y="2562225"/>
          <p14:tracePt t="43744" x="7286625" y="2628900"/>
          <p14:tracePt t="43749" x="7224713" y="2643188"/>
          <p14:tracePt t="43758" x="7167563" y="2647950"/>
          <p14:tracePt t="43765" x="7091363" y="2662238"/>
          <p14:tracePt t="43834" x="6534150" y="2752725"/>
          <p14:tracePt t="43840" x="6477000" y="2762250"/>
          <p14:tracePt t="43845" x="6438900" y="2762250"/>
          <p14:tracePt t="43855" x="6386513" y="2767013"/>
          <p14:tracePt t="43861" x="6338888" y="2776538"/>
          <p14:tracePt t="43866" x="6291263" y="2781300"/>
          <p14:tracePt t="43911" x="6062663" y="2800350"/>
          <p14:tracePt t="43917" x="6015038" y="2809875"/>
          <p14:tracePt t="43923" x="5957888" y="2809875"/>
          <p14:tracePt t="43929" x="5910263" y="2814638"/>
          <p14:tracePt t="43939" x="5853113" y="2814638"/>
          <p14:tracePt t="43946" x="5805488" y="2814638"/>
          <p14:tracePt t="43956" x="5734050" y="2824163"/>
          <p14:tracePt t="43963" x="5676900" y="2824163"/>
          <p14:tracePt t="43969" x="5619750" y="2828925"/>
          <p14:tracePt t="43974" x="5534025" y="2828925"/>
          <p14:tracePt t="43979" x="5467350" y="2828925"/>
          <p14:tracePt t="43989" x="5400675" y="2838450"/>
          <p14:tracePt t="44000" x="5305425" y="2838450"/>
          <p14:tracePt t="44035" x="4924425" y="2862263"/>
          <p14:tracePt t="44059" x="4743450" y="2876550"/>
          <p14:tracePt t="44067" x="4691063" y="2876550"/>
          <p14:tracePt t="44084" x="4576763" y="2890838"/>
          <p14:tracePt t="44090" x="4538663" y="2890838"/>
          <p14:tracePt t="44095" x="4471988" y="2895600"/>
          <p14:tracePt t="44105" x="4429125" y="2895600"/>
          <p14:tracePt t="44111" x="4371975" y="2895600"/>
          <p14:tracePt t="44116" x="4343400" y="2895600"/>
          <p14:tracePt t="44135" x="4267200" y="2905125"/>
          <p14:tracePt t="44139" x="4224338" y="2909888"/>
          <p14:tracePt t="44162" x="4124325" y="2909888"/>
          <p14:tracePt t="44186" x="4000500" y="2914650"/>
          <p14:tracePt t="44190" x="3952875" y="2914650"/>
          <p14:tracePt t="44202" x="3933825" y="2924175"/>
          <p14:tracePt t="44207" x="3886200" y="2924175"/>
          <p14:tracePt t="44212" x="3862388" y="2924175"/>
          <p14:tracePt t="44218" x="3810000" y="2924175"/>
          <p14:tracePt t="44238" x="3738563" y="2928938"/>
          <p14:tracePt t="44243" x="3681413" y="2928938"/>
          <p14:tracePt t="44252" x="3657600" y="2928938"/>
          <p14:tracePt t="44255" x="3605213" y="2928938"/>
          <p14:tracePt t="44295" x="3409950" y="2933700"/>
          <p14:tracePt t="44304" x="3343275" y="2943225"/>
          <p14:tracePt t="44331" x="3152775" y="2957513"/>
          <p14:tracePt t="44357" x="3090863" y="2967038"/>
          <p14:tracePt t="44403" x="2738438" y="2986088"/>
          <p14:tracePt t="44407" x="2681288" y="2995613"/>
          <p14:tracePt t="44417" x="2624138" y="2995613"/>
          <p14:tracePt t="44420" x="2557463" y="3000375"/>
          <p14:tracePt t="44440" x="2505075" y="3009900"/>
          <p14:tracePt t="44500" x="2200275" y="3038475"/>
          <p14:tracePt t="44521" x="2105025" y="3038475"/>
          <p14:tracePt t="44548" x="1995488" y="3043238"/>
          <p14:tracePt t="44567" x="1924050" y="3048000"/>
          <p14:tracePt t="44630" x="1671638" y="3071813"/>
          <p14:tracePt t="44662" x="1614488" y="3071813"/>
          <p14:tracePt t="44741" x="1471613" y="3071813"/>
          <p14:tracePt t="44745" x="1433513" y="3071813"/>
          <p14:tracePt t="44751" x="1366838" y="3071813"/>
          <p14:tracePt t="44761" x="1323975" y="3071813"/>
          <p14:tracePt t="44782" x="1200150" y="3071813"/>
          <p14:tracePt t="44829" x="957263" y="3071813"/>
          <p14:tracePt t="44832" x="919163" y="3071813"/>
          <p14:tracePt t="44850" x="871538" y="3071813"/>
          <p14:tracePt t="44908" x="790575" y="3071813"/>
          <p14:tracePt t="45702" x="795338" y="3062288"/>
          <p14:tracePt t="45755" x="795338" y="3057525"/>
          <p14:tracePt t="45895" x="800100" y="3057525"/>
          <p14:tracePt t="45935" x="809625" y="3057525"/>
          <p14:tracePt t="46014" x="814388" y="3057525"/>
          <p14:tracePt t="46373" x="828675" y="3062288"/>
          <p14:tracePt t="46381" x="833438" y="3067050"/>
          <p14:tracePt t="46393" x="842963" y="3071813"/>
          <p14:tracePt t="46405" x="862013" y="3086100"/>
          <p14:tracePt t="46413" x="866775" y="3095625"/>
          <p14:tracePt t="46419" x="876300" y="3100388"/>
          <p14:tracePt t="46424" x="890588" y="3109913"/>
          <p14:tracePt t="46431" x="900113" y="3114675"/>
          <p14:tracePt t="46443" x="909638" y="3124200"/>
          <p14:tracePt t="46450" x="914400" y="3128963"/>
          <p14:tracePt t="46460" x="923925" y="3138488"/>
          <p14:tracePt t="46466" x="933450" y="3148013"/>
          <p14:tracePt t="46471" x="942975" y="3148013"/>
          <p14:tracePt t="46492" x="962025" y="3162300"/>
          <p14:tracePt t="46565" x="1014413" y="3200400"/>
          <p14:tracePt t="46662" x="1033463" y="3205163"/>
          <p14:tracePt t="46664" x="1038225" y="3205163"/>
          <p14:tracePt t="46725" x="1081088" y="3214688"/>
          <p14:tracePt t="46733" x="1090613" y="3219450"/>
          <p14:tracePt t="46738" x="1100138" y="3219450"/>
          <p14:tracePt t="46750" x="1109663" y="3224213"/>
          <p14:tracePt t="46754" x="1119188" y="3224213"/>
          <p14:tracePt t="46764" x="1133475" y="3224213"/>
          <p14:tracePt t="46794" x="1166813" y="3233738"/>
          <p14:tracePt t="46875" x="1276350" y="3243263"/>
          <p14:tracePt t="46917" x="1314450" y="3248025"/>
          <p14:tracePt t="46922" x="1323975" y="3248025"/>
          <p14:tracePt t="46932" x="1328738" y="3248025"/>
          <p14:tracePt t="46939" x="1333500" y="3248025"/>
          <p14:tracePt t="46945" x="1347788" y="3248025"/>
          <p14:tracePt t="46952" x="1352550" y="3248025"/>
          <p14:tracePt t="46960" x="1371600" y="3248025"/>
          <p14:tracePt t="46962" x="1390650" y="3248025"/>
          <p14:tracePt t="46994" x="1462088" y="3248025"/>
          <p14:tracePt t="47002" x="1481138" y="3248025"/>
          <p14:tracePt t="47013" x="1490663" y="3248025"/>
          <p14:tracePt t="47049" x="1509713" y="3248025"/>
          <p14:tracePt t="47107" x="1614488" y="3248025"/>
          <p14:tracePt t="47127" x="1662113" y="3248025"/>
          <p14:tracePt t="47184" x="1862138" y="3248025"/>
          <p14:tracePt t="47234" x="2000250" y="3257550"/>
          <p14:tracePt t="47303" x="2090738" y="3257550"/>
          <p14:tracePt t="47379" x="2271713" y="3271838"/>
          <p14:tracePt t="47383" x="2281238" y="3271838"/>
          <p14:tracePt t="47395" x="2300288" y="3271838"/>
          <p14:tracePt t="47404" x="2309813" y="3271838"/>
          <p14:tracePt t="47408" x="2324100" y="3271838"/>
          <p14:tracePt t="47441" x="2376488" y="3271838"/>
          <p14:tracePt t="47449" x="2386013" y="3276600"/>
          <p14:tracePt t="47456" x="2400300" y="3276600"/>
          <p14:tracePt t="47461" x="2414588" y="3276600"/>
          <p14:tracePt t="47474" x="2438400" y="3281363"/>
          <p14:tracePt t="47485" x="2457450" y="3281363"/>
          <p14:tracePt t="47490" x="2462213" y="3281363"/>
          <p14:tracePt t="47517" x="2471738" y="3281363"/>
          <p14:tracePt t="47617" x="2571750" y="3281363"/>
          <p14:tracePt t="47626" x="2586038" y="3281363"/>
          <p14:tracePt t="47638" x="2614613" y="3281363"/>
          <p14:tracePt t="47648" x="2628900" y="3281363"/>
          <p14:tracePt t="47655" x="2647950" y="3281363"/>
          <p14:tracePt t="47678" x="2671763" y="3281363"/>
          <p14:tracePt t="47690" x="2681288" y="3281363"/>
          <p14:tracePt t="47707" x="2690813" y="3281363"/>
          <p14:tracePt t="47770" x="2747963" y="3281363"/>
          <p14:tracePt t="47796" x="2776538" y="3281363"/>
          <p14:tracePt t="47820" x="2790825" y="3276600"/>
          <p14:tracePt t="47876" x="2833688" y="3271838"/>
          <p14:tracePt t="47881" x="2847975" y="3271838"/>
          <p14:tracePt t="47909" x="2862263" y="3271838"/>
          <p14:tracePt t="47959" x="2895600" y="3267075"/>
          <p14:tracePt t="48395" x="2909888" y="3267075"/>
          <p14:tracePt t="48428" x="2938463" y="3267075"/>
          <p14:tracePt t="48433" x="2947988" y="3267075"/>
          <p14:tracePt t="48444" x="2962275" y="3267075"/>
          <p14:tracePt t="48456" x="2981325" y="3267075"/>
          <p14:tracePt t="48468" x="2990850" y="3267075"/>
          <p14:tracePt t="48473" x="3000375" y="3267075"/>
          <p14:tracePt t="48483" x="3009900" y="3267075"/>
          <p14:tracePt t="48489" x="3019425" y="3267075"/>
          <p14:tracePt t="48515" x="3052763" y="3267075"/>
          <p14:tracePt t="48521" x="3067050" y="3267075"/>
          <p14:tracePt t="48527" x="3086100" y="3267075"/>
          <p14:tracePt t="48538" x="3124200" y="3267075"/>
          <p14:tracePt t="48548" x="3138488" y="3267075"/>
          <p14:tracePt t="48557" x="3152775" y="3267075"/>
          <p14:tracePt t="48568" x="3176588" y="3267075"/>
          <p14:tracePt t="48581" x="3186113" y="3267075"/>
          <p14:tracePt t="48588" x="3195638" y="3267075"/>
          <p14:tracePt t="48610" x="3214688" y="3267075"/>
          <p14:tracePt t="48616" x="3219450" y="3267075"/>
          <p14:tracePt t="48627" x="3233738" y="3267075"/>
          <p14:tracePt t="48664" x="3300413" y="3267075"/>
          <p14:tracePt t="48705" x="3371850" y="3267075"/>
          <p14:tracePt t="48739" x="3376613" y="3267075"/>
          <p14:tracePt t="48791" x="3395663" y="3267075"/>
          <p14:tracePt t="48829" x="3419475" y="3267075"/>
          <p14:tracePt t="48834" x="3424238" y="3267075"/>
          <p14:tracePt t="48844" x="3429000" y="3267075"/>
          <p14:tracePt t="48858" x="3433763" y="3267075"/>
          <p14:tracePt t="48906" x="3481388" y="3267075"/>
          <p14:tracePt t="48914" x="3486150" y="3267075"/>
          <p14:tracePt t="48923" x="3495675" y="3267075"/>
          <p14:tracePt t="48946" x="3514725" y="3267075"/>
          <p14:tracePt t="48951" x="3519488" y="3267075"/>
          <p14:tracePt t="48963" x="3529013" y="3267075"/>
          <p14:tracePt t="48971" x="3538538" y="3267075"/>
          <p14:tracePt t="48977" x="3548063" y="3267075"/>
          <p14:tracePt t="48982" x="3562350" y="3267075"/>
          <p14:tracePt t="49020" x="3595688" y="3267075"/>
          <p14:tracePt t="49107" x="3600450" y="3267075"/>
          <p14:tracePt t="49922" x="3595688" y="3267075"/>
          <p14:tracePt t="49942" x="3590925" y="3267075"/>
          <p14:tracePt t="50003" x="3548063" y="3267075"/>
          <p14:tracePt t="50041" x="3467100" y="3267075"/>
          <p14:tracePt t="50115" x="3357563" y="3267075"/>
          <p14:tracePt t="50145" x="3328988" y="3267075"/>
          <p14:tracePt t="50227" x="3281363" y="3267075"/>
          <p14:tracePt t="50298" x="3262313" y="3267075"/>
          <p14:tracePt t="50426" x="3252788" y="3267075"/>
          <p14:tracePt t="50678" x="3386138" y="3262313"/>
          <p14:tracePt t="50737" x="3548063" y="3262313"/>
          <p14:tracePt t="50829" x="3667125" y="3267075"/>
          <p14:tracePt t="50874" x="3781425" y="3267075"/>
          <p14:tracePt t="50909" x="3800475" y="3267075"/>
          <p14:tracePt t="50948" x="3819525" y="3267075"/>
          <p14:tracePt t="50956" x="3824288" y="3267075"/>
          <p14:tracePt t="50962" x="3833813" y="3267075"/>
          <p14:tracePt t="51003" x="3843338" y="3267075"/>
          <p14:tracePt t="51067" x="3862388" y="3267075"/>
          <p14:tracePt t="51119" x="3867150" y="3267075"/>
          <p14:tracePt t="51206" x="3881438" y="3267075"/>
          <p14:tracePt t="51319" x="3957638" y="3267075"/>
          <p14:tracePt t="51356" x="3995738" y="3271838"/>
          <p14:tracePt t="51394" x="4048125" y="3281363"/>
          <p14:tracePt t="51398" x="4062413" y="3281363"/>
          <p14:tracePt t="51410" x="4071938" y="3286125"/>
          <p14:tracePt t="51423" x="4090988" y="3286125"/>
          <p14:tracePt t="51429" x="4095750" y="3286125"/>
          <p14:tracePt t="51435" x="4100513" y="3286125"/>
          <p14:tracePt t="51737" x="4138613" y="3286125"/>
          <p14:tracePt t="51795" x="4224338" y="3286125"/>
          <p14:tracePt t="51831" x="4281488" y="3286125"/>
          <p14:tracePt t="51839" x="4286250" y="3286125"/>
          <p14:tracePt t="51847" x="4300538" y="3286125"/>
          <p14:tracePt t="51860" x="4314825" y="3286125"/>
          <p14:tracePt t="51895" x="4352925" y="3290888"/>
          <p14:tracePt t="51943" x="4429125" y="3295650"/>
          <p14:tracePt t="51951" x="4443413" y="3295650"/>
          <p14:tracePt t="51983" x="4495800" y="3300413"/>
          <p14:tracePt t="52015" x="4524375" y="3300413"/>
          <p14:tracePt t="52036" x="4567238" y="3300413"/>
          <p14:tracePt t="52101" x="4652963" y="3300413"/>
          <p14:tracePt t="52167" x="4772025" y="3300413"/>
          <p14:tracePt t="52222" x="4929188" y="3300413"/>
          <p14:tracePt t="52282" x="5072063" y="3300413"/>
          <p14:tracePt t="52329" x="5100638" y="3300413"/>
          <p14:tracePt t="52383" x="5195888" y="3300413"/>
          <p14:tracePt t="52388" x="5205413" y="3300413"/>
          <p14:tracePt t="52397" x="5210175" y="3300413"/>
          <p14:tracePt t="52401" x="5214938" y="3300413"/>
          <p14:tracePt t="52410" x="5219700" y="3300413"/>
          <p14:tracePt t="52501" x="5305425" y="3300413"/>
          <p14:tracePt t="52533" x="5386388" y="3300413"/>
          <p14:tracePt t="52535" x="5395913" y="3300413"/>
          <p14:tracePt t="52545" x="5405438" y="3300413"/>
          <p14:tracePt t="52567" x="5414963" y="3300413"/>
          <p14:tracePt t="53623" x="5434013" y="3300413"/>
          <p14:tracePt t="53648" x="5486400" y="3300413"/>
          <p14:tracePt t="53708" x="5691188" y="3290888"/>
          <p14:tracePt t="53719" x="5705475" y="3290888"/>
          <p14:tracePt t="53723" x="5719763" y="3290888"/>
          <p14:tracePt t="53736" x="5743575" y="3290888"/>
          <p14:tracePt t="53754" x="5781675" y="3290888"/>
          <p14:tracePt t="53784" x="5862638" y="3290888"/>
          <p14:tracePt t="53789" x="5881688" y="3290888"/>
          <p14:tracePt t="53817" x="5934075" y="3290888"/>
          <p14:tracePt t="53822" x="5957888" y="3290888"/>
          <p14:tracePt t="53834" x="5976938" y="3290888"/>
          <p14:tracePt t="53842" x="5981700" y="3290888"/>
          <p14:tracePt t="53884" x="5986463" y="3290888"/>
          <p14:tracePt t="53913" x="5995988" y="3290888"/>
          <p14:tracePt t="53942" x="6015038" y="3290888"/>
          <p14:tracePt t="53997" x="6034088" y="3290888"/>
          <p14:tracePt t="54024" x="6057900" y="3290888"/>
          <p14:tracePt t="54100" x="6124575" y="3290888"/>
          <p14:tracePt t="54130" x="6138863" y="3290888"/>
          <p14:tracePt t="54196" x="6143625" y="3290888"/>
          <p14:tracePt t="54222" x="6210300" y="3290888"/>
          <p14:tracePt t="54255" x="6253163" y="3290888"/>
          <p14:tracePt t="54280" x="6257925" y="3290888"/>
          <p14:tracePt t="54358" x="6272213" y="3290888"/>
          <p14:tracePt t="54398" x="6296025" y="3290888"/>
          <p14:tracePt t="55630" x="6310313" y="3290888"/>
          <p14:tracePt t="55658" x="6319838" y="3290888"/>
          <p14:tracePt t="55749" x="6338888" y="3290888"/>
          <p14:tracePt t="55784" x="6357938" y="3290888"/>
          <p14:tracePt t="55793" x="6362700" y="3290888"/>
          <p14:tracePt t="55801" x="6367463" y="3290888"/>
          <p14:tracePt t="55824" x="6381750" y="3290888"/>
          <p14:tracePt t="55830" x="6396038" y="3290888"/>
          <p14:tracePt t="55842" x="6405563" y="3290888"/>
          <p14:tracePt t="55848" x="6415088" y="3290888"/>
          <p14:tracePt t="55851" x="6424613" y="3290888"/>
          <p14:tracePt t="55873" x="6443663" y="3290888"/>
          <p14:tracePt t="55879" x="6453188" y="3290888"/>
          <p14:tracePt t="55940" x="6462713" y="3290888"/>
          <p14:tracePt t="55959" x="6481763" y="3290888"/>
          <p14:tracePt t="56005" x="6553200" y="3295650"/>
          <p14:tracePt t="56016" x="6562725" y="3295650"/>
          <p14:tracePt t="56035" x="6572250" y="3295650"/>
          <p14:tracePt t="56111" x="6638925" y="3295650"/>
          <p14:tracePt t="56114" x="6653213" y="3295650"/>
          <p14:tracePt t="56140" x="6662738" y="3295650"/>
          <p14:tracePt t="56164" x="6705600" y="3295650"/>
          <p14:tracePt t="56191" x="6757988" y="3295650"/>
          <p14:tracePt t="56201" x="6777038" y="3295650"/>
          <p14:tracePt t="56210" x="6796088" y="3295650"/>
          <p14:tracePt t="56214" x="6805613" y="3295650"/>
          <p14:tracePt t="56283" x="6877050" y="3295650"/>
          <p14:tracePt t="56295" x="6896100" y="3295650"/>
          <p14:tracePt t="56316" x="6948488" y="3300413"/>
          <p14:tracePt t="56379" x="7115175" y="3314700"/>
          <p14:tracePt t="56389" x="7129463" y="3314700"/>
          <p14:tracePt t="56397" x="7138988" y="3314700"/>
          <p14:tracePt t="56403" x="7148513" y="3314700"/>
          <p14:tracePt t="56409" x="7158038" y="3314700"/>
          <p14:tracePt t="56419" x="7172325" y="3314700"/>
          <p14:tracePt t="56423" x="7181850" y="3314700"/>
          <p14:tracePt t="56446" x="7205663" y="3314700"/>
          <p14:tracePt t="56451" x="7215188" y="3314700"/>
          <p14:tracePt t="56461" x="7224713" y="3314700"/>
          <p14:tracePt t="56490" x="7281863" y="3314700"/>
          <p14:tracePt t="56523" x="7362825" y="3314700"/>
          <p14:tracePt t="56591" x="7424738" y="3314700"/>
          <p14:tracePt t="56595" x="7439025" y="3314700"/>
          <p14:tracePt t="56616" x="7519988" y="3314700"/>
          <p14:tracePt t="56667" x="7681913" y="3324225"/>
          <p14:tracePt t="56694" x="7700963" y="3324225"/>
          <p14:tracePt t="56773" x="7720013" y="3324225"/>
          <p14:tracePt t="57519" x="7710488" y="3328988"/>
          <p14:tracePt t="57528" x="7700963" y="3333750"/>
          <p14:tracePt t="57575" x="7686675" y="3333750"/>
          <p14:tracePt t="57578" x="7681913" y="3333750"/>
          <p14:tracePt t="57589" x="7672388" y="3333750"/>
          <p14:tracePt t="57596" x="7667625" y="3333750"/>
          <p14:tracePt t="57605" x="7662863" y="3333750"/>
          <p14:tracePt t="57608" x="7653338" y="3333750"/>
          <p14:tracePt t="57633" x="7639050" y="3338513"/>
          <p14:tracePt t="57645" x="7629525" y="3338513"/>
          <p14:tracePt t="57653" x="7624763" y="3338513"/>
          <p14:tracePt t="57696" x="7610475" y="3338513"/>
          <p14:tracePt t="57768" x="7600950" y="3338513"/>
          <p14:tracePt t="57772" x="7596188" y="3338513"/>
          <p14:tracePt t="57989" x="7524750" y="3338513"/>
          <p14:tracePt t="57998" x="7515225" y="3338513"/>
          <p14:tracePt t="58033" x="7434263" y="3338513"/>
          <p14:tracePt t="58065" x="7224713" y="3338513"/>
          <p14:tracePt t="58096" x="6872288" y="3357563"/>
          <p14:tracePt t="58110" x="6767513" y="3362325"/>
          <p14:tracePt t="58118" x="6586538" y="3381375"/>
          <p14:tracePt t="58124" x="6443663" y="3381375"/>
          <p14:tracePt t="58136" x="6396038" y="3386138"/>
          <p14:tracePt t="58139" x="6234113" y="3395663"/>
          <p14:tracePt t="58159" x="6015038" y="3414713"/>
          <p14:tracePt t="58165" x="5867400" y="3424238"/>
          <p14:tracePt t="58167" x="5724525" y="3433763"/>
          <p14:tracePt t="58219" x="5138738" y="3500438"/>
          <p14:tracePt t="58221" x="5095875" y="3505200"/>
          <p14:tracePt t="58265" x="4572000" y="3614738"/>
          <p14:tracePt t="58273" x="4529138" y="3629025"/>
          <p14:tracePt t="58281" x="4486275" y="3643313"/>
          <p14:tracePt t="58289" x="4281488" y="3690938"/>
          <p14:tracePt t="58316" x="4095750" y="3743325"/>
          <p14:tracePt t="58321" x="4000500" y="3767138"/>
          <p14:tracePt t="58332" x="3900488" y="3800475"/>
          <p14:tracePt t="58339" x="3857625" y="3810000"/>
          <p14:tracePt t="58343" x="3762375" y="3843338"/>
          <p14:tracePt t="58351" x="3662363" y="3867150"/>
          <p14:tracePt t="58375" x="3429000" y="3929063"/>
          <p14:tracePt t="58380" x="3333750" y="3952875"/>
          <p14:tracePt t="58390" x="3300413" y="3957638"/>
          <p14:tracePt t="58414" x="3143250" y="4000500"/>
          <p14:tracePt t="58422" x="3105150" y="4010025"/>
          <p14:tracePt t="58426" x="3086100" y="4010025"/>
          <p14:tracePt t="58433" x="3067050" y="4014788"/>
          <p14:tracePt t="58443" x="3043238" y="4014788"/>
          <p14:tracePt t="58451" x="3033713" y="4019550"/>
          <p14:tracePt t="58460" x="3019425" y="4019550"/>
          <p14:tracePt t="58463" x="3014663" y="4019550"/>
          <p14:tracePt t="58508" x="2986088" y="4019550"/>
          <p14:tracePt t="58534" x="2919413" y="4019550"/>
          <p14:tracePt t="58535" x="2890838" y="4019550"/>
          <p14:tracePt t="58545" x="2852738" y="4019550"/>
          <p14:tracePt t="58568" x="2719388" y="4019550"/>
          <p14:tracePt t="58587" x="2609850" y="4019550"/>
          <p14:tracePt t="58591" x="2562225" y="4019550"/>
          <p14:tracePt t="58598" x="2514600" y="4019550"/>
          <p14:tracePt t="58608" x="2476500" y="4019550"/>
          <p14:tracePt t="58614" x="2447925" y="4019550"/>
          <p14:tracePt t="58642" x="2362200" y="4019550"/>
          <p14:tracePt t="58653" x="2352675" y="4019550"/>
          <p14:tracePt t="58659" x="2347913" y="4019550"/>
          <p14:tracePt t="58665" x="2338388" y="4019550"/>
          <p14:tracePt t="58709" x="2266950" y="4000500"/>
          <p14:tracePt t="58716" x="2252663" y="4000500"/>
          <p14:tracePt t="58727" x="2238375" y="3995738"/>
          <p14:tracePt t="58733" x="2224088" y="3990975"/>
          <p14:tracePt t="58741" x="2214563" y="3990975"/>
          <p14:tracePt t="58747" x="2190750" y="3981450"/>
          <p14:tracePt t="58769" x="2157413" y="3976688"/>
          <p14:tracePt t="58801" x="2105025" y="3967163"/>
          <p14:tracePt t="58831" x="2052638" y="3962400"/>
          <p14:tracePt t="58885" x="2009775" y="3943350"/>
          <p14:tracePt t="58955" x="1981200" y="3933825"/>
          <p14:tracePt t="58994" x="1976438" y="3929063"/>
          <p14:tracePt t="59357" x="1976438" y="3910013"/>
          <p14:tracePt t="59363" x="1976438" y="3900488"/>
          <p14:tracePt t="59412" x="1981200" y="3876675"/>
          <p14:tracePt t="59424" x="1985963" y="3862388"/>
          <p14:tracePt t="59467" x="2000250" y="3819525"/>
          <p14:tracePt t="59548" x="2009775" y="3800475"/>
          <p14:tracePt t="59671" x="2014538" y="3795713"/>
          <p14:tracePt t="59692" x="2019300" y="3786188"/>
          <p14:tracePt t="59734" x="2028825" y="3776663"/>
          <p14:tracePt t="59816" x="2033588" y="3771900"/>
          <p14:tracePt t="59841" x="2043113" y="3767138"/>
          <p14:tracePt t="59873" x="2095500" y="3743325"/>
          <p14:tracePt t="59924" x="2152650" y="3714750"/>
          <p14:tracePt t="59953" x="2176463" y="3705225"/>
          <p14:tracePt t="60001" x="2205038" y="3700463"/>
          <p14:tracePt t="60019" x="2214563" y="3700463"/>
          <p14:tracePt t="60036" x="2233613" y="3700463"/>
          <p14:tracePt t="60160" x="2524125" y="3700463"/>
          <p14:tracePt t="60163" x="2528888" y="3700463"/>
          <p14:tracePt t="60171" x="2533650" y="3700463"/>
          <p14:tracePt t="60190" x="2538413" y="3700463"/>
          <p14:tracePt t="60258" x="2547938" y="3700463"/>
          <p14:tracePt t="60286" x="2557463" y="3700463"/>
          <p14:tracePt t="60454" x="2566988" y="3700463"/>
          <p14:tracePt t="60502" x="2576513" y="3709988"/>
          <p14:tracePt t="60685" x="2652713" y="3714750"/>
          <p14:tracePt t="60723" x="2686050" y="3719513"/>
          <p14:tracePt t="60737" x="2700338" y="3719513"/>
          <p14:tracePt t="60816" x="2871788" y="3719513"/>
          <p14:tracePt t="60849" x="2919413" y="3719513"/>
          <p14:tracePt t="60913" x="3176588" y="3714750"/>
          <p14:tracePt t="60956" x="3290888" y="3714750"/>
          <p14:tracePt t="60967" x="3357563" y="3714750"/>
          <p14:tracePt t="60989" x="3481388" y="3714750"/>
          <p14:tracePt t="61032" x="3595688" y="3714750"/>
          <p14:tracePt t="61038" x="3600450" y="3714750"/>
          <p14:tracePt t="61052" x="3624263" y="3714750"/>
          <p14:tracePt t="61063" x="3633788" y="3714750"/>
          <p14:tracePt t="61073" x="3671888" y="3714750"/>
          <p14:tracePt t="61084" x="3700463" y="3714750"/>
          <p14:tracePt t="61095" x="3748088" y="3714750"/>
          <p14:tracePt t="61100" x="3776663" y="3714750"/>
          <p14:tracePt t="61112" x="3810000" y="3714750"/>
          <p14:tracePt t="61148" x="3943350" y="3714750"/>
          <p14:tracePt t="61209" x="4129088" y="3714750"/>
          <p14:tracePt t="61214" x="4138613" y="3714750"/>
          <p14:tracePt t="61222" x="4148138" y="3714750"/>
          <p14:tracePt t="61243" x="4152900" y="3714750"/>
          <p14:tracePt t="61327" x="4191000" y="3714750"/>
          <p14:tracePt t="61381" x="4248150" y="3714750"/>
          <p14:tracePt t="62740" x="4257675" y="3709988"/>
          <p14:tracePt t="62817" x="4286250" y="3686175"/>
          <p14:tracePt t="62821" x="4291013" y="3686175"/>
          <p14:tracePt t="62828" x="4300538" y="3681413"/>
          <p14:tracePt t="62835" x="4305300" y="3681413"/>
          <p14:tracePt t="62876" x="4333875" y="3657600"/>
          <p14:tracePt t="62931" x="4371975" y="3633788"/>
          <p14:tracePt t="62971" x="4386263" y="3614738"/>
          <p14:tracePt t="63147" x="4405313" y="3600450"/>
          <p14:tracePt t="63156" x="4410075" y="3595688"/>
          <p14:tracePt t="63175" x="4414838" y="3586163"/>
          <p14:tracePt t="63236" x="4429125" y="3571875"/>
          <p14:tracePt t="63264" x="4429125" y="3567113"/>
          <p14:tracePt t="63317" x="4438650" y="3552825"/>
          <p14:tracePt t="63348" x="4438650" y="3543300"/>
          <p14:tracePt t="63379" x="4443413" y="3538538"/>
          <p14:tracePt t="63818" x="4443413" y="3552825"/>
          <p14:tracePt t="63845" x="4429125" y="3586163"/>
          <p14:tracePt t="63904" x="4391025" y="3657600"/>
          <p14:tracePt t="63908" x="4391025" y="3662363"/>
          <p14:tracePt t="63914" x="4386263" y="3667125"/>
          <p14:tracePt t="63957" x="4371975" y="3686175"/>
          <p14:tracePt t="63965" x="4367213" y="3686175"/>
          <p14:tracePt t="63971" x="4362450" y="3690938"/>
          <p14:tracePt t="63976" x="4362450" y="3695700"/>
          <p14:tracePt t="63986" x="4357688" y="3695700"/>
          <p14:tracePt t="63990" x="4348163" y="3700463"/>
          <p14:tracePt t="64001" x="4343400" y="3705225"/>
          <p14:tracePt t="64014" x="4329113" y="3714750"/>
          <p14:tracePt t="64018" x="4324350" y="3714750"/>
          <p14:tracePt t="64050" x="4286250" y="3733800"/>
          <p14:tracePt t="64078" x="4238625" y="3752850"/>
          <p14:tracePt t="64091" x="4195763" y="3771900"/>
          <p14:tracePt t="64113" x="4143375" y="3790950"/>
          <p14:tracePt t="64117" x="4124325" y="3795713"/>
          <p14:tracePt t="64127" x="4105275" y="3800475"/>
          <p14:tracePt t="64149" x="4057650" y="3819525"/>
          <p14:tracePt t="64186" x="3957638" y="3848100"/>
          <p14:tracePt t="64191" x="3943350" y="3848100"/>
          <p14:tracePt t="64202" x="3914775" y="3857625"/>
          <p14:tracePt t="64209" x="3890963" y="3862388"/>
          <p14:tracePt t="64216" x="3867150" y="3867150"/>
          <p14:tracePt t="64238" x="3786188" y="3881438"/>
          <p14:tracePt t="64249" x="3748088" y="3886200"/>
          <p14:tracePt t="64254" x="3729038" y="3890963"/>
          <p14:tracePt t="64268" x="3676650" y="3900488"/>
          <p14:tracePt t="64276" x="3652838" y="3900488"/>
          <p14:tracePt t="64285" x="3624263" y="3900488"/>
          <p14:tracePt t="64287" x="3605213" y="3900488"/>
          <p14:tracePt t="64319" x="3509963" y="3905250"/>
          <p14:tracePt t="64329" x="3481388" y="3910013"/>
          <p14:tracePt t="64339" x="3438525" y="3910013"/>
          <p14:tracePt t="64345" x="3429000" y="3910013"/>
          <p14:tracePt t="64351" x="3400425" y="3910013"/>
          <p14:tracePt t="64376" x="3328988" y="3910013"/>
          <p14:tracePt t="64429" x="3152775" y="3914775"/>
          <p14:tracePt t="64471" x="3028950" y="3914775"/>
          <p14:tracePt t="64483" x="3009900" y="3914775"/>
          <p14:tracePt t="64514" x="2900363" y="3914775"/>
          <p14:tracePt t="64568" x="2771775" y="3914775"/>
          <p14:tracePt t="64596" x="2552700" y="3914775"/>
          <p14:tracePt t="64662" x="2271713" y="3914775"/>
          <p14:tracePt t="64672" x="2185988" y="3914775"/>
          <p14:tracePt t="64683" x="2138363" y="3910013"/>
          <p14:tracePt t="64688" x="2081213" y="3910013"/>
          <p14:tracePt t="64716" x="1947863" y="3910013"/>
          <p14:tracePt t="64749" x="1724025" y="3890963"/>
          <p14:tracePt t="64769" x="1576388" y="3886200"/>
          <p14:tracePt t="64801" x="1443038" y="3871913"/>
          <p14:tracePt t="64830" x="1276350" y="3857625"/>
          <p14:tracePt t="64846" x="1162050" y="3843338"/>
          <p14:tracePt t="64865" x="1062038" y="3838575"/>
          <p14:tracePt t="64896" x="933450" y="3814763"/>
          <p14:tracePt t="64903" x="881063" y="3800475"/>
          <p14:tracePt t="64927" x="842963" y="3795713"/>
          <p14:tracePt t="64975" x="733425" y="3743325"/>
          <p14:tracePt t="65000" x="714375" y="3714750"/>
          <p14:tracePt t="65047" x="685800" y="3662363"/>
          <p14:tracePt t="65074" x="666750" y="3629025"/>
          <p14:tracePt t="65108" x="638175" y="3557588"/>
          <p14:tracePt t="65132" x="609600" y="3457575"/>
          <p14:tracePt t="65181" x="590550" y="3357563"/>
          <p14:tracePt t="65188" x="590550" y="3309938"/>
          <p14:tracePt t="65212" x="590550" y="3262313"/>
          <p14:tracePt t="65268" x="590550" y="3124200"/>
          <p14:tracePt t="65302" x="609600" y="3081338"/>
          <p14:tracePt t="65334" x="614363" y="3076575"/>
          <p14:tracePt t="65360" x="628650" y="3067050"/>
          <p14:tracePt t="65411" x="642938" y="3057525"/>
          <p14:tracePt t="65413" x="647700" y="3052763"/>
          <p14:tracePt t="65456" x="695325" y="3043238"/>
          <p14:tracePt t="65467" x="733425" y="3033713"/>
          <p14:tracePt t="65488" x="747713" y="3033713"/>
          <p14:tracePt t="65496" x="766763" y="3028950"/>
          <p14:tracePt t="65665" x="785813" y="3028950"/>
          <p14:tracePt t="65724" x="1119188" y="3057525"/>
          <p14:tracePt t="65753" x="1219200" y="3067050"/>
          <p14:tracePt t="65764" x="1228725" y="3076575"/>
          <p14:tracePt t="65788" x="1262063" y="3090863"/>
          <p14:tracePt t="65824" x="1343025" y="3124200"/>
          <p14:tracePt t="65851" x="1466850" y="3171825"/>
          <p14:tracePt t="65913" x="1800225" y="3300413"/>
          <p14:tracePt t="65915" x="1866900" y="3324225"/>
          <p14:tracePt t="65964" x="2095500" y="3400425"/>
          <p14:tracePt t="66003" x="2262188" y="3462338"/>
          <p14:tracePt t="66033" x="2438400" y="3509963"/>
          <p14:tracePt t="66038" x="2514600" y="3524250"/>
          <p14:tracePt t="66049" x="2590800" y="3529013"/>
          <p14:tracePt t="66072" x="2743200" y="3538538"/>
          <p14:tracePt t="66125" x="3071813" y="3567113"/>
          <p14:tracePt t="66131" x="3148013" y="3567113"/>
          <p14:tracePt t="66139" x="3214688" y="3576638"/>
          <p14:tracePt t="66203" x="3543300" y="3590925"/>
          <p14:tracePt t="66235" x="3695700" y="3595688"/>
          <p14:tracePt t="66268" x="3881438" y="3619500"/>
          <p14:tracePt t="66274" x="3924300" y="3619500"/>
          <p14:tracePt t="66332" x="4114800" y="3638550"/>
          <p14:tracePt t="66360" x="4186238" y="3648075"/>
          <p14:tracePt t="66397" x="4224338" y="3652838"/>
          <p14:tracePt t="66428" x="4362450" y="3657600"/>
          <p14:tracePt t="66439" x="4367213" y="3657600"/>
          <p14:tracePt t="66465" x="4405313" y="3657600"/>
          <p14:tracePt t="66499" x="4438650" y="3662363"/>
          <p14:tracePt t="66504" x="4448175" y="3662363"/>
          <p14:tracePt t="66531" x="4486275" y="3667125"/>
          <p14:tracePt t="66541" x="4500563" y="3671888"/>
          <p14:tracePt t="66551" x="4510088" y="3671888"/>
          <p14:tracePt t="66553" x="4529138" y="3671888"/>
          <p14:tracePt t="66581" x="4591050" y="3690938"/>
          <p14:tracePt t="66611" x="4672013" y="3700463"/>
          <p14:tracePt t="66616" x="4681538" y="3700463"/>
          <p14:tracePt t="66623" x="4691063" y="3700463"/>
          <p14:tracePt t="66629" x="4700588" y="3700463"/>
          <p14:tracePt t="66731" x="4733925" y="3700463"/>
          <p14:tracePt t="66754" x="4752975" y="3705225"/>
          <p14:tracePt t="66768" x="4762500" y="3705225"/>
          <p14:tracePt t="67160" x="4762500" y="3714750"/>
          <p14:tracePt t="67190" x="4762500" y="3719513"/>
          <p14:tracePt t="67253" x="4757738" y="3733800"/>
          <p14:tracePt t="67318" x="4757738" y="3738563"/>
          <p14:tracePt t="67501" x="4795838" y="3738563"/>
          <p14:tracePt t="67534" x="4824413" y="3738563"/>
          <p14:tracePt t="67541" x="4833938" y="3738563"/>
          <p14:tracePt t="67552" x="4843463" y="3738563"/>
          <p14:tracePt t="67564" x="4848225" y="3738563"/>
          <p14:tracePt t="67571" x="4857750" y="3738563"/>
          <p14:tracePt t="67601" x="4876800" y="3738563"/>
          <p14:tracePt t="67606" x="4881563" y="3738563"/>
          <p14:tracePt t="67651" x="4905375" y="3738563"/>
          <p14:tracePt t="67660" x="4919663" y="3738563"/>
          <p14:tracePt t="67663" x="4933950" y="3738563"/>
          <p14:tracePt t="67691" x="4976813" y="3738563"/>
          <p14:tracePt t="67696" x="4991100" y="3738563"/>
          <p14:tracePt t="67707" x="5005388" y="3738563"/>
          <p14:tracePt t="67712" x="5014913" y="3738563"/>
          <p14:tracePt t="67720" x="5029200" y="3738563"/>
          <p14:tracePt t="67725" x="5033963" y="3738563"/>
          <p14:tracePt t="67745" x="5043488" y="3738563"/>
          <p14:tracePt t="67749" x="5048250" y="3738563"/>
          <p14:tracePt t="67817" x="5153025" y="3738563"/>
          <p14:tracePt t="67828" x="5172075" y="3738563"/>
          <p14:tracePt t="67848" x="5176838" y="3738563"/>
          <p14:tracePt t="67850" x="5181600" y="3738563"/>
          <p14:tracePt t="67886" x="5195888" y="3738563"/>
          <p14:tracePt t="67891" x="5200650" y="3738563"/>
          <p14:tracePt t="67897" x="5210175" y="3738563"/>
          <p14:tracePt t="67907" x="5229225" y="3738563"/>
          <p14:tracePt t="67916" x="5238750" y="3738563"/>
          <p14:tracePt t="67922" x="5253038" y="3738563"/>
          <p14:tracePt t="67945" x="5314950" y="3738563"/>
          <p14:tracePt t="67956" x="5319713" y="3738563"/>
          <p14:tracePt t="68078" x="5381625" y="3738563"/>
          <p14:tracePt t="68111" x="5386388" y="3738563"/>
          <p14:tracePt t="68174" x="5434013" y="3738563"/>
          <p14:tracePt t="68217" x="5476875" y="3738563"/>
          <p14:tracePt t="68223" x="5486400" y="3738563"/>
          <p14:tracePt t="68288" x="5524500" y="3738563"/>
          <p14:tracePt t="68322" x="5576888" y="3738563"/>
          <p14:tracePt t="68380" x="5634038" y="3743325"/>
          <p14:tracePt t="68388" x="5643563" y="3743325"/>
          <p14:tracePt t="68394" x="5648325" y="3743325"/>
          <p14:tracePt t="68399" x="5662613" y="3743325"/>
          <p14:tracePt t="68409" x="5667375" y="3743325"/>
          <p14:tracePt t="68414" x="5676900" y="3743325"/>
          <p14:tracePt t="68420" x="5686425" y="3743325"/>
          <p14:tracePt t="68429" x="5691188" y="3743325"/>
          <p14:tracePt t="68440" x="5695950" y="3743325"/>
          <p14:tracePt t="68446" x="5700713" y="3743325"/>
          <p14:tracePt t="68469" x="5715000" y="3743325"/>
          <p14:tracePt t="68516" x="5781675" y="3743325"/>
          <p14:tracePt t="68523" x="5800725" y="3743325"/>
          <p14:tracePt t="68530" x="5810250" y="3743325"/>
          <p14:tracePt t="68536" x="5815013" y="3743325"/>
          <p14:tracePt t="68546" x="5819775" y="3743325"/>
          <p14:tracePt t="68612" x="5876925" y="3743325"/>
          <p14:tracePt t="68624" x="5915025" y="3748088"/>
          <p14:tracePt t="68643" x="5953125" y="3748088"/>
          <p14:tracePt t="68647" x="5962650" y="3748088"/>
          <p14:tracePt t="68657" x="5972175" y="3752850"/>
          <p14:tracePt t="68685" x="5976938" y="3752850"/>
          <p14:tracePt t="68702" x="5981700" y="3752850"/>
          <p14:tracePt t="68785" x="6005513" y="3757613"/>
          <p14:tracePt t="68824" x="6024563" y="3762375"/>
          <p14:tracePt t="69429" x="6043613" y="3762375"/>
          <p14:tracePt t="70156" x="6057900" y="3762375"/>
          <p14:tracePt t="70177" x="6067425" y="3762375"/>
          <p14:tracePt t="70243" x="6072188" y="3762375"/>
          <p14:tracePt t="70268" x="6086475" y="3762375"/>
          <p14:tracePt t="70347" x="6143625" y="3762375"/>
          <p14:tracePt t="70397" x="6176963" y="3762375"/>
          <p14:tracePt t="70435" x="6176963" y="3757613"/>
          <p14:tracePt t="70471" x="6191250" y="3757613"/>
          <p14:tracePt t="70480" x="6196013" y="3757613"/>
          <p14:tracePt t="70485" x="6200775" y="3757613"/>
          <p14:tracePt t="70530" x="6234113" y="3757613"/>
          <p14:tracePt t="70608" x="6276975" y="3757613"/>
          <p14:tracePt t="70613" x="6281738" y="3757613"/>
          <p14:tracePt t="70642" x="6310313" y="3757613"/>
          <p14:tracePt t="70735" x="6462713" y="3757613"/>
          <p14:tracePt t="70766" x="6500813" y="3757613"/>
          <p14:tracePt t="70815" x="6519863" y="3757613"/>
          <p14:tracePt t="70848" x="6534150" y="3757613"/>
          <p14:tracePt t="70898" x="6538913" y="3757613"/>
          <p14:tracePt t="71738" x="6538913" y="3762375"/>
          <p14:tracePt t="72132" x="6534150" y="3762375"/>
          <p14:tracePt t="72208" x="6491288" y="3776663"/>
          <p14:tracePt t="72240" x="6481763" y="3776663"/>
          <p14:tracePt t="72347" x="6419850" y="3795713"/>
          <p14:tracePt t="72702" x="6396038" y="3800475"/>
          <p14:tracePt t="72784" x="6334125" y="3810000"/>
          <p14:tracePt t="72785" x="6324600" y="3814763"/>
          <p14:tracePt t="72819" x="6272213" y="3819525"/>
          <p14:tracePt t="72848" x="6181725" y="3829050"/>
          <p14:tracePt t="72856" x="6153150" y="3829050"/>
          <p14:tracePt t="72875" x="6076950" y="3829050"/>
          <p14:tracePt t="72880" x="6034088" y="3833813"/>
          <p14:tracePt t="72913" x="5843588" y="3838575"/>
          <p14:tracePt t="72919" x="5781675" y="3848100"/>
          <p14:tracePt t="72925" x="5724525" y="3848100"/>
          <p14:tracePt t="72930" x="5667375" y="3857625"/>
          <p14:tracePt t="72939" x="5600700" y="3857625"/>
          <p14:tracePt t="72955" x="5467350" y="3871913"/>
          <p14:tracePt t="72960" x="5410200" y="3876675"/>
          <p14:tracePt t="72983" x="5224463" y="3900488"/>
          <p14:tracePt t="72989" x="5148263" y="3914775"/>
          <p14:tracePt t="73001" x="5105400" y="3919538"/>
          <p14:tracePt t="73006" x="5057775" y="3929063"/>
          <p14:tracePt t="73046" x="4862513" y="3976688"/>
          <p14:tracePt t="73050" x="4805363" y="3990975"/>
          <p14:tracePt t="73082" x="4638675" y="4043363"/>
          <p14:tracePt t="73124" x="4452938" y="4110038"/>
          <p14:tracePt t="73129" x="4400550" y="4124325"/>
          <p14:tracePt t="73140" x="4343400" y="4152900"/>
          <p14:tracePt t="73147" x="4295775" y="4171950"/>
          <p14:tracePt t="73194" x="4114800" y="4248150"/>
          <p14:tracePt t="73200" x="4076700" y="4257675"/>
          <p14:tracePt t="73210" x="4052888" y="4267200"/>
          <p14:tracePt t="73212" x="4043363" y="4267200"/>
          <p14:tracePt t="73237" x="4010025" y="4276725"/>
          <p14:tracePt t="73286" x="3971925" y="4276725"/>
          <p14:tracePt t="73288" x="3957638" y="4276725"/>
          <p14:tracePt t="73297" x="3933825" y="4276725"/>
          <p14:tracePt t="73382" x="3638550" y="4276725"/>
          <p14:tracePt t="73415" x="3576638" y="4276725"/>
          <p14:tracePt t="73421" x="3557588" y="4276725"/>
          <p14:tracePt t="73425" x="3543300" y="4276725"/>
          <p14:tracePt t="73467" x="3462338" y="4281488"/>
          <p14:tracePt t="73473" x="3433763" y="4281488"/>
          <p14:tracePt t="73512" x="3362325" y="4281488"/>
          <p14:tracePt t="73564" x="3309938" y="4281488"/>
          <p14:tracePt t="73662" x="3300413" y="4281488"/>
          <p14:tracePt t="73801" x="3357563" y="4257675"/>
          <p14:tracePt t="73836" x="3533775" y="4205288"/>
          <p14:tracePt t="73865" x="3638550" y="4171950"/>
          <p14:tracePt t="73869" x="3676650" y="4167188"/>
          <p14:tracePt t="73879" x="3709988" y="4162425"/>
          <p14:tracePt t="73886" x="3738563" y="4152900"/>
          <p14:tracePt t="73890" x="3776663" y="4152900"/>
          <p14:tracePt t="73902" x="3800475" y="4148138"/>
          <p14:tracePt t="73911" x="3862388" y="4148138"/>
          <p14:tracePt t="73923" x="3881438" y="4148138"/>
          <p14:tracePt t="73928" x="3910013" y="4143375"/>
          <p14:tracePt t="73937" x="3938588" y="4143375"/>
          <p14:tracePt t="73959" x="4029075" y="4143375"/>
          <p14:tracePt t="73969" x="4076700" y="4143375"/>
          <p14:tracePt t="73992" x="4191000" y="4143375"/>
          <p14:tracePt t="74052" x="4452938" y="4143375"/>
          <p14:tracePt t="74094" x="4519613" y="4143375"/>
          <p14:tracePt t="74111" x="4567238" y="4143375"/>
          <p14:tracePt t="74118" x="4576763" y="4143375"/>
          <p14:tracePt t="74126" x="4591050" y="4143375"/>
          <p14:tracePt t="74131" x="4600575" y="4143375"/>
          <p14:tracePt t="74160" x="4643438" y="4148138"/>
          <p14:tracePt t="74195" x="4691063" y="4152900"/>
          <p14:tracePt t="74206" x="4710113" y="4152900"/>
          <p14:tracePt t="74239" x="4729163" y="4152900"/>
          <p14:tracePt t="74279" x="4767263" y="4152900"/>
          <p14:tracePt t="74300" x="4791075" y="4152900"/>
          <p14:tracePt t="74332" x="4862513" y="4171950"/>
          <p14:tracePt t="74404" x="4943475" y="4195763"/>
          <p14:tracePt t="74419" x="4953000" y="4195763"/>
          <p14:tracePt t="74477" x="5000625" y="4210050"/>
          <p14:tracePt t="74505" x="5029200" y="4219575"/>
          <p14:tracePt t="74515" x="5029200" y="4224338"/>
          <p14:tracePt t="74525" x="5033963" y="4224338"/>
          <p14:tracePt t="74535" x="5038725" y="4224338"/>
          <p14:tracePt t="74694" x="5038725" y="4229100"/>
          <p14:tracePt t="74724" x="5038725" y="4238625"/>
          <p14:tracePt t="74781" x="5024438" y="4257675"/>
          <p14:tracePt t="74840" x="5010150" y="4267200"/>
          <p14:tracePt t="74845" x="5005388" y="4267200"/>
          <p14:tracePt t="74865" x="4995863" y="4281488"/>
          <p14:tracePt t="74920" x="4957763" y="4310063"/>
          <p14:tracePt t="74924" x="4957763" y="4314825"/>
          <p14:tracePt t="74938" x="4938713" y="4324350"/>
          <p14:tracePt t="74957" x="4929188" y="4329113"/>
          <p14:tracePt t="74984" x="4891088" y="4362450"/>
          <p14:tracePt t="75013" x="4862513" y="4391025"/>
          <p14:tracePt t="75044" x="4838700" y="4414838"/>
          <p14:tracePt t="75105" x="4829175" y="4419600"/>
          <p14:tracePt t="75112" x="4824413" y="4419600"/>
          <p14:tracePt t="75132" x="4814888" y="4429125"/>
          <p14:tracePt t="75134" x="4814888" y="4433888"/>
          <p14:tracePt t="75144" x="4814888" y="4438650"/>
          <p14:tracePt t="75176" x="4795838" y="4443413"/>
          <p14:tracePt t="75179" x="4795838" y="4448175"/>
          <p14:tracePt t="75186" x="4791075" y="4448175"/>
          <p14:tracePt t="75477" x="4795838" y="4448175"/>
          <p14:tracePt t="75506" x="4810125" y="4448175"/>
          <p14:tracePt t="75567" x="4862513" y="4419600"/>
          <p14:tracePt t="75569" x="4872038" y="4414838"/>
          <p14:tracePt t="75599" x="4891088" y="4400550"/>
          <p14:tracePt t="75662" x="4953000" y="4391025"/>
          <p14:tracePt t="75717" x="4995863" y="4381500"/>
          <p14:tracePt t="75816" x="5057775" y="4371975"/>
          <p14:tracePt t="75856" x="5124450" y="4367213"/>
          <p14:tracePt t="75861" x="5143500" y="4367213"/>
          <p14:tracePt t="75873" x="5153025" y="4367213"/>
          <p14:tracePt t="75879" x="5167313" y="4367213"/>
          <p14:tracePt t="75905" x="5191125" y="4367213"/>
          <p14:tracePt t="75909" x="5200650" y="4367213"/>
          <p14:tracePt t="75920" x="5219700" y="4367213"/>
          <p14:tracePt t="75925" x="5229225" y="4367213"/>
          <p14:tracePt t="75928" x="5233988" y="4367213"/>
          <p14:tracePt t="75959" x="5286375" y="4367213"/>
          <p14:tracePt t="76022" x="5448300" y="4367213"/>
          <p14:tracePt t="76028" x="5476875" y="4367213"/>
          <p14:tracePt t="76037" x="5519738" y="4367213"/>
          <p14:tracePt t="76041" x="5538788" y="4367213"/>
          <p14:tracePt t="76067" x="5591175" y="4367213"/>
          <p14:tracePt t="76077" x="5595938" y="4367213"/>
          <p14:tracePt t="76090" x="5624513" y="4367213"/>
          <p14:tracePt t="76095" x="5634038" y="4367213"/>
          <p14:tracePt t="76105" x="5638800" y="4367213"/>
          <p14:tracePt t="76111" x="5648325" y="4367213"/>
          <p14:tracePt t="76123" x="5657850" y="4367213"/>
          <p14:tracePt t="76129" x="5667375" y="4367213"/>
          <p14:tracePt t="76136" x="5676900" y="4367213"/>
          <p14:tracePt t="76140" x="5681663" y="4367213"/>
          <p14:tracePt t="76147" x="5686425" y="4367213"/>
          <p14:tracePt t="76168" x="5695950" y="4367213"/>
          <p14:tracePt t="76231" x="5753100" y="4367213"/>
          <p14:tracePt t="76238" x="5762625" y="4367213"/>
          <p14:tracePt t="76245" x="5776913" y="4367213"/>
          <p14:tracePt t="76251" x="5791200" y="4367213"/>
          <p14:tracePt t="76259" x="5800725" y="4367213"/>
          <p14:tracePt t="76267" x="5810250" y="4367213"/>
          <p14:tracePt t="76294" x="5815013" y="4367213"/>
          <p14:tracePt t="76363" x="5829300" y="4367213"/>
          <p14:tracePt t="76396" x="5853113" y="4367213"/>
          <p14:tracePt t="76951" x="5834063" y="4357688"/>
          <p14:tracePt t="76975" x="5819775" y="4343400"/>
          <p14:tracePt t="76989" x="5805488" y="4324350"/>
          <p14:tracePt t="77039" x="5738813" y="4233863"/>
          <p14:tracePt t="77069" x="5695950" y="4138613"/>
          <p14:tracePt t="77100" x="5662613" y="4071938"/>
          <p14:tracePt t="77164" x="5553075" y="3738563"/>
          <p14:tracePt t="77207" x="5505450" y="3581400"/>
          <p14:tracePt t="77236" x="5453063" y="3409950"/>
          <p14:tracePt t="77245" x="5443538" y="3390900"/>
          <p14:tracePt t="77255" x="5438775" y="3376613"/>
          <p14:tracePt t="77265" x="5434013" y="3357563"/>
          <p14:tracePt t="77271" x="5429250" y="3348038"/>
          <p14:tracePt t="77340" x="5410200" y="3286125"/>
          <p14:tracePt t="77346" x="5405438" y="3276600"/>
          <p14:tracePt t="77382" x="5391150" y="3243263"/>
          <p14:tracePt t="77389" x="5381625" y="3233738"/>
          <p14:tracePt t="77399" x="5376863" y="3209925"/>
          <p14:tracePt t="77410" x="5372100" y="3195638"/>
          <p14:tracePt t="77417" x="5367338" y="3186113"/>
          <p14:tracePt t="77427" x="5353050" y="3162300"/>
          <p14:tracePt t="77434" x="5348288" y="3148013"/>
          <p14:tracePt t="77440" x="5343525" y="3128963"/>
          <p14:tracePt t="77444" x="5338763" y="3114675"/>
          <p14:tracePt t="77454" x="5329238" y="3100388"/>
          <p14:tracePt t="77461" x="5324475" y="3081338"/>
          <p14:tracePt t="77485" x="5295900" y="3033713"/>
          <p14:tracePt t="77536" x="5243513" y="2928938"/>
          <p14:tracePt t="77581" x="5191125" y="2838450"/>
          <p14:tracePt t="77588" x="5186363" y="2824163"/>
          <p14:tracePt t="77595" x="5172075" y="2809875"/>
          <p14:tracePt t="77605" x="5167313" y="2800350"/>
          <p14:tracePt t="77612" x="5162550" y="2786063"/>
          <p14:tracePt t="77643" x="5133975" y="2743200"/>
          <p14:tracePt t="77647" x="5129213" y="2733675"/>
          <p14:tracePt t="77656" x="5119688" y="2714625"/>
          <p14:tracePt t="77679" x="5095875" y="2681288"/>
          <p14:tracePt t="77689" x="5091113" y="2671763"/>
          <p14:tracePt t="77716" x="5072063" y="2638425"/>
          <p14:tracePt t="77756" x="5062538" y="2619375"/>
          <p14:tracePt t="77787" x="5053013" y="2605088"/>
          <p14:tracePt t="77790" x="5048250" y="2595563"/>
          <p14:tracePt t="77861" x="5038725" y="2562225"/>
          <p14:tracePt t="77862" x="5033963" y="2557463"/>
          <p14:tracePt t="77915" x="5029200" y="2533650"/>
          <p14:tracePt t="77930" x="5029200" y="2519363"/>
          <p14:tracePt t="77960" x="5024438" y="2476500"/>
          <p14:tracePt t="77996" x="5024438" y="2452688"/>
          <p14:tracePt t="78031" x="5024438" y="2428875"/>
          <p14:tracePt t="78062" x="5024438" y="2414588"/>
          <p14:tracePt t="78104" x="5024438" y="2395538"/>
          <p14:tracePt t="78168" x="5024438" y="2381250"/>
          <p14:tracePt t="78173" x="5024438" y="2371725"/>
          <p14:tracePt t="78194" x="5024438" y="2362200"/>
          <p14:tracePt t="78227" x="5024438" y="2333625"/>
          <p14:tracePt t="78255" x="5024438" y="2319338"/>
          <p14:tracePt t="78295" x="5024438" y="2309813"/>
          <p14:tracePt t="78328" x="5024438" y="2305050"/>
          <p14:tracePt t="78359" x="5024438" y="2295525"/>
          <p14:tracePt t="78395" x="5029200" y="2281238"/>
          <p14:tracePt t="78429" x="5029200" y="2266950"/>
          <p14:tracePt t="78488" x="5033963" y="2224088"/>
          <p14:tracePt t="78520" x="5033963" y="2219325"/>
          <p14:tracePt t="78584" x="5038725" y="2200275"/>
          <p14:tracePt t="78613" x="5043488" y="2185988"/>
          <p14:tracePt t="78659" x="5048250" y="2157413"/>
          <p14:tracePt t="78722" x="5067300" y="2090738"/>
          <p14:tracePt t="78744" x="5072063" y="2081213"/>
          <p14:tracePt t="78775" x="5076825" y="2066925"/>
          <p14:tracePt t="78833" x="5076825" y="2062163"/>
          <p14:tracePt t="79050" x="5076825" y="2066925"/>
          <p14:tracePt t="79072" x="5076825" y="2085975"/>
          <p14:tracePt t="79160" x="5081588" y="2133600"/>
          <p14:tracePt t="79164" x="5091113" y="2147888"/>
          <p14:tracePt t="79235" x="5143500" y="2305050"/>
          <p14:tracePt t="79281" x="5181600" y="2405063"/>
          <p14:tracePt t="79312" x="5191125" y="2486025"/>
          <p14:tracePt t="79363" x="5219700" y="2614613"/>
          <p14:tracePt t="79405" x="5238750" y="2686050"/>
          <p14:tracePt t="79422" x="5248275" y="2709863"/>
          <p14:tracePt t="79445" x="5248275" y="2724150"/>
          <p14:tracePt t="79453" x="5253038" y="2747963"/>
          <p14:tracePt t="79474" x="5257800" y="2776538"/>
          <p14:tracePt t="79547" x="5286375" y="2957513"/>
          <p14:tracePt t="79589" x="5295900" y="3028950"/>
          <p14:tracePt t="79611" x="5305425" y="3062288"/>
          <p14:tracePt t="79652" x="5310188" y="3138488"/>
          <p14:tracePt t="79697" x="5343525" y="3414713"/>
          <p14:tracePt t="79702" x="5348288" y="3452813"/>
          <p14:tracePt t="79707" x="5362575" y="3495675"/>
          <p14:tracePt t="79726" x="5376863" y="3576638"/>
          <p14:tracePt t="79794" x="5462588" y="3995738"/>
          <p14:tracePt t="79830" x="5467350" y="4181475"/>
          <p14:tracePt t="79843" x="5467350" y="4238625"/>
          <p14:tracePt t="79850" x="5472113" y="4262438"/>
          <p14:tracePt t="79880" x="5472113" y="4319588"/>
          <p14:tracePt t="79885" x="5472113" y="4343400"/>
          <p14:tracePt t="79890" x="5472113" y="4357688"/>
          <p14:tracePt t="79930" x="5462588" y="4433888"/>
          <p14:tracePt t="79956" x="5453063" y="4491038"/>
          <p14:tracePt t="80001" x="5434013" y="4548188"/>
          <p14:tracePt t="80019" x="5424488" y="4567238"/>
          <p14:tracePt t="80050" x="5410200" y="4591050"/>
          <p14:tracePt t="80062" x="5410200" y="4595813"/>
          <p14:tracePt t="80219" x="5405438" y="4595813"/>
          <p14:tracePt t="80255" x="5395913" y="4595813"/>
          <p14:tracePt t="80267" x="5381625" y="4600575"/>
          <p14:tracePt t="80311" x="5362575" y="4610100"/>
          <p14:tracePt t="80377" x="5295900" y="4624388"/>
          <p14:tracePt t="80389" x="5210175" y="4638675"/>
          <p14:tracePt t="80417" x="5162550" y="4652963"/>
          <p14:tracePt t="80435" x="5110163" y="4672013"/>
          <p14:tracePt t="80443" x="5095875" y="4676775"/>
          <p14:tracePt t="80488" x="4991100" y="4710113"/>
          <p14:tracePt t="80500" x="4976813" y="4710113"/>
          <p14:tracePt t="80510" x="4967288" y="4714875"/>
          <p14:tracePt t="80514" x="4957763" y="4714875"/>
          <p14:tracePt t="80521" x="4948238" y="4719638"/>
          <p14:tracePt t="80546" x="4924425" y="4729163"/>
          <p14:tracePt t="80630" x="4824413" y="4752975"/>
          <p14:tracePt t="80817" x="4557713" y="4752975"/>
          <p14:tracePt t="80821" x="4533900" y="4752975"/>
          <p14:tracePt t="80826" x="4514850" y="4752975"/>
          <p14:tracePt t="80833" x="4486275" y="4752975"/>
          <p14:tracePt t="80877" x="4438650" y="4757738"/>
          <p14:tracePt t="80952" x="4429125" y="4757738"/>
          <p14:tracePt t="80974" x="4414838" y="4762500"/>
          <p14:tracePt t="81012" x="4400550" y="4772025"/>
          <p14:tracePt t="81019" x="4395788" y="4772025"/>
          <p14:tracePt t="81023" x="4391025" y="4772025"/>
          <p14:tracePt t="81067" x="4362450" y="4781550"/>
          <p14:tracePt t="81130" x="4229100" y="4814888"/>
          <p14:tracePt t="81148" x="4181475" y="4819650"/>
          <p14:tracePt t="81156" x="4167188" y="4824413"/>
          <p14:tracePt t="81166" x="4148138" y="4824413"/>
          <p14:tracePt t="81189" x="4081463" y="4843463"/>
          <p14:tracePt t="81194" x="4052888" y="4848225"/>
          <p14:tracePt t="81201" x="4029075" y="4852988"/>
          <p14:tracePt t="81209" x="4005263" y="4857750"/>
          <p14:tracePt t="81218" x="3976688" y="4867275"/>
          <p14:tracePt t="81242" x="3910013" y="4876800"/>
          <p14:tracePt t="81252" x="3890963" y="4881563"/>
          <p14:tracePt t="81297" x="3819525" y="4905375"/>
          <p14:tracePt t="81343" x="3786188" y="4910138"/>
          <p14:tracePt t="81366" x="3743325" y="4929188"/>
          <p14:tracePt t="81376" x="3733800" y="4929188"/>
          <p14:tracePt t="81387" x="3724275" y="4933950"/>
          <p14:tracePt t="81393" x="3714750" y="4938713"/>
          <p14:tracePt t="81401" x="3705225" y="4943475"/>
          <p14:tracePt t="81406" x="3700463" y="4948238"/>
          <p14:tracePt t="81420" x="3686175" y="4953000"/>
          <p14:tracePt t="81426" x="3681413" y="4957763"/>
          <p14:tracePt t="81613" x="3686175" y="4943475"/>
          <p14:tracePt t="81640" x="3705225" y="4929188"/>
          <p14:tracePt t="81646" x="3709988" y="4924425"/>
          <p14:tracePt t="81650" x="3724275" y="4914900"/>
          <p14:tracePt t="81680" x="3852863" y="4843463"/>
          <p14:tracePt t="81688" x="3895725" y="4819650"/>
          <p14:tracePt t="81737" x="4205288" y="4667250"/>
          <p14:tracePt t="81741" x="4238625" y="4648200"/>
          <p14:tracePt t="81802" x="4562475" y="4495800"/>
          <p14:tracePt t="81812" x="4586288" y="4486275"/>
          <p14:tracePt t="81862" x="4752975" y="4424363"/>
          <p14:tracePt t="81871" x="4795838" y="4410075"/>
          <p14:tracePt t="81886" x="4848225" y="4391025"/>
          <p14:tracePt t="81891" x="4891088" y="4376738"/>
          <p14:tracePt t="81900" x="4905375" y="4371975"/>
          <p14:tracePt t="81916" x="4967288" y="4348163"/>
          <p14:tracePt t="81937" x="5067300" y="4314825"/>
          <p14:tracePt t="81945" x="5114925" y="4295775"/>
          <p14:tracePt t="82008" x="5481638" y="4162425"/>
          <p14:tracePt t="82013" x="5543550" y="4138613"/>
          <p14:tracePt t="82022" x="5600700" y="4114800"/>
          <p14:tracePt t="82046" x="5662613" y="4095750"/>
          <p14:tracePt t="82051" x="5781675" y="4043363"/>
          <p14:tracePt t="82061" x="5834063" y="4019550"/>
          <p14:tracePt t="82087" x="5929313" y="3967163"/>
          <p14:tracePt t="82105" x="6062663" y="3895725"/>
          <p14:tracePt t="82113" x="6115050" y="3881438"/>
          <p14:tracePt t="82121" x="6157913" y="3852863"/>
          <p14:tracePt t="82139" x="6257925" y="3819525"/>
          <p14:tracePt t="82171" x="6376988" y="3762375"/>
          <p14:tracePt t="82200" x="6448425" y="3719513"/>
          <p14:tracePt t="82206" x="6472238" y="3709988"/>
          <p14:tracePt t="82254" x="6519863" y="3676650"/>
          <p14:tracePt t="82259" x="6548438" y="3652838"/>
          <p14:tracePt t="82290" x="6567488" y="3633788"/>
          <p14:tracePt t="82515" x="6534150" y="3643313"/>
          <p14:tracePt t="82546" x="6496050" y="3652838"/>
          <p14:tracePt t="82636" x="6119813" y="3724275"/>
          <p14:tracePt t="82660" x="6076950" y="3733800"/>
          <p14:tracePt t="82717" x="6057900" y="3738563"/>
          <p14:tracePt t="82744" x="6043613" y="3743325"/>
          <p14:tracePt t="82771" x="6029325" y="3748088"/>
          <p14:tracePt t="82794" x="6019800" y="3748088"/>
          <p14:tracePt t="82856" x="5953125" y="3771900"/>
          <p14:tracePt t="82862" x="5948363" y="3776663"/>
          <p14:tracePt t="82889" x="5948363" y="3781425"/>
          <p14:tracePt t="83502" x="5991225" y="3781425"/>
          <p14:tracePt t="83511" x="6000750" y="3781425"/>
          <p14:tracePt t="83535" x="6010275" y="3781425"/>
          <p14:tracePt t="83606" x="6048375" y="3781425"/>
          <p14:tracePt t="83612" x="6053138" y="3781425"/>
          <p14:tracePt t="83618" x="6057900" y="3781425"/>
          <p14:tracePt t="83628" x="6062663" y="3781425"/>
          <p14:tracePt t="83631" x="6067425" y="3781425"/>
          <p14:tracePt t="83639" x="6072188" y="3776663"/>
          <p14:tracePt t="83691" x="6115050" y="3762375"/>
          <p14:tracePt t="83701" x="6124575" y="3762375"/>
          <p14:tracePt t="83710" x="6129338" y="3762375"/>
          <p14:tracePt t="83716" x="6138863" y="3757613"/>
          <p14:tracePt t="83723" x="6148388" y="3757613"/>
          <p14:tracePt t="83746" x="6176963" y="3752850"/>
          <p14:tracePt t="83755" x="6181725" y="3748088"/>
          <p14:tracePt t="83763" x="6186488" y="3748088"/>
          <p14:tracePt t="83849" x="6200775" y="3748088"/>
          <p14:tracePt t="83884" x="6219825" y="3748088"/>
          <p14:tracePt t="84718" x="6219825" y="3729038"/>
          <p14:tracePt t="84896" x="6219825" y="3714750"/>
          <p14:tracePt t="84904" x="6219825" y="3705225"/>
          <p14:tracePt t="84908" x="6224588" y="3705225"/>
          <p14:tracePt t="84920" x="6224588" y="3700463"/>
          <p14:tracePt t="84925" x="6224588" y="3695700"/>
          <p14:tracePt t="84928" x="6224588" y="3690938"/>
          <p14:tracePt t="84936" x="6224588" y="3686175"/>
          <p14:tracePt t="84955" x="6229350" y="3686175"/>
          <p14:tracePt t="85373" x="6224588" y="3700463"/>
          <p14:tracePt t="85445" x="6186488" y="3771900"/>
          <p14:tracePt t="85470" x="6129338" y="3833813"/>
          <p14:tracePt t="85501" x="6105525" y="3867150"/>
          <p14:tracePt t="85534" x="6024563" y="3948113"/>
          <p14:tracePt t="85578" x="5843588" y="4110038"/>
          <p14:tracePt t="85613" x="5710238" y="4238625"/>
          <p14:tracePt t="85681" x="5505450" y="4419600"/>
          <p14:tracePt t="85735" x="5319713" y="4557713"/>
          <p14:tracePt t="85748" x="5248275" y="4605338"/>
          <p14:tracePt t="85797" x="4862513" y="4852988"/>
          <p14:tracePt t="85800" x="4829175" y="4872038"/>
          <p14:tracePt t="85810" x="4805363" y="4886325"/>
          <p14:tracePt t="85845" x="4705350" y="4948238"/>
          <p14:tracePt t="85909" x="4638675" y="4986338"/>
          <p14:tracePt t="85953" x="4519613" y="5043488"/>
          <p14:tracePt t="85958" x="4505325" y="5053013"/>
          <p14:tracePt t="85970" x="4481513" y="5062538"/>
          <p14:tracePt t="85974" x="4448175" y="5086350"/>
          <p14:tracePt t="85977" x="4424363" y="5095875"/>
          <p14:tracePt t="85986" x="4400550" y="5110163"/>
          <p14:tracePt t="86016" x="4305300" y="5172075"/>
          <p14:tracePt t="86031" x="4214813" y="5224463"/>
          <p14:tracePt t="86066" x="4033838" y="5314950"/>
          <p14:tracePt t="86079" x="4000500" y="5329238"/>
          <p14:tracePt t="86105" x="3919538" y="5372100"/>
          <p14:tracePt t="86168" x="3781425" y="5448300"/>
          <p14:tracePt t="86173" x="3771900" y="5453063"/>
          <p14:tracePt t="86190" x="3748088" y="5453063"/>
          <p14:tracePt t="86217" x="3738563" y="5453063"/>
          <p14:tracePt t="86221" x="3729038" y="5453063"/>
          <p14:tracePt t="86271" x="3643313" y="5472113"/>
          <p14:tracePt t="86307" x="3557588" y="5481638"/>
          <p14:tracePt t="86381" x="3190875" y="5510213"/>
          <p14:tracePt t="86389" x="3181350" y="5510213"/>
          <p14:tracePt t="86422" x="3167063" y="5514975"/>
          <p14:tracePt t="86522" x="3157538" y="5519738"/>
          <p14:tracePt t="86597" x="3124200" y="5553075"/>
          <p14:tracePt t="86630" x="3086100" y="5572125"/>
          <p14:tracePt t="86690" x="3067050" y="5572125"/>
          <p14:tracePt t="86766" x="3057525" y="5581650"/>
          <p14:tracePt t="86867" x="3052763" y="5586413"/>
          <p14:tracePt t="86904" x="3048000" y="5586413"/>
          <p14:tracePt t="87264" x="3052763" y="5586413"/>
          <p14:tracePt t="87294" x="3105150" y="5586413"/>
          <p14:tracePt t="87333" x="3176588" y="5586413"/>
          <p14:tracePt t="87339" x="3186113" y="5586413"/>
          <p14:tracePt t="87347" x="3190875" y="5586413"/>
          <p14:tracePt t="87357" x="3195638" y="5586413"/>
          <p14:tracePt t="87392" x="3200400" y="5586413"/>
          <p14:tracePt t="87813" x="3205163" y="5586413"/>
          <p14:tracePt t="87835" x="3219450" y="5586413"/>
          <p14:tracePt t="87851" x="3228975" y="5586413"/>
          <p14:tracePt t="87863" x="3238500" y="5581650"/>
          <p14:tracePt t="87884" x="3243263" y="5581650"/>
          <p14:tracePt t="87983" x="3252788" y="5581650"/>
          <p14:tracePt t="88074" x="3267075" y="5581650"/>
          <p14:tracePt t="88099" x="3276600" y="5581650"/>
          <p14:tracePt t="88303" x="3276600" y="5576888"/>
          <p14:tracePt t="88340" x="3286125" y="5576888"/>
          <p14:tracePt t="88417" x="3290888" y="5576888"/>
          <p14:tracePt t="88445" x="3338513" y="5576888"/>
          <p14:tracePt t="88451" x="3343275" y="5576888"/>
          <p14:tracePt t="88553" x="3400425" y="5576888"/>
          <p14:tracePt t="88599" x="3414713" y="5576888"/>
          <p14:tracePt t="89246" x="3481388" y="5576888"/>
          <p14:tracePt t="89269" x="3524250" y="5576888"/>
          <p14:tracePt t="89277" x="3538538" y="5576888"/>
          <p14:tracePt t="89342" x="3605213" y="5576888"/>
          <p14:tracePt t="89405" x="3657600" y="5576888"/>
          <p14:tracePt t="89419" x="3681413" y="5576888"/>
          <p14:tracePt t="89422" x="3700463" y="5576888"/>
          <p14:tracePt t="89453" x="3733800" y="5576888"/>
          <p14:tracePt t="89486" x="3767138" y="5576888"/>
          <p14:tracePt t="89491" x="3781425" y="5576888"/>
          <p14:tracePt t="89505" x="3805238" y="5576888"/>
          <p14:tracePt t="89555" x="3890963" y="5576888"/>
          <p14:tracePt t="89560" x="3900488" y="5576888"/>
          <p14:tracePt t="89569" x="3910013" y="5576888"/>
          <p14:tracePt t="89573" x="3919538" y="5576888"/>
          <p14:tracePt t="89606" x="3933825" y="5576888"/>
          <p14:tracePt t="89611" x="3943350" y="5576888"/>
          <p14:tracePt t="89621" x="3948113" y="5576888"/>
          <p14:tracePt t="89678" x="4000500" y="5576888"/>
          <p14:tracePt t="89781" x="4043363" y="5572125"/>
          <p14:tracePt t="89792" x="4052888" y="5572125"/>
          <p14:tracePt t="89831" x="4071938" y="5572125"/>
          <p14:tracePt t="89948" x="4086225" y="5567363"/>
          <p14:tracePt t="90414" x="4090988" y="5567363"/>
          <p14:tracePt t="90440" x="4095750" y="5567363"/>
          <p14:tracePt t="90504" x="4105275" y="5562600"/>
          <p14:tracePt t="90530" x="4110038" y="5562600"/>
          <p14:tracePt t="90563" x="4114800" y="5562600"/>
          <p14:tracePt t="90614" x="4119563" y="5557838"/>
          <p14:tracePt t="90641" x="4138613" y="5548313"/>
          <p14:tracePt t="90706" x="4148138" y="5548313"/>
          <p14:tracePt t="91104" x="4181475" y="5548313"/>
          <p14:tracePt t="91226" x="4191000" y="5548313"/>
          <p14:tracePt t="91253" x="4195763" y="5548313"/>
          <p14:tracePt t="91500" x="4200525" y="5548313"/>
          <p14:tracePt t="93724" x="4214813" y="5548313"/>
          <p14:tracePt t="93909" x="4271963" y="5557838"/>
          <p14:tracePt t="93950" x="4405313" y="5562600"/>
          <p14:tracePt t="93956" x="4424363" y="5562600"/>
          <p14:tracePt t="93962" x="4448175" y="5562600"/>
          <p14:tracePt t="93972" x="4462463" y="5562600"/>
          <p14:tracePt t="93975" x="4481513" y="5562600"/>
          <p14:tracePt t="94037" x="4629150" y="5562600"/>
          <p14:tracePt t="94043" x="4643438" y="5562600"/>
          <p14:tracePt t="94050" x="4667250" y="5562600"/>
          <p14:tracePt t="94081" x="4710113" y="5562600"/>
          <p14:tracePt t="94089" x="4719638" y="5562600"/>
          <p14:tracePt t="94100" x="4729163" y="5562600"/>
          <p14:tracePt t="94110" x="4752975" y="5557838"/>
          <p14:tracePt t="94137" x="4781550" y="5557838"/>
          <p14:tracePt t="94170" x="4810125" y="5557838"/>
          <p14:tracePt t="94186" x="4819650" y="5553075"/>
          <p14:tracePt t="94213" x="4843463" y="5553075"/>
          <p14:tracePt t="94327" x="4991100" y="5553075"/>
          <p14:tracePt t="94333" x="5000625" y="5553075"/>
          <p14:tracePt t="94345" x="5005388" y="5553075"/>
          <p14:tracePt t="94432" x="5067300" y="5553075"/>
          <p14:tracePt t="94438" x="5081588" y="5548313"/>
          <p14:tracePt t="94453" x="5105400" y="5548313"/>
          <p14:tracePt t="94483" x="5124450" y="5548313"/>
          <p14:tracePt t="94505" x="5129213" y="5548313"/>
          <p14:tracePt t="94536" x="5138738" y="5548313"/>
          <p14:tracePt t="94582" x="5167313" y="5548313"/>
          <p14:tracePt t="94612" x="5181600" y="5548313"/>
          <p14:tracePt t="94662" x="5219700" y="5548313"/>
          <p14:tracePt t="94694" x="5253038" y="5548313"/>
          <p14:tracePt t="94771" x="5281613" y="5548313"/>
          <p14:tracePt t="94798" x="5291138" y="5548313"/>
          <p14:tracePt t="94866" x="5310188" y="5548313"/>
          <p14:tracePt t="94894" x="5329238" y="5548313"/>
          <p14:tracePt t="94928" x="5334000" y="5548313"/>
          <p14:tracePt t="95546" x="5381625" y="5548313"/>
          <p14:tracePt t="95550" x="5395913" y="5548313"/>
          <p14:tracePt t="95560" x="5405438" y="5548313"/>
          <p14:tracePt t="95580" x="5429250" y="5548313"/>
          <p14:tracePt t="95608" x="5453063" y="5548313"/>
          <p14:tracePt t="95614" x="5467350" y="5548313"/>
          <p14:tracePt t="95623" x="5476875" y="5548313"/>
          <p14:tracePt t="95630" x="5500688" y="5548313"/>
          <p14:tracePt t="95636" x="5510213" y="5548313"/>
          <p14:tracePt t="95641" x="5524500" y="5548313"/>
          <p14:tracePt t="95665" x="5562600" y="5548313"/>
          <p14:tracePt t="95704" x="5586413" y="5553075"/>
          <p14:tracePt t="95709" x="5595938" y="5553075"/>
          <p14:tracePt t="95720" x="5605463" y="5553075"/>
          <p14:tracePt t="95725" x="5610225" y="5553075"/>
          <p14:tracePt t="95728" x="5614988" y="5553075"/>
          <p14:tracePt t="95748" x="5643563" y="5553075"/>
          <p14:tracePt t="95754" x="5657850" y="5557838"/>
          <p14:tracePt t="95765" x="5681663" y="5557838"/>
          <p14:tracePt t="95769" x="5691188" y="5562600"/>
          <p14:tracePt t="95773" x="5705475" y="5562600"/>
          <p14:tracePt t="95794" x="5724525" y="5567363"/>
          <p14:tracePt t="95832" x="5762625" y="5581650"/>
          <p14:tracePt t="95864" x="5805488" y="5586413"/>
          <p14:tracePt t="95897" x="5838825" y="5586413"/>
          <p14:tracePt t="95955" x="5843588" y="5586413"/>
          <p14:tracePt t="96008" x="5857875" y="5586413"/>
          <p14:tracePt t="96378" x="5843588" y="5586413"/>
          <p14:tracePt t="96411" x="5829300" y="5586413"/>
          <p14:tracePt t="96473" x="5824538" y="5586413"/>
          <p14:tracePt t="96501" x="5800725" y="5586413"/>
          <p14:tracePt t="96537" x="5767388" y="5586413"/>
          <p14:tracePt t="96553" x="5743575" y="5586413"/>
          <p14:tracePt t="96588" x="5729288" y="5586413"/>
          <p14:tracePt t="96642" x="5724525" y="5586413"/>
          <p14:tracePt t="96665" x="5715000" y="5586413"/>
          <p14:tracePt t="96695" x="5634038" y="5586413"/>
          <p14:tracePt t="96704" x="5629275" y="5586413"/>
          <p14:tracePt t="96795" x="5619750" y="5586413"/>
          <p14:tracePt t="96824" x="5605463" y="5586413"/>
          <p14:tracePt t="96871" x="5586413" y="5586413"/>
          <p14:tracePt t="96896" x="5581650" y="5586413"/>
          <p14:tracePt t="96911" x="5567363" y="5586413"/>
          <p14:tracePt t="96916" x="5557838" y="5586413"/>
          <p14:tracePt t="96925" x="5548313" y="5586413"/>
          <p14:tracePt t="96952" x="5529263" y="5586413"/>
          <p14:tracePt t="96961" x="5524500" y="5586413"/>
          <p14:tracePt t="96975" x="5519738" y="5586413"/>
          <p14:tracePt t="97018" x="5495925" y="5586413"/>
          <p14:tracePt t="97100" x="5486400" y="5586413"/>
          <p14:tracePt t="97129" x="5472113" y="5586413"/>
          <p14:tracePt t="103386" x="5486400" y="5576888"/>
          <p14:tracePt t="103466" x="5491163" y="5576888"/>
          <p14:tracePt t="103491" x="5495925" y="5572125"/>
          <p14:tracePt t="103569" x="5505450" y="5567363"/>
          <p14:tracePt t="103578" x="5510213" y="5567363"/>
          <p14:tracePt t="103584" x="5514975" y="5567363"/>
          <p14:tracePt t="103614" x="5514975" y="5562600"/>
          <p14:tracePt t="103655" x="5519738" y="5562600"/>
          <p14:tracePt t="103685" x="5543550" y="5548313"/>
          <p14:tracePt t="103746" x="5562600" y="5538788"/>
          <p14:tracePt t="103752" x="5567363" y="5534025"/>
          <p14:tracePt t="103782" x="5576888" y="5534025"/>
          <p14:tracePt t="103785" x="5591175" y="5514975"/>
          <p14:tracePt t="103824" x="5624513" y="5500688"/>
          <p14:tracePt t="103856" x="5634038" y="5495925"/>
          <p14:tracePt t="103913" x="5667375" y="5486400"/>
          <p14:tracePt t="103943" x="5686425" y="5481638"/>
          <p14:tracePt t="103952" x="5695950" y="5481638"/>
          <p14:tracePt t="103976" x="5715000" y="5481638"/>
          <p14:tracePt t="103989" x="5719763" y="5476875"/>
          <p14:tracePt t="104017" x="5738813" y="5476875"/>
          <p14:tracePt t="104032" x="5748338" y="5476875"/>
          <p14:tracePt t="104055" x="5767388" y="5472113"/>
          <p14:tracePt t="104062" x="5781675" y="5472113"/>
          <p14:tracePt t="104073" x="5800725" y="5472113"/>
          <p14:tracePt t="104085" x="5824538" y="5467350"/>
          <p14:tracePt t="104095" x="5834063" y="5467350"/>
          <p14:tracePt t="104101" x="5848350" y="5467350"/>
          <p14:tracePt t="104110" x="5857875" y="5467350"/>
          <p14:tracePt t="104131" x="5872163" y="5467350"/>
          <p14:tracePt t="104165" x="5915025" y="5467350"/>
          <p14:tracePt t="104173" x="5929313" y="5467350"/>
          <p14:tracePt t="104180" x="5953125" y="5467350"/>
          <p14:tracePt t="104187" x="5972175" y="5467350"/>
          <p14:tracePt t="104190" x="5991225" y="5467350"/>
          <p14:tracePt t="104198" x="6010275" y="5467350"/>
          <p14:tracePt t="104208" x="6024563" y="5467350"/>
          <p14:tracePt t="104212" x="6034088" y="5467350"/>
          <p14:tracePt t="104233" x="6062663" y="5467350"/>
          <p14:tracePt t="104238" x="6067425" y="5467350"/>
          <p14:tracePt t="104253" x="6076950" y="5467350"/>
          <p14:tracePt t="104258" x="6081713" y="5467350"/>
          <p14:tracePt t="104267" x="6096000" y="5467350"/>
          <p14:tracePt t="104295" x="6100763" y="5467350"/>
          <p14:tracePt t="104346" x="6105525" y="5467350"/>
          <p14:tracePt t="104424" x="6196013" y="5467350"/>
          <p14:tracePt t="104438" x="6205538" y="5467350"/>
          <p14:tracePt t="104449" x="6210300" y="5467350"/>
          <p14:tracePt t="104818" x="6205538" y="5467350"/>
          <p14:tracePt t="104849" x="6200775" y="5467350"/>
          <p14:tracePt t="104888" x="6181725" y="5467350"/>
          <p14:tracePt t="104922" x="6129338" y="5467350"/>
          <p14:tracePt t="104993" x="6053138" y="5481638"/>
          <p14:tracePt t="105008" x="6038850" y="5481638"/>
          <p14:tracePt t="105055" x="6019800" y="5486400"/>
          <p14:tracePt t="105127" x="5948363" y="5495925"/>
          <p14:tracePt t="105192" x="5924550" y="5505450"/>
          <p14:tracePt t="105205" x="5915025" y="5505450"/>
          <p14:tracePt t="105232" x="5905500" y="5510213"/>
          <p14:tracePt t="105273" x="5881688" y="5519738"/>
          <p14:tracePt t="105327" x="5867400" y="5524500"/>
          <p14:tracePt t="105384" x="5857875" y="5529263"/>
          <p14:tracePt t="105411" x="5843588" y="5529263"/>
          <p14:tracePt t="105423" x="5834063" y="5538788"/>
          <p14:tracePt t="105488" x="5824538" y="5538788"/>
          <p14:tracePt t="105596" x="5800725" y="5548313"/>
          <p14:tracePt t="105623" x="5795963" y="5553075"/>
          <p14:tracePt t="105691" x="5791200" y="5557838"/>
          <p14:tracePt t="106221" x="5795963" y="5557838"/>
          <p14:tracePt t="106334" x="5819775" y="5557838"/>
          <p14:tracePt t="106485" x="5834063" y="5557838"/>
          <p14:tracePt t="106530" x="5862638" y="5557838"/>
          <p14:tracePt t="106575" x="5886450" y="5557838"/>
          <p14:tracePt t="106615" x="5895975" y="5557838"/>
          <p14:tracePt t="106799" x="5905500" y="5572125"/>
          <p14:tracePt t="106832" x="5910263" y="5576888"/>
          <p14:tracePt t="106904" x="5910263" y="5581650"/>
          <p14:tracePt t="106929" x="5910263" y="5591175"/>
          <p14:tracePt t="106958" x="5910263" y="5614988"/>
          <p14:tracePt t="106993" x="5910263" y="5638800"/>
          <p14:tracePt t="107049" x="5910263" y="5667375"/>
          <p14:tracePt t="107100" x="5910263" y="5676900"/>
          <p14:tracePt t="107176" x="5910263" y="5691188"/>
          <p14:tracePt t="107210" x="5905500" y="5710238"/>
          <p14:tracePt t="107252" x="5891213" y="5748338"/>
          <p14:tracePt t="107282" x="5886450" y="5786438"/>
          <p14:tracePt t="107309" x="5881688" y="5791200"/>
          <p14:tracePt t="107362" x="5867400" y="5819775"/>
          <p14:tracePt t="107395" x="5862638" y="5829300"/>
          <p14:tracePt t="107435" x="5853113" y="5853113"/>
          <p14:tracePt t="107457" x="5843588" y="5862638"/>
          <p14:tracePt t="107508" x="5829300" y="5881688"/>
          <p14:tracePt t="107531" x="5824538" y="5886450"/>
          <p14:tracePt t="107562" x="5810250" y="5910263"/>
          <p14:tracePt t="107590" x="5800725" y="5924550"/>
          <p14:tracePt t="107596" x="5795963" y="5934075"/>
          <p14:tracePt t="107626" x="5791200" y="5938838"/>
          <p14:tracePt t="107677" x="5786438" y="5943600"/>
          <p14:tracePt t="108605" x="5786438" y="5938838"/>
          <p14:tracePt t="110018" x="5786438" y="5915025"/>
          <p14:tracePt t="110054" x="5776913" y="5843588"/>
          <p14:tracePt t="110068" x="5776913" y="5834063"/>
          <p14:tracePt t="110075" x="5776913" y="5815013"/>
          <p14:tracePt t="110102" x="5767388" y="5738813"/>
          <p14:tracePt t="110113" x="5767388" y="5719763"/>
          <p14:tracePt t="110118" x="5762625" y="5695950"/>
          <p14:tracePt t="110123" x="5762625" y="5681663"/>
          <p14:tracePt t="110155" x="5748338" y="5619750"/>
          <p14:tracePt t="110162" x="5748338" y="5605463"/>
          <p14:tracePt t="110167" x="5743575" y="5600700"/>
          <p14:tracePt t="110202" x="5743575" y="5572125"/>
          <p14:tracePt t="110205" x="5743575" y="5567363"/>
          <p14:tracePt t="110298" x="5743575" y="5557838"/>
          <p14:tracePt t="110327" x="5743575" y="5548313"/>
          <p14:tracePt t="110389" x="5743575" y="5543550"/>
          <p14:tracePt t="110494" x="5743575" y="5538788"/>
          <p14:tracePt t="110535" x="5743575" y="5529263"/>
          <p14:tracePt t="111003" x="5772150" y="5519738"/>
          <p14:tracePt t="111105" x="5824538" y="5505450"/>
          <p14:tracePt t="111140" x="5824538" y="5500688"/>
          <p14:tracePt t="111193" x="5915025" y="5495925"/>
          <p14:tracePt t="111200" x="5924550" y="5495925"/>
          <p14:tracePt t="111205" x="5938838" y="5495925"/>
          <p14:tracePt t="111211" x="5953125" y="5491163"/>
          <p14:tracePt t="111217" x="5967413" y="5491163"/>
          <p14:tracePt t="111248" x="6043613" y="5481638"/>
          <p14:tracePt t="111259" x="6067425" y="5481638"/>
          <p14:tracePt t="111265" x="6086475" y="5476875"/>
          <p14:tracePt t="111274" x="6110288" y="5472113"/>
          <p14:tracePt t="111280" x="6129338" y="5472113"/>
          <p14:tracePt t="111285" x="6153150" y="5462588"/>
          <p14:tracePt t="111349" x="6224588" y="5438775"/>
          <p14:tracePt t="111351" x="6238875" y="5438775"/>
          <p14:tracePt t="111381" x="6267450" y="5424488"/>
          <p14:tracePt t="111383" x="6281738" y="5419725"/>
          <p14:tracePt t="111412" x="6348413" y="5395913"/>
          <p14:tracePt t="111421" x="6372225" y="5391150"/>
          <p14:tracePt t="111445" x="6424613" y="5376863"/>
          <p14:tracePt t="111453" x="6448425" y="5372100"/>
          <p14:tracePt t="111459" x="6462713" y="5357813"/>
          <p14:tracePt t="111468" x="6477000" y="5353050"/>
          <p14:tracePt t="111472" x="6500813" y="5348288"/>
          <p14:tracePt t="111480" x="6524625" y="5338763"/>
          <p14:tracePt t="111537" x="6638925" y="5295900"/>
          <p14:tracePt t="112222" x="0" y="0"/>
        </p14:tracePtLst>
        <p14:tracePtLst>
          <p14:tracePt t="123694" x="5957888" y="4076700"/>
          <p14:tracePt t="123728" x="5943600" y="4038600"/>
          <p14:tracePt t="123765" x="5915025" y="3995738"/>
          <p14:tracePt t="123790" x="5895975" y="3976688"/>
          <p14:tracePt t="123848" x="5791200" y="3890963"/>
          <p14:tracePt t="123886" x="5743575" y="3852863"/>
          <p14:tracePt t="123892" x="5734050" y="3843338"/>
          <p14:tracePt t="123897" x="5715000" y="3824288"/>
          <p14:tracePt t="123901" x="5700713" y="3810000"/>
          <p14:tracePt t="123911" x="5681663" y="3795713"/>
          <p14:tracePt t="123922" x="5667375" y="3781425"/>
          <p14:tracePt t="123928" x="5653088" y="3771900"/>
          <p14:tracePt t="123933" x="5634038" y="3752850"/>
          <p14:tracePt t="123941" x="5619750" y="3748088"/>
          <p14:tracePt t="123948" x="5600700" y="3738563"/>
          <p14:tracePt t="123972" x="5562600" y="3709988"/>
          <p14:tracePt t="123975" x="5553075" y="3700463"/>
          <p14:tracePt t="124019" x="5481638" y="3643313"/>
          <p14:tracePt t="124021" x="5467350" y="3624263"/>
          <p14:tracePt t="124030" x="5453063" y="3614738"/>
          <p14:tracePt t="124053" x="5410200" y="3567113"/>
          <p14:tracePt t="124063" x="5395913" y="3557588"/>
          <p14:tracePt t="124071" x="5386388" y="3548063"/>
          <p14:tracePt t="124081" x="5367338" y="3529013"/>
          <p14:tracePt t="124087" x="5357813" y="3519488"/>
          <p14:tracePt t="124094" x="5348288" y="3509963"/>
          <p14:tracePt t="124100" x="5334000" y="3495675"/>
          <p14:tracePt t="124132" x="5253038" y="3409950"/>
          <p14:tracePt t="124168" x="5200650" y="3338513"/>
          <p14:tracePt t="124174" x="5181600" y="3324225"/>
          <p14:tracePt t="124177" x="5167313" y="3309938"/>
          <p14:tracePt t="124236" x="5095875" y="3233738"/>
          <p14:tracePt t="124240" x="5091113" y="3224213"/>
          <p14:tracePt t="124252" x="5072063" y="3200400"/>
          <p14:tracePt t="124271" x="5057775" y="3186113"/>
          <p14:tracePt t="124285" x="5048250" y="3176588"/>
          <p14:tracePt t="124317" x="5029200" y="3162300"/>
          <p14:tracePt t="124394" x="5010150" y="3119438"/>
          <p14:tracePt t="124445" x="4991100" y="3090863"/>
          <p14:tracePt t="124451" x="4986338" y="3090863"/>
          <p14:tracePt t="124471" x="4981575" y="3076575"/>
          <p14:tracePt t="124500" x="4981575" y="3067050"/>
          <p14:tracePt t="124516" x="4981575" y="3057525"/>
          <p14:tracePt t="124541" x="4976813" y="3052763"/>
          <p14:tracePt t="124582" x="4976813" y="3043238"/>
          <p14:tracePt t="124645" x="4972050" y="3009900"/>
          <p14:tracePt t="124672" x="4972050" y="3000375"/>
          <p14:tracePt t="124717" x="4972050" y="2981325"/>
          <p14:tracePt t="124780" x="4972050" y="2976563"/>
          <p14:tracePt t="124866" x="4972050" y="2971800"/>
          <p14:tracePt t="124895" x="4981575" y="2962275"/>
          <p14:tracePt t="124945" x="5000625" y="2947988"/>
          <p14:tracePt t="124975" x="5024438" y="2943225"/>
          <p14:tracePt t="125040" x="5095875" y="2924175"/>
          <p14:tracePt t="125044" x="5100638" y="2924175"/>
          <p14:tracePt t="125052" x="5110163" y="2924175"/>
          <p14:tracePt t="125061" x="5124450" y="2924175"/>
          <p14:tracePt t="125084" x="5172075" y="2924175"/>
          <p14:tracePt t="125088" x="5191125" y="2914650"/>
          <p14:tracePt t="125104" x="5219700" y="2914650"/>
          <p14:tracePt t="125111" x="5224463" y="2914650"/>
          <p14:tracePt t="125116" x="5229225" y="2914650"/>
          <p14:tracePt t="125126" x="5233988" y="2914650"/>
          <p14:tracePt t="125201" x="5276850" y="2914650"/>
          <p14:tracePt t="125241" x="5300663" y="2914650"/>
          <p14:tracePt t="125396" x="5343525" y="2914650"/>
          <p14:tracePt t="125400" x="5362575" y="2914650"/>
          <p14:tracePt t="125447" x="5572125" y="2909888"/>
          <p14:tracePt t="125455" x="5619750" y="2909888"/>
          <p14:tracePt t="125474" x="5715000" y="2905125"/>
          <p14:tracePt t="125566" x="5967413" y="2876550"/>
          <p14:tracePt t="125595" x="5976938" y="2871788"/>
          <p14:tracePt t="125645" x="5981700" y="2871788"/>
          <p14:tracePt t="125668" x="5986463" y="2871788"/>
          <p14:tracePt t="125717" x="6053138" y="2857500"/>
          <p14:tracePt t="125725" x="6072188" y="2857500"/>
          <p14:tracePt t="125737" x="6096000" y="2857500"/>
          <p14:tracePt t="125756" x="6119813" y="2852738"/>
          <p14:tracePt t="125769" x="6134100" y="2852738"/>
          <p14:tracePt t="125789" x="6148388" y="2852738"/>
          <p14:tracePt t="125792" x="6153150" y="2852738"/>
          <p14:tracePt t="125799" x="6157913" y="2852738"/>
          <p14:tracePt t="125818" x="6162675" y="2852738"/>
          <p14:tracePt t="125866" x="6238875" y="2847975"/>
          <p14:tracePt t="125896" x="6281738" y="2847975"/>
          <p14:tracePt t="125944" x="6291263" y="2847975"/>
          <p14:tracePt t="125973" x="6300788" y="2847975"/>
          <p14:tracePt t="126002" x="6310313" y="2847975"/>
          <p14:tracePt t="126020" x="6324600" y="2847975"/>
          <p14:tracePt t="126108" x="6405563" y="2847975"/>
          <p14:tracePt t="126129" x="6424613" y="2843213"/>
          <p14:tracePt t="126171" x="6434138" y="2838450"/>
          <p14:tracePt t="126201" x="6448425" y="2838450"/>
          <p14:tracePt t="126206" x="6453188" y="2838450"/>
          <p14:tracePt t="126218" x="6467475" y="2833688"/>
          <p14:tracePt t="126251" x="6486525" y="2828925"/>
          <p14:tracePt t="126263" x="6500813" y="2828925"/>
          <p14:tracePt t="126272" x="6510338" y="2824163"/>
          <p14:tracePt t="126330" x="6553200" y="2819400"/>
          <p14:tracePt t="126662" x="6557963" y="2819400"/>
          <p14:tracePt t="127221" x="6562725" y="2819400"/>
          <p14:tracePt t="127289" x="6567488" y="2819400"/>
          <p14:tracePt t="127394" x="6567488" y="2814638"/>
          <p14:tracePt t="127452" x="6577013" y="2809875"/>
          <p14:tracePt t="127517" x="6591300" y="2795588"/>
          <p14:tracePt t="127567" x="6634163" y="2757488"/>
          <p14:tracePt t="127645" x="6657975" y="2738438"/>
          <p14:tracePt t="128015" x="6653213" y="2738438"/>
          <p14:tracePt t="128040" x="6648450" y="2738438"/>
          <p14:tracePt t="128128" x="6638925" y="2738438"/>
          <p14:tracePt t="128138" x="6634163" y="2738438"/>
          <p14:tracePt t="129410" x="6638925" y="2738438"/>
          <p14:tracePt t="129455" x="6719888" y="2724150"/>
          <p14:tracePt t="129498" x="6943725" y="2724150"/>
          <p14:tracePt t="129520" x="7058025" y="2724150"/>
          <p14:tracePt t="129596" x="7286625" y="2724150"/>
          <p14:tracePt t="129628" x="7396163" y="2724150"/>
          <p14:tracePt t="129630" x="7424738" y="2724150"/>
          <p14:tracePt t="129658" x="7481888" y="2724150"/>
          <p14:tracePt t="129661" x="7496175" y="2724150"/>
          <p14:tracePt t="129676" x="7529513" y="2724150"/>
          <p14:tracePt t="129694" x="7553325" y="2724150"/>
          <p14:tracePt t="129721" x="7581900" y="2724150"/>
          <p14:tracePt t="129747" x="7596188" y="2724150"/>
          <p14:tracePt t="129752" x="7605713" y="2724150"/>
          <p14:tracePt t="129876" x="7648575" y="2733675"/>
          <p14:tracePt t="129908" x="7710488" y="2738438"/>
          <p14:tracePt t="129914" x="7724775" y="2738438"/>
          <p14:tracePt t="129950" x="7772400" y="2743200"/>
          <p14:tracePt t="129953" x="7786688" y="2752725"/>
          <p14:tracePt t="129986" x="7820025" y="2752725"/>
          <p14:tracePt t="129991" x="7834313" y="2752725"/>
          <p14:tracePt t="130063" x="7877175" y="2752725"/>
          <p14:tracePt t="130069" x="7886700" y="2752725"/>
          <p14:tracePt t="130106" x="7943850" y="2752725"/>
          <p14:tracePt t="130113" x="7953375" y="2752725"/>
          <p14:tracePt t="130123" x="7962900" y="2752725"/>
          <p14:tracePt t="130147" x="7967663" y="2752725"/>
          <p14:tracePt t="130238" x="8001000" y="2752725"/>
          <p14:tracePt t="130270" x="8039100" y="2752725"/>
          <p14:tracePt t="130284" x="8048625" y="2752725"/>
          <p14:tracePt t="130329" x="8072438" y="2752725"/>
          <p14:tracePt t="130453" x="8153400" y="2752725"/>
          <p14:tracePt t="130459" x="8167688" y="2752725"/>
          <p14:tracePt t="130468" x="8177213" y="2752725"/>
          <p14:tracePt t="130473" x="8181975" y="2752725"/>
          <p14:tracePt t="130693" x="8205788" y="2752725"/>
          <p14:tracePt t="130719" x="8210550" y="2752725"/>
          <p14:tracePt t="130783" x="8229600" y="2752725"/>
          <p14:tracePt t="130807" x="8243888" y="2752725"/>
          <p14:tracePt t="130943" x="8272463" y="2752725"/>
          <p14:tracePt t="131022" x="8296275" y="2752725"/>
          <p14:tracePt t="131053" x="8301038" y="2752725"/>
          <p14:tracePt t="131131" x="8315325" y="2752725"/>
          <p14:tracePt t="132782" x="8310563" y="2752725"/>
          <p14:tracePt t="132833" x="8296275" y="2752725"/>
          <p14:tracePt t="132879" x="8286750" y="2752725"/>
          <p14:tracePt t="132927" x="8262938" y="2752725"/>
          <p14:tracePt t="132937" x="8253413" y="2752725"/>
          <p14:tracePt t="132967" x="8229600" y="2752725"/>
          <p14:tracePt t="132976" x="8224838" y="2752725"/>
          <p14:tracePt t="132983" x="8210550" y="2752725"/>
          <p14:tracePt t="133014" x="8148638" y="2762250"/>
          <p14:tracePt t="133021" x="8139113" y="2762250"/>
          <p14:tracePt t="133030" x="8124825" y="2767013"/>
          <p14:tracePt t="133052" x="8058150" y="2771775"/>
          <p14:tracePt t="133087" x="7977188" y="2776538"/>
          <p14:tracePt t="133096" x="7905750" y="2786063"/>
          <p14:tracePt t="133107" x="7867650" y="2786063"/>
          <p14:tracePt t="133142" x="7620000" y="2790825"/>
          <p14:tracePt t="133174" x="7419975" y="2800350"/>
          <p14:tracePt t="133195" x="7234238" y="2814638"/>
          <p14:tracePt t="133288" x="6586538" y="2843213"/>
          <p14:tracePt t="133292" x="6500813" y="2852738"/>
          <p14:tracePt t="133299" x="6415088" y="2862263"/>
          <p14:tracePt t="133329" x="6157913" y="2876550"/>
          <p14:tracePt t="133380" x="5700713" y="2905125"/>
          <p14:tracePt t="133428" x="5176838" y="2962275"/>
          <p14:tracePt t="133442" x="4995863" y="2976563"/>
          <p14:tracePt t="133451" x="4910138" y="2995613"/>
          <p14:tracePt t="133473" x="4710113" y="3019425"/>
          <p14:tracePt t="133483" x="4614863" y="3024188"/>
          <p14:tracePt t="133487" x="4505325" y="3043238"/>
          <p14:tracePt t="133497" x="4414838" y="3043238"/>
          <p14:tracePt t="133518" x="4214813" y="3057525"/>
          <p14:tracePt t="133561" x="3843338" y="3081338"/>
          <p14:tracePt t="133568" x="3767138" y="3090863"/>
          <p14:tracePt t="133604" x="3619500" y="3114675"/>
          <p14:tracePt t="133617" x="3400425" y="3143250"/>
          <p14:tracePt t="133656" x="3090863" y="3181350"/>
          <p14:tracePt t="133660" x="3014663" y="3195638"/>
          <p14:tracePt t="133670" x="2947988" y="3205163"/>
          <p14:tracePt t="133691" x="2867025" y="3219450"/>
          <p14:tracePt t="133704" x="2647950" y="3257550"/>
          <p14:tracePt t="133741" x="2405063" y="3305175"/>
          <p14:tracePt t="133825" x="2095500" y="3338513"/>
          <p14:tracePt t="133831" x="2052638" y="3338513"/>
          <p14:tracePt t="133838" x="2038350" y="3338513"/>
          <p14:tracePt t="133852" x="2014538" y="3338513"/>
          <p14:tracePt t="133894" x="1914525" y="3338513"/>
          <p14:tracePt t="133928" x="1781175" y="3338513"/>
          <p14:tracePt t="133961" x="1700213" y="3338513"/>
          <p14:tracePt t="133969" x="1681163" y="3338513"/>
          <p14:tracePt t="133977" x="1662113" y="3338513"/>
          <p14:tracePt t="134038" x="1609725" y="3338513"/>
          <p14:tracePt t="134254" x="1619250" y="3328988"/>
          <p14:tracePt t="134261" x="1624013" y="3328988"/>
          <p14:tracePt t="134270" x="1628775" y="3324225"/>
          <p14:tracePt t="134275" x="1638300" y="3319463"/>
          <p14:tracePt t="134297" x="1666875" y="3300413"/>
          <p14:tracePt t="134302" x="1681163" y="3290888"/>
          <p14:tracePt t="134313" x="1714500" y="3276600"/>
          <p14:tracePt t="134342" x="1824038" y="3243263"/>
          <p14:tracePt t="134347" x="1857375" y="3233738"/>
          <p14:tracePt t="134394" x="2114550" y="3181350"/>
          <p14:tracePt t="134443" x="2324100" y="3176588"/>
          <p14:tracePt t="134450" x="2352675" y="3176588"/>
          <p14:tracePt t="134454" x="2366963" y="3176588"/>
          <p14:tracePt t="134460" x="2390775" y="3176588"/>
          <p14:tracePt t="134485" x="2466975" y="3176588"/>
          <p14:tracePt t="134493" x="2505075" y="3176588"/>
          <p14:tracePt t="134532" x="2628900" y="3176588"/>
          <p14:tracePt t="134537" x="2638425" y="3176588"/>
          <p14:tracePt t="134548" x="2643188" y="3176588"/>
          <p14:tracePt t="134706" x="2647950" y="3181350"/>
          <p14:tracePt t="134773" x="2647950" y="3205163"/>
          <p14:tracePt t="134798" x="2647950" y="3233738"/>
          <p14:tracePt t="134906" x="2609850" y="3452813"/>
          <p14:tracePt t="134912" x="2605088" y="3471863"/>
          <p14:tracePt t="134922" x="2600325" y="3481388"/>
          <p14:tracePt t="134928" x="2595563" y="3490913"/>
          <p14:tracePt t="134938" x="2581275" y="3505200"/>
          <p14:tracePt t="134940" x="2576513" y="3519488"/>
          <p14:tracePt t="134959" x="2566988" y="3548063"/>
          <p14:tracePt t="134965" x="2557463" y="3562350"/>
          <p14:tracePt t="134977" x="2552700" y="3571875"/>
          <p14:tracePt t="134981" x="2538413" y="3595688"/>
          <p14:tracePt t="134986" x="2533650" y="3605213"/>
          <p14:tracePt t="135014" x="2514600" y="3657600"/>
          <p14:tracePt t="135116" x="2457450" y="3900488"/>
          <p14:tracePt t="135127" x="2457450" y="3919538"/>
          <p14:tracePt t="135159" x="2457450" y="3986213"/>
          <p14:tracePt t="135171" x="2457450" y="4000500"/>
          <p14:tracePt t="135176" x="2457450" y="4014788"/>
          <p14:tracePt t="135185" x="2457450" y="4033838"/>
          <p14:tracePt t="135190" x="2457450" y="4052888"/>
          <p14:tracePt t="135211" x="2462213" y="4095750"/>
          <p14:tracePt t="135261" x="2471738" y="4133850"/>
          <p14:tracePt t="135266" x="2471738" y="4138613"/>
          <p14:tracePt t="135275" x="2476500" y="4143375"/>
          <p14:tracePt t="135314" x="2481263" y="4162425"/>
          <p14:tracePt t="135382" x="2505075" y="4200525"/>
          <p14:tracePt t="135427" x="2528888" y="4219575"/>
          <p14:tracePt t="135460" x="2538413" y="4229100"/>
          <p14:tracePt t="135486" x="2543175" y="4229100"/>
          <p14:tracePt t="135581" x="2771775" y="4233863"/>
          <p14:tracePt t="135622" x="2847975" y="4233863"/>
          <p14:tracePt t="135708" x="2900363" y="4200525"/>
          <p14:tracePt t="135752" x="2933700" y="4162425"/>
          <p14:tracePt t="135788" x="2967038" y="4124325"/>
          <p14:tracePt t="135797" x="2971800" y="4114800"/>
          <p14:tracePt t="135801" x="2976563" y="4105275"/>
          <p14:tracePt t="135826" x="2995613" y="4081463"/>
          <p14:tracePt t="135836" x="3005138" y="4071938"/>
          <p14:tracePt t="135865" x="3038475" y="4019550"/>
          <p14:tracePt t="135942" x="3124200" y="3886200"/>
          <p14:tracePt t="136006" x="3143250" y="3824288"/>
          <p14:tracePt t="136008" x="3148013" y="3819525"/>
          <p14:tracePt t="136017" x="3148013" y="3810000"/>
          <p14:tracePt t="136088" x="3152775" y="3771900"/>
          <p14:tracePt t="136136" x="3152775" y="3757613"/>
          <p14:tracePt t="136160" x="3152775" y="3752850"/>
          <p14:tracePt t="136196" x="3148013" y="3729038"/>
          <p14:tracePt t="136203" x="3143250" y="3729038"/>
          <p14:tracePt t="136250" x="3133725" y="3714750"/>
          <p14:tracePt t="136299" x="3128963" y="3714750"/>
          <p14:tracePt t="136379" x="3124200" y="3709988"/>
          <p14:tracePt t="136408" x="3119438" y="3709988"/>
          <p14:tracePt t="136472" x="3057525" y="3729038"/>
          <p14:tracePt t="136503" x="3043238" y="3743325"/>
          <p14:tracePt t="136570" x="3014663" y="3786188"/>
          <p14:tracePt t="136577" x="3014663" y="3795713"/>
          <p14:tracePt t="136584" x="3005138" y="3805238"/>
          <p14:tracePt t="136614" x="2995613" y="3881438"/>
          <p14:tracePt t="136672" x="2986088" y="4014788"/>
          <p14:tracePt t="136694" x="2986088" y="4043363"/>
          <p14:tracePt t="136702" x="2986088" y="4052888"/>
          <p14:tracePt t="136710" x="2990850" y="4057650"/>
          <p14:tracePt t="136719" x="2995613" y="4067175"/>
          <p14:tracePt t="136748" x="3005138" y="4081463"/>
          <p14:tracePt t="136782" x="3014663" y="4086225"/>
          <p14:tracePt t="136786" x="3019425" y="4090988"/>
          <p14:tracePt t="136847" x="3100388" y="4124325"/>
          <p14:tracePt t="136893" x="3162300" y="4129088"/>
          <p14:tracePt t="136957" x="3186113" y="4124325"/>
          <p14:tracePt t="136987" x="3219450" y="4110038"/>
          <p14:tracePt t="136990" x="3238500" y="4100513"/>
          <p14:tracePt t="137027" x="3262313" y="4081463"/>
          <p14:tracePt t="137049" x="3271838" y="4076700"/>
          <p14:tracePt t="137124" x="3324225" y="4052888"/>
          <p14:tracePt t="137159" x="3343275" y="4048125"/>
          <p14:tracePt t="137169" x="3381375" y="4033838"/>
          <p14:tracePt t="137196" x="3529013" y="4010025"/>
          <p14:tracePt t="137202" x="3552825" y="4005263"/>
          <p14:tracePt t="137211" x="3571875" y="4005263"/>
          <p14:tracePt t="137214" x="3586163" y="4005263"/>
          <p14:tracePt t="137265" x="3629025" y="4000500"/>
          <p14:tracePt t="137318" x="3657600" y="4000500"/>
          <p14:tracePt t="137343" x="3667125" y="4000500"/>
          <p14:tracePt t="137598" x="3662363" y="3986213"/>
          <p14:tracePt t="137623" x="3657600" y="3981450"/>
          <p14:tracePt t="137696" x="3605213" y="3924300"/>
          <p14:tracePt t="137704" x="3600450" y="3919538"/>
          <p14:tracePt t="137714" x="3590925" y="3914775"/>
          <p14:tracePt t="137719" x="3581400" y="3905250"/>
          <p14:tracePt t="137731" x="3571875" y="3895725"/>
          <p14:tracePt t="137739" x="3567113" y="3890963"/>
          <p14:tracePt t="137761" x="3543300" y="3871913"/>
          <p14:tracePt t="137769" x="3538538" y="3862388"/>
          <p14:tracePt t="137779" x="3533775" y="3857625"/>
          <p14:tracePt t="137826" x="3490913" y="3824288"/>
          <p14:tracePt t="137831" x="3486150" y="3814763"/>
          <p14:tracePt t="137843" x="3476625" y="3810000"/>
          <p14:tracePt t="137863" x="3471863" y="3805238"/>
          <p14:tracePt t="137904" x="3467100" y="3795713"/>
          <p14:tracePt t="137936" x="3457575" y="3786188"/>
          <p14:tracePt t="137963" x="3452813" y="3776663"/>
          <p14:tracePt t="138376" x="3452813" y="3771900"/>
          <p14:tracePt t="138487" x="3486150" y="3738563"/>
          <p14:tracePt t="138518" x="3533775" y="3705225"/>
          <p14:tracePt t="138549" x="3567113" y="3686175"/>
          <p14:tracePt t="138775" x="3595688" y="3686175"/>
          <p14:tracePt t="138783" x="3605213" y="3686175"/>
          <p14:tracePt t="138812" x="3638550" y="3686175"/>
          <p14:tracePt t="138823" x="3657600" y="3686175"/>
          <p14:tracePt t="138828" x="3667125" y="3686175"/>
          <p14:tracePt t="138838" x="3676650" y="3686175"/>
          <p14:tracePt t="138843" x="3681413" y="3686175"/>
          <p14:tracePt t="138851" x="3690938" y="3686175"/>
          <p14:tracePt t="138954" x="3881438" y="3695700"/>
          <p14:tracePt t="139478" x="3943350" y="3752850"/>
          <p14:tracePt t="139537" x="4071938" y="3838575"/>
          <p14:tracePt t="139549" x="4100513" y="3867150"/>
          <p14:tracePt t="139610" x="4286250" y="3986213"/>
          <p14:tracePt t="139615" x="4300538" y="3995738"/>
          <p14:tracePt t="139625" x="4319588" y="4010025"/>
          <p14:tracePt t="139664" x="4386263" y="4052888"/>
          <p14:tracePt t="139669" x="4395788" y="4062413"/>
          <p14:tracePt t="139680" x="4414838" y="4076700"/>
          <p14:tracePt t="139692" x="4429125" y="4081463"/>
          <p14:tracePt t="139698" x="4443413" y="4095750"/>
          <p14:tracePt t="139708" x="4448175" y="4105275"/>
          <p14:tracePt t="139745" x="4495800" y="4133850"/>
          <p14:tracePt t="139751" x="4500563" y="4138613"/>
          <p14:tracePt t="139756" x="4510088" y="4138613"/>
          <p14:tracePt t="139764" x="4514850" y="4138613"/>
          <p14:tracePt t="139772" x="4519613" y="4138613"/>
          <p14:tracePt t="139895" x="4576763" y="4124325"/>
          <p14:tracePt t="139903" x="4586288" y="4119563"/>
          <p14:tracePt t="139909" x="4591050" y="4119563"/>
          <p14:tracePt t="139914" x="4591050" y="4114800"/>
          <p14:tracePt t="139960" x="4605338" y="4100513"/>
          <p14:tracePt t="140047" x="4686300" y="4029075"/>
          <p14:tracePt t="140088" x="4738688" y="3986213"/>
          <p14:tracePt t="140153" x="4791075" y="3929063"/>
          <p14:tracePt t="140157" x="4810125" y="3895725"/>
          <p14:tracePt t="140192" x="4848225" y="3852863"/>
          <p14:tracePt t="140233" x="4891088" y="3805238"/>
          <p14:tracePt t="140284" x="4919663" y="3724275"/>
          <p14:tracePt t="140300" x="4929188" y="3705225"/>
          <p14:tracePt t="140319" x="4933950" y="3686175"/>
          <p14:tracePt t="140361" x="4938713" y="3667125"/>
          <p14:tracePt t="140508" x="4910138" y="3657600"/>
          <p14:tracePt t="140539" x="4900613" y="3657600"/>
          <p14:tracePt t="140583" x="4838700" y="3657600"/>
          <p14:tracePt t="140615" x="4719638" y="3667125"/>
          <p14:tracePt t="140644" x="4657725" y="3686175"/>
          <p14:tracePt t="140654" x="4648200" y="3686175"/>
          <p14:tracePt t="140671" x="4643438" y="3690938"/>
          <p14:tracePt t="140754" x="4629150" y="3700463"/>
          <p14:tracePt t="140785" x="4595813" y="3729038"/>
          <p14:tracePt t="140818" x="4572000" y="3757613"/>
          <p14:tracePt t="140829" x="4562475" y="3771900"/>
          <p14:tracePt t="140865" x="4543425" y="3805238"/>
          <p14:tracePt t="140902" x="4529138" y="3857625"/>
          <p14:tracePt t="140914" x="4519613" y="3881438"/>
          <p14:tracePt t="140920" x="4519613" y="3890963"/>
          <p14:tracePt t="140947" x="4519613" y="3919538"/>
          <p14:tracePt t="140953" x="4519613" y="3929063"/>
          <p14:tracePt t="140958" x="4519613" y="3943350"/>
          <p14:tracePt t="140963" x="4519613" y="3948113"/>
          <p14:tracePt t="140971" x="4519613" y="3957638"/>
          <p14:tracePt t="140994" x="4519613" y="3990975"/>
          <p14:tracePt t="141003" x="4519613" y="4000500"/>
          <p14:tracePt t="141015" x="4519613" y="4024313"/>
          <p14:tracePt t="141023" x="4524375" y="4033838"/>
          <p14:tracePt t="141031" x="4529138" y="4043363"/>
          <p14:tracePt t="141050" x="4543425" y="4057650"/>
          <p14:tracePt t="141052" x="4552950" y="4062413"/>
          <p14:tracePt t="141062" x="4557713" y="4067175"/>
          <p14:tracePt t="141146" x="4614863" y="4095750"/>
          <p14:tracePt t="141153" x="4619625" y="4095750"/>
          <p14:tracePt t="141160" x="4629150" y="4095750"/>
          <p14:tracePt t="141171" x="4643438" y="4095750"/>
          <p14:tracePt t="141177" x="4648200" y="4095750"/>
          <p14:tracePt t="141187" x="4652963" y="4095750"/>
          <p14:tracePt t="141207" x="4681538" y="4095750"/>
          <p14:tracePt t="141272" x="4733925" y="4095750"/>
          <p14:tracePt t="141339" x="4738688" y="4090988"/>
          <p14:tracePt t="141361" x="4743450" y="4081463"/>
          <p14:tracePt t="141423" x="4743450" y="4038600"/>
          <p14:tracePt t="141431" x="4743450" y="4014788"/>
          <p14:tracePt t="141467" x="4743450" y="3976688"/>
          <p14:tracePt t="141488" x="4733925" y="3957638"/>
          <p14:tracePt t="141546" x="4695825" y="3900488"/>
          <p14:tracePt t="141573" x="4672013" y="3881438"/>
          <p14:tracePt t="141639" x="4652963" y="3852863"/>
          <p14:tracePt t="141673" x="4648200" y="3852863"/>
          <p14:tracePt t="141703" x="4638675" y="3852863"/>
          <p14:tracePt t="141741" x="4605338" y="3862388"/>
          <p14:tracePt t="141792" x="4567238" y="3886200"/>
          <p14:tracePt t="141819" x="4552950" y="3905250"/>
          <p14:tracePt t="141890" x="4519613" y="3943350"/>
          <p14:tracePt t="141894" x="4519613" y="3948113"/>
          <p14:tracePt t="141971" x="4514850" y="3962400"/>
          <p14:tracePt t="142002" x="4510088" y="3971925"/>
          <p14:tracePt t="142115" x="4500563" y="4048125"/>
          <p14:tracePt t="142154" x="4500563" y="4081463"/>
          <p14:tracePt t="142161" x="4500563" y="4090988"/>
          <p14:tracePt t="142189" x="4500563" y="4100513"/>
          <p14:tracePt t="142247" x="4514850" y="4138613"/>
          <p14:tracePt t="142280" x="4538663" y="4162425"/>
          <p14:tracePt t="142375" x="4762500" y="4248150"/>
          <p14:tracePt t="142412" x="4976813" y="4257675"/>
          <p14:tracePt t="142418" x="4995863" y="4257675"/>
          <p14:tracePt t="142426" x="5019675" y="4257675"/>
          <p14:tracePt t="142435" x="5033963" y="4257675"/>
          <p14:tracePt t="142491" x="5048250" y="4252913"/>
          <p14:tracePt t="142596" x="5224463" y="4205288"/>
          <p14:tracePt t="142645" x="5248275" y="4191000"/>
          <p14:tracePt t="142679" x="5248275" y="4186238"/>
          <p14:tracePt t="142850" x="5248275" y="4176713"/>
          <p14:tracePt t="142913" x="5248275" y="4157663"/>
          <p14:tracePt t="142915" x="5248275" y="4152900"/>
          <p14:tracePt t="142929" x="5243513" y="4148138"/>
          <p14:tracePt t="143021" x="5219700" y="4100513"/>
          <p14:tracePt t="143048" x="5219700" y="4095750"/>
          <p14:tracePt t="143158" x="5214938" y="4052888"/>
          <p14:tracePt t="143362" x="5210175" y="4052888"/>
          <p14:tracePt t="143420" x="5167313" y="4052888"/>
          <p14:tracePt t="143425" x="5143500" y="4057650"/>
          <p14:tracePt t="143429" x="5129213" y="4057650"/>
          <p14:tracePt t="143451" x="5076825" y="4067175"/>
          <p14:tracePt t="143455" x="5062538" y="4071938"/>
          <p14:tracePt t="143482" x="4995863" y="4071938"/>
          <p14:tracePt t="143485" x="4981575" y="4071938"/>
          <p14:tracePt t="143507" x="4953000" y="4071938"/>
          <p14:tracePt t="143541" x="4924425" y="4071938"/>
          <p14:tracePt t="143563" x="4910138" y="4071938"/>
          <p14:tracePt t="143568" x="4905375" y="4071938"/>
          <p14:tracePt t="143596" x="4895850" y="4071938"/>
          <p14:tracePt t="143703" x="4857750" y="4071938"/>
          <p14:tracePt t="143884" x="4824413" y="4071938"/>
          <p14:tracePt t="143889" x="4805363" y="4071938"/>
          <p14:tracePt t="143897" x="4795838" y="4071938"/>
          <p14:tracePt t="143920" x="4772025" y="4071938"/>
          <p14:tracePt t="143925" x="4767263" y="4071938"/>
          <p14:tracePt t="143986" x="4762500" y="4071938"/>
          <p14:tracePt t="144347" x="4767263" y="4071938"/>
          <p14:tracePt t="144403" x="4767263" y="4067175"/>
          <p14:tracePt t="144429" x="4776788" y="4062413"/>
          <p14:tracePt t="144478" x="4781550" y="4057650"/>
          <p14:tracePt t="144535" x="4791075" y="4048125"/>
          <p14:tracePt t="144566" x="4791075" y="4043363"/>
          <p14:tracePt t="144613" x="4795838" y="4043363"/>
          <p14:tracePt t="144677" x="4800600" y="4043363"/>
          <p14:tracePt t="145109" x="4833938" y="4029075"/>
          <p14:tracePt t="145133" x="4838700" y="4029075"/>
          <p14:tracePt t="145144" x="4848225" y="4029075"/>
          <p14:tracePt t="145176" x="4852988" y="4029075"/>
          <p14:tracePt t="145235" x="4867275" y="4029075"/>
          <p14:tracePt t="145267" x="4900613" y="4038600"/>
          <p14:tracePt t="145273" x="4905375" y="4038600"/>
          <p14:tracePt t="145317" x="4910138" y="4043363"/>
          <p14:tracePt t="145473" x="4933950" y="4043363"/>
          <p14:tracePt t="145503" x="4967288" y="4043363"/>
          <p14:tracePt t="145514" x="4981575" y="4043363"/>
          <p14:tracePt t="145520" x="4986338" y="4043363"/>
          <p14:tracePt t="145525" x="4995863" y="4043363"/>
          <p14:tracePt t="145536" x="5000625" y="4043363"/>
          <p14:tracePt t="145543" x="5005388" y="4043363"/>
          <p14:tracePt t="145550" x="5010150" y="4043363"/>
          <p14:tracePt t="145581" x="5024438" y="4043363"/>
          <p14:tracePt t="145627" x="5081588" y="4043363"/>
          <p14:tracePt t="145668" x="5114925" y="4043363"/>
          <p14:tracePt t="145705" x="5143500" y="4043363"/>
          <p14:tracePt t="145758" x="5162550" y="4043363"/>
          <p14:tracePt t="146563" x="5167313" y="4043363"/>
          <p14:tracePt t="146590" x="5181600" y="4038600"/>
          <p14:tracePt t="146662" x="5276850" y="4014788"/>
          <p14:tracePt t="146668" x="5291138" y="4014788"/>
          <p14:tracePt t="146673" x="5300663" y="4010025"/>
          <p14:tracePt t="146681" x="5310188" y="4010025"/>
          <p14:tracePt t="146684" x="5314950" y="4005263"/>
          <p14:tracePt t="146711" x="5334000" y="3995738"/>
          <p14:tracePt t="146717" x="5343525" y="3995738"/>
          <p14:tracePt t="146727" x="5353050" y="3990975"/>
          <p14:tracePt t="146738" x="5376863" y="3981450"/>
          <p14:tracePt t="146747" x="5386388" y="3976688"/>
          <p14:tracePt t="146753" x="5405438" y="3971925"/>
          <p14:tracePt t="146764" x="5419725" y="3967163"/>
          <p14:tracePt t="146776" x="5453063" y="3952875"/>
          <p14:tracePt t="146787" x="5467350" y="3948113"/>
          <p14:tracePt t="146792" x="5481638" y="3943350"/>
          <p14:tracePt t="146797" x="5491163" y="3938588"/>
          <p14:tracePt t="146822" x="5505450" y="3929063"/>
          <p14:tracePt t="146919" x="5548313" y="3895725"/>
          <p14:tracePt t="146935" x="5553075" y="3890963"/>
          <p14:tracePt t="146956" x="5557838" y="3886200"/>
          <p14:tracePt t="147013" x="5586413" y="3867150"/>
          <p14:tracePt t="147020" x="5591175" y="3867150"/>
          <p14:tracePt t="147025" x="5595938" y="3862388"/>
          <p14:tracePt t="147072" x="5605463" y="3857625"/>
          <p14:tracePt t="147186" x="5610225" y="3852863"/>
          <p14:tracePt t="147350" x="5614988" y="3852863"/>
          <p14:tracePt t="147656" x="5676900" y="3852863"/>
          <p14:tracePt t="147662" x="5686425" y="3857625"/>
          <p14:tracePt t="147671" x="5705475" y="3857625"/>
          <p14:tracePt t="147677" x="5719763" y="3862388"/>
          <p14:tracePt t="147700" x="5772150" y="3867150"/>
          <p14:tracePt t="147762" x="5881688" y="3867150"/>
          <p14:tracePt t="147769" x="5886450" y="3862388"/>
          <p14:tracePt t="147799" x="5891213" y="3862388"/>
          <p14:tracePt t="147825" x="5905500" y="3848100"/>
          <p14:tracePt t="147831" x="5905500" y="3843338"/>
          <p14:tracePt t="147836" x="5910263" y="3838575"/>
          <p14:tracePt t="147844" x="5915025" y="3833813"/>
          <p14:tracePt t="147853" x="5919788" y="3833813"/>
          <p14:tracePt t="147857" x="5924550" y="3829050"/>
          <p14:tracePt t="147884" x="5934075" y="3810000"/>
          <p14:tracePt t="147891" x="5938838" y="3800475"/>
          <p14:tracePt t="147896" x="5938838" y="3795713"/>
          <p14:tracePt t="147937" x="5943600" y="3786188"/>
          <p14:tracePt t="147943" x="5943600" y="3776663"/>
          <p14:tracePt t="147945" x="5943600" y="3771900"/>
          <p14:tracePt t="147954" x="5943600" y="3767138"/>
          <p14:tracePt t="147983" x="5943600" y="3757613"/>
          <p14:tracePt t="148044" x="5943600" y="3719513"/>
          <p14:tracePt t="148072" x="5943600" y="3709988"/>
          <p14:tracePt t="148078" x="5943600" y="3705225"/>
          <p14:tracePt t="148096" x="5943600" y="3700463"/>
          <p14:tracePt t="148131" x="5938838" y="3690938"/>
          <p14:tracePt t="148186" x="5934075" y="3676650"/>
          <p14:tracePt t="148224" x="5929313" y="3676650"/>
          <p14:tracePt t="148330" x="5924550" y="3676650"/>
          <p14:tracePt t="148362" x="5919788" y="3676650"/>
          <p14:tracePt t="148413" x="5905500" y="3676650"/>
          <p14:tracePt t="148444" x="5853113" y="3700463"/>
          <p14:tracePt t="148480" x="5805488" y="3733800"/>
          <p14:tracePt t="148502" x="5781675" y="3757613"/>
          <p14:tracePt t="148515" x="5753100" y="3781425"/>
          <p14:tracePt t="148526" x="5748338" y="3790950"/>
          <p14:tracePt t="148537" x="5738813" y="3800475"/>
          <p14:tracePt t="148541" x="5729288" y="3805238"/>
          <p14:tracePt t="148548" x="5724525" y="3814763"/>
          <p14:tracePt t="148558" x="5719763" y="3819525"/>
          <p14:tracePt t="148562" x="5719763" y="3824288"/>
          <p14:tracePt t="148570" x="5715000" y="3829050"/>
          <p14:tracePt t="148614" x="5705475" y="3871913"/>
          <p14:tracePt t="148676" x="5695950" y="3952875"/>
          <p14:tracePt t="148681" x="5695950" y="3957638"/>
          <p14:tracePt t="148689" x="5695950" y="3976688"/>
          <p14:tracePt t="148710" x="5695950" y="3995738"/>
          <p14:tracePt t="148747" x="5710238" y="4033838"/>
          <p14:tracePt t="148753" x="5715000" y="4038600"/>
          <p14:tracePt t="148787" x="5715000" y="4043363"/>
          <p14:tracePt t="148872" x="5781675" y="4043363"/>
          <p14:tracePt t="148877" x="5805488" y="4038600"/>
          <p14:tracePt t="148885" x="5819775" y="4038600"/>
          <p14:tracePt t="148929" x="5991225" y="4005263"/>
          <p14:tracePt t="148975" x="6138863" y="3948113"/>
          <p14:tracePt t="149005" x="6167438" y="3924300"/>
          <p14:tracePt t="149072" x="6196013" y="3905250"/>
          <p14:tracePt t="150155" x="0" y="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9504A-1E56-4CC0-8571-3DC8AB6982BE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9C028-7FFC-47D3-9DE5-A871F8AB327D}" type="slidenum">
              <a:rPr lang="en-US" altLang="zh-CN"/>
              <a:pPr/>
              <a:t>19</a:t>
            </a:fld>
            <a:endParaRPr lang="en-US" altLang="zh-CN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8 </a:t>
            </a:r>
            <a:r>
              <a:rPr lang="zh-CN" altLang="en-US"/>
              <a:t>验证 </a:t>
            </a:r>
          </a:p>
        </p:txBody>
      </p:sp>
      <p:sp>
        <p:nvSpPr>
          <p:cNvPr id="141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14400"/>
            <a:ext cx="8229600" cy="52165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600" dirty="0"/>
              <a:t>% cc0 selectsort.c0 sort-time.c0</a:t>
            </a:r>
          </a:p>
          <a:p>
            <a:pPr marL="0" indent="0">
              <a:buNone/>
            </a:pPr>
            <a:r>
              <a:rPr lang="en-US" altLang="zh-CN" sz="1600" dirty="0"/>
              <a:t>% time ./</a:t>
            </a:r>
            <a:r>
              <a:rPr lang="en-US" altLang="zh-CN" sz="1600" dirty="0" err="1"/>
              <a:t>a.out</a:t>
            </a:r>
            <a:r>
              <a:rPr lang="en-US" altLang="zh-CN" sz="1600" dirty="0"/>
              <a:t> -n 1000 -r 100</a:t>
            </a:r>
          </a:p>
          <a:p>
            <a:pPr marL="0" indent="0">
              <a:buNone/>
            </a:pPr>
            <a:r>
              <a:rPr lang="en-US" altLang="zh-CN" sz="1600" dirty="0"/>
              <a:t>Timing array of size 1000, 100 times</a:t>
            </a:r>
          </a:p>
          <a:p>
            <a:pPr marL="0" indent="0">
              <a:buNone/>
            </a:pPr>
            <a:r>
              <a:rPr lang="en-US" altLang="zh-CN" sz="1600" dirty="0"/>
              <a:t>0</a:t>
            </a:r>
          </a:p>
          <a:p>
            <a:pPr marL="0" indent="0">
              <a:buNone/>
            </a:pPr>
            <a:r>
              <a:rPr lang="en-US" altLang="zh-CN" sz="1600" dirty="0"/>
              <a:t>0.700u 0.001s 0:00.70 100.0% 0+0k 0+0io 0pf+0w</a:t>
            </a:r>
          </a:p>
          <a:p>
            <a:pPr marL="0" indent="0">
              <a:buNone/>
            </a:pPr>
            <a:r>
              <a:rPr lang="en-US" altLang="zh-CN" sz="1600" dirty="0"/>
              <a:t>% time ./</a:t>
            </a:r>
            <a:r>
              <a:rPr lang="en-US" altLang="zh-CN" sz="1600" dirty="0" err="1"/>
              <a:t>a.out</a:t>
            </a:r>
            <a:r>
              <a:rPr lang="en-US" altLang="zh-CN" sz="1600" dirty="0"/>
              <a:t> -n 2000 -r 100</a:t>
            </a:r>
          </a:p>
          <a:p>
            <a:pPr marL="0" indent="0">
              <a:buNone/>
            </a:pPr>
            <a:r>
              <a:rPr lang="en-US" altLang="zh-CN" sz="1600" dirty="0"/>
              <a:t>Timing array of size 2000, 100 times</a:t>
            </a:r>
          </a:p>
          <a:p>
            <a:pPr marL="0" indent="0">
              <a:buNone/>
            </a:pPr>
            <a:r>
              <a:rPr lang="en-US" altLang="zh-CN" sz="1600" dirty="0"/>
              <a:t>0</a:t>
            </a:r>
          </a:p>
          <a:p>
            <a:pPr marL="0" indent="0">
              <a:buNone/>
            </a:pPr>
            <a:r>
              <a:rPr lang="en-US" altLang="zh-CN" sz="1600" dirty="0"/>
              <a:t>2.700u 0.001s 0:02.70 100.0% 0+0k 0+0io 0pf+0w</a:t>
            </a:r>
          </a:p>
          <a:p>
            <a:pPr marL="0" indent="0">
              <a:buNone/>
            </a:pPr>
            <a:r>
              <a:rPr lang="en-US" altLang="zh-CN" sz="1600" dirty="0"/>
              <a:t>% time ./</a:t>
            </a:r>
            <a:r>
              <a:rPr lang="en-US" altLang="zh-CN" sz="1600" dirty="0" err="1"/>
              <a:t>a.out</a:t>
            </a:r>
            <a:r>
              <a:rPr lang="en-US" altLang="zh-CN" sz="1600" dirty="0"/>
              <a:t> -n 4000 -r 100</a:t>
            </a:r>
          </a:p>
          <a:p>
            <a:pPr marL="0" indent="0">
              <a:buNone/>
            </a:pPr>
            <a:r>
              <a:rPr lang="en-US" altLang="zh-CN" sz="1600" dirty="0"/>
              <a:t>Timing array of size 4000, 100 times</a:t>
            </a:r>
          </a:p>
          <a:p>
            <a:pPr marL="0" indent="0">
              <a:buNone/>
            </a:pPr>
            <a:r>
              <a:rPr lang="en-US" altLang="zh-CN" sz="1600" dirty="0"/>
              <a:t>0</a:t>
            </a:r>
          </a:p>
          <a:p>
            <a:pPr marL="0" indent="0">
              <a:buNone/>
            </a:pPr>
            <a:r>
              <a:rPr lang="en-US" altLang="zh-CN" sz="1600" dirty="0"/>
              <a:t>10.790u 0.002s 0:10.79 100.0% 0+0k 0+0io 0pf+0w</a:t>
            </a:r>
          </a:p>
          <a:p>
            <a:pPr marL="0" indent="0">
              <a:buNone/>
            </a:pPr>
            <a:r>
              <a:rPr lang="en-US" altLang="zh-CN" sz="1600" dirty="0"/>
              <a:t>% time ./</a:t>
            </a:r>
            <a:r>
              <a:rPr lang="en-US" altLang="zh-CN" sz="1600" dirty="0" err="1"/>
              <a:t>a.out</a:t>
            </a:r>
            <a:r>
              <a:rPr lang="en-US" altLang="zh-CN" sz="1600" dirty="0"/>
              <a:t> -n 8000 -r 100</a:t>
            </a:r>
          </a:p>
          <a:p>
            <a:pPr marL="0" indent="0">
              <a:buNone/>
            </a:pPr>
            <a:r>
              <a:rPr lang="en-US" altLang="zh-CN" sz="1600" dirty="0"/>
              <a:t>Timing array of size 8000, 100 times</a:t>
            </a:r>
          </a:p>
          <a:p>
            <a:pPr marL="0" indent="0">
              <a:buNone/>
            </a:pPr>
            <a:r>
              <a:rPr lang="en-US" altLang="zh-CN" sz="1600" dirty="0"/>
              <a:t>0</a:t>
            </a:r>
          </a:p>
          <a:p>
            <a:pPr marL="0" indent="0">
              <a:buNone/>
            </a:pPr>
            <a:r>
              <a:rPr lang="en-US" altLang="zh-CN" sz="1600" dirty="0"/>
              <a:t>42.796u 0.009s 0:42.80 99.9% 0+0k 0+0io 0pf+0w</a:t>
            </a:r>
          </a:p>
          <a:p>
            <a:pPr marL="0" indent="0">
              <a:buNone/>
            </a:pPr>
            <a:r>
              <a:rPr lang="en-US" altLang="zh-CN" sz="1600" dirty="0"/>
              <a:t>%</a:t>
            </a:r>
            <a:endParaRPr lang="zh-CN" altLang="zh-CN" sz="1600" dirty="0"/>
          </a:p>
        </p:txBody>
      </p:sp>
      <p:pic>
        <p:nvPicPr>
          <p:cNvPr id="4098" name="图片 6" descr="捕获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258179"/>
            <a:ext cx="4572000" cy="252896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音频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368"/>
    </mc:Choice>
    <mc:Fallback>
      <p:transition spd="slow" advTm="2143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959" x="4195763" y="3405188"/>
          <p14:tracePt t="14964" x="4162425" y="3400425"/>
          <p14:tracePt t="14981" x="4110038" y="3400425"/>
          <p14:tracePt t="14988" x="4081463" y="3390900"/>
          <p14:tracePt t="14994" x="4048125" y="3390900"/>
          <p14:tracePt t="15016" x="3948113" y="3381375"/>
          <p14:tracePt t="15021" x="3910013" y="3371850"/>
          <p14:tracePt t="15031" x="3867150" y="3367088"/>
          <p14:tracePt t="15117" x="3276600" y="3324225"/>
          <p14:tracePt t="15121" x="3219450" y="3324225"/>
          <p14:tracePt t="15130" x="3143250" y="3314700"/>
          <p14:tracePt t="15146" x="3038475" y="3300413"/>
          <p14:tracePt t="15170" x="2843213" y="3286125"/>
          <p14:tracePt t="15193" x="2728913" y="3281363"/>
          <p14:tracePt t="15216" x="2595563" y="3257550"/>
          <p14:tracePt t="15221" x="2566988" y="3252788"/>
          <p14:tracePt t="15226" x="2500313" y="3248025"/>
          <p14:tracePt t="15234" x="2447925" y="3238500"/>
          <p14:tracePt t="15253" x="2314575" y="3214688"/>
          <p14:tracePt t="15256" x="2257425" y="3209925"/>
          <p14:tracePt t="15268" x="2119313" y="3195638"/>
          <p14:tracePt t="15287" x="2014538" y="3186113"/>
          <p14:tracePt t="15315" x="1843088" y="3157538"/>
          <p14:tracePt t="15323" x="1828800" y="3152775"/>
          <p14:tracePt t="15333" x="1781175" y="3143250"/>
          <p14:tracePt t="15338" x="1738313" y="3128963"/>
          <p14:tracePt t="15343" x="1724025" y="3124200"/>
          <p14:tracePt t="15351" x="1685925" y="3109913"/>
          <p14:tracePt t="15359" x="1666875" y="3105150"/>
          <p14:tracePt t="15378" x="1600200" y="3076575"/>
          <p14:tracePt t="15419" x="1476375" y="2995613"/>
          <p14:tracePt t="15422" x="1452563" y="2971800"/>
          <p14:tracePt t="15453" x="1343025" y="2843213"/>
          <p14:tracePt t="15457" x="1295400" y="2781300"/>
          <p14:tracePt t="15467" x="1252538" y="2719388"/>
          <p14:tracePt t="15487" x="1157288" y="2586038"/>
          <p14:tracePt t="15533" x="1004888" y="2328863"/>
          <p14:tracePt t="15565" x="938213" y="2166938"/>
          <p14:tracePt t="15628" x="842963" y="1943100"/>
          <p14:tracePt t="15640" x="838200" y="1924050"/>
          <p14:tracePt t="15685" x="809625" y="1852613"/>
          <p14:tracePt t="15703" x="800100" y="1819275"/>
          <p14:tracePt t="15732" x="795338" y="1800225"/>
          <p14:tracePt t="15750" x="790575" y="1766888"/>
          <p14:tracePt t="15796" x="757238" y="1681163"/>
          <p14:tracePt t="15822" x="752475" y="1657350"/>
          <p14:tracePt t="15889" x="704850" y="1524000"/>
          <p14:tracePt t="15892" x="700088" y="1500188"/>
          <p14:tracePt t="15915" x="695325" y="1481138"/>
          <p14:tracePt t="15956" x="695325" y="1452563"/>
          <p14:tracePt t="15974" x="695325" y="1438275"/>
          <p14:tracePt t="16015" x="695325" y="1381125"/>
          <p14:tracePt t="16020" x="695325" y="1343025"/>
          <p14:tracePt t="16049" x="700088" y="1300163"/>
          <p14:tracePt t="16074" x="704850" y="1223963"/>
          <p14:tracePt t="16102" x="704850" y="1185863"/>
          <p14:tracePt t="16185" x="719138" y="1104900"/>
          <p14:tracePt t="16216" x="723900" y="1100138"/>
          <p14:tracePt t="16264" x="728663" y="1095375"/>
          <p14:tracePt t="16356" x="733425" y="1095375"/>
          <p14:tracePt t="16379" x="738188" y="1095375"/>
          <p14:tracePt t="16419" x="785813" y="1100138"/>
          <p14:tracePt t="16427" x="795338" y="1100138"/>
          <p14:tracePt t="16461" x="847725" y="1123950"/>
          <p14:tracePt t="16526" x="947738" y="1152525"/>
          <p14:tracePt t="16549" x="1000125" y="1162050"/>
          <p14:tracePt t="16595" x="1090613" y="1185863"/>
          <p14:tracePt t="16630" x="1114425" y="1185863"/>
          <p14:tracePt t="16705" x="1157288" y="1195388"/>
          <p14:tracePt t="16797" x="1162050" y="1195388"/>
          <p14:tracePt t="16836" x="1166813" y="1195388"/>
          <p14:tracePt t="16911" x="1171575" y="1200150"/>
          <p14:tracePt t="17049" x="1190625" y="1209675"/>
          <p14:tracePt t="17082" x="1200150" y="1223963"/>
          <p14:tracePt t="17129" x="1209675" y="1228725"/>
          <p14:tracePt t="17163" x="1228725" y="1243013"/>
          <p14:tracePt t="17218" x="1262063" y="1262063"/>
          <p14:tracePt t="17247" x="1276350" y="1262063"/>
          <p14:tracePt t="17306" x="1285875" y="1271588"/>
          <p14:tracePt t="19130" x="1295400" y="1276350"/>
          <p14:tracePt t="19160" x="1304925" y="1276350"/>
          <p14:tracePt t="19803" x="1314450" y="1276350"/>
          <p14:tracePt t="19989" x="1347788" y="1276350"/>
          <p14:tracePt t="20015" x="1381125" y="1276350"/>
          <p14:tracePt t="20021" x="1390650" y="1281113"/>
          <p14:tracePt t="20054" x="1404938" y="1281113"/>
          <p14:tracePt t="20139" x="1452563" y="1281113"/>
          <p14:tracePt t="20162" x="1500188" y="1285875"/>
          <p14:tracePt t="20169" x="1514475" y="1290638"/>
          <p14:tracePt t="20178" x="1528763" y="1290638"/>
          <p14:tracePt t="20188" x="1562100" y="1295400"/>
          <p14:tracePt t="20197" x="1571625" y="1295400"/>
          <p14:tracePt t="20225" x="1576388" y="1300163"/>
          <p14:tracePt t="20243" x="1581150" y="1300163"/>
          <p14:tracePt t="20320" x="1638300" y="1300163"/>
          <p14:tracePt t="20329" x="1652588" y="1300163"/>
          <p14:tracePt t="20350" x="1700213" y="1300163"/>
          <p14:tracePt t="20362" x="1714500" y="1300163"/>
          <p14:tracePt t="20387" x="1743075" y="1300163"/>
          <p14:tracePt t="20422" x="1766888" y="1300163"/>
          <p14:tracePt t="20437" x="1776413" y="1300163"/>
          <p14:tracePt t="20461" x="1804988" y="1300163"/>
          <p14:tracePt t="20510" x="2009775" y="1300163"/>
          <p14:tracePt t="20518" x="2024063" y="1300163"/>
          <p14:tracePt t="20523" x="2033588" y="1300163"/>
          <p14:tracePt t="20530" x="2043113" y="1300163"/>
          <p14:tracePt t="20563" x="2062163" y="1300163"/>
          <p14:tracePt t="20592" x="2090738" y="1300163"/>
          <p14:tracePt t="20612" x="2124075" y="1300163"/>
          <p14:tracePt t="20653" x="2185988" y="1304925"/>
          <p14:tracePt t="20659" x="2200275" y="1304925"/>
          <p14:tracePt t="20665" x="2209800" y="1304925"/>
          <p14:tracePt t="20673" x="2219325" y="1304925"/>
          <p14:tracePt t="20679" x="2233613" y="1304925"/>
          <p14:tracePt t="20701" x="2252663" y="1304925"/>
          <p14:tracePt t="20710" x="2257425" y="1304925"/>
          <p14:tracePt t="20720" x="2262188" y="1304925"/>
          <p14:tracePt t="20740" x="2276475" y="1304925"/>
          <p14:tracePt t="20778" x="2309813" y="1304925"/>
          <p14:tracePt t="20802" x="2324100" y="1304925"/>
          <p14:tracePt t="20834" x="2352675" y="1304925"/>
          <p14:tracePt t="20882" x="2390775" y="1304925"/>
          <p14:tracePt t="20918" x="2409825" y="1300163"/>
          <p14:tracePt t="21051" x="2414588" y="1295400"/>
          <p14:tracePt t="21074" x="2414588" y="1290638"/>
          <p14:tracePt t="21110" x="2438400" y="1252538"/>
          <p14:tracePt t="21115" x="2452688" y="1243013"/>
          <p14:tracePt t="21118" x="2452688" y="1238250"/>
          <p14:tracePt t="21127" x="2457450" y="1228725"/>
          <p14:tracePt t="21189" x="2462213" y="1223963"/>
          <p14:tracePt t="21271" x="2466975" y="1204913"/>
          <p14:tracePt t="21334" x="2476500" y="1181100"/>
          <p14:tracePt t="21363" x="2486025" y="1162050"/>
          <p14:tracePt t="21396" x="2490788" y="1138238"/>
          <p14:tracePt t="21426" x="2495550" y="1123950"/>
          <p14:tracePt t="21483" x="2495550" y="1119188"/>
          <p14:tracePt t="21505" x="2495550" y="1114425"/>
          <p14:tracePt t="21547" x="2495550" y="1109663"/>
          <p14:tracePt t="21575" x="2495550" y="1095375"/>
          <p14:tracePt t="21618" x="2495550" y="1071563"/>
          <p14:tracePt t="21621" x="2495550" y="1057275"/>
          <p14:tracePt t="21655" x="2495550" y="1047750"/>
          <p14:tracePt t="21700" x="2495550" y="1038225"/>
          <p14:tracePt t="21802" x="2490788" y="1033463"/>
          <p14:tracePt t="21831" x="2490788" y="1028700"/>
          <p14:tracePt t="21920" x="2476500" y="1019175"/>
          <p14:tracePt t="21960" x="2438400" y="1009650"/>
          <p14:tracePt t="22030" x="2386013" y="1000125"/>
          <p14:tracePt t="22036" x="2371725" y="995363"/>
          <p14:tracePt t="22065" x="2300288" y="985838"/>
          <p14:tracePt t="22079" x="2281238" y="981075"/>
          <p14:tracePt t="22127" x="2276475" y="981075"/>
          <p14:tracePt t="22145" x="2252663" y="981075"/>
          <p14:tracePt t="22154" x="2243138" y="976313"/>
          <p14:tracePt t="22172" x="2224088" y="976313"/>
          <p14:tracePt t="22197" x="2190750" y="966788"/>
          <p14:tracePt t="22221" x="2166938" y="966788"/>
          <p14:tracePt t="22282" x="2138363" y="966788"/>
          <p14:tracePt t="22336" x="2014538" y="957263"/>
          <p14:tracePt t="22362" x="1990725" y="957263"/>
          <p14:tracePt t="22384" x="1981200" y="957263"/>
          <p14:tracePt t="22411" x="1947863" y="952500"/>
          <p14:tracePt t="22436" x="1895475" y="952500"/>
          <p14:tracePt t="22476" x="1824038" y="942975"/>
          <p14:tracePt t="22502" x="1795463" y="938213"/>
          <p14:tracePt t="22531" x="1766888" y="938213"/>
          <p14:tracePt t="22537" x="1757363" y="938213"/>
          <p14:tracePt t="22544" x="1752600" y="938213"/>
          <p14:tracePt t="22566" x="1747838" y="938213"/>
          <p14:tracePt t="22571" x="1743075" y="938213"/>
          <p14:tracePt t="22576" x="1738313" y="938213"/>
          <p14:tracePt t="22585" x="1728788" y="938213"/>
          <p14:tracePt t="22613" x="1704975" y="938213"/>
          <p14:tracePt t="22648" x="1662113" y="928688"/>
          <p14:tracePt t="22673" x="1628775" y="928688"/>
          <p14:tracePt t="22695" x="1619250" y="928688"/>
          <p14:tracePt t="22721" x="1590675" y="928688"/>
          <p14:tracePt t="22748" x="1538288" y="923925"/>
          <p14:tracePt t="22770" x="1519238" y="923925"/>
          <p14:tracePt t="22815" x="1471613" y="919163"/>
          <p14:tracePt t="22863" x="1428750" y="919163"/>
          <p14:tracePt t="22873" x="1395413" y="919163"/>
          <p14:tracePt t="22889" x="1366838" y="919163"/>
          <p14:tracePt t="22913" x="1343025" y="919163"/>
          <p14:tracePt t="22936" x="1300163" y="919163"/>
          <p14:tracePt t="22959" x="1295400" y="919163"/>
          <p14:tracePt t="22982" x="1290638" y="919163"/>
          <p14:tracePt t="23004" x="1276350" y="919163"/>
          <p14:tracePt t="23029" x="1233488" y="919163"/>
          <p14:tracePt t="23051" x="1214438" y="919163"/>
          <p14:tracePt t="23081" x="1176338" y="923925"/>
          <p14:tracePt t="23105" x="1166813" y="923925"/>
          <p14:tracePt t="23144" x="1162050" y="923925"/>
          <p14:tracePt t="23257" x="1157288" y="928688"/>
          <p14:tracePt t="23287" x="1157288" y="933450"/>
          <p14:tracePt t="23332" x="1152525" y="957263"/>
          <p14:tracePt t="23361" x="1143000" y="981075"/>
          <p14:tracePt t="23387" x="1143000" y="995363"/>
          <p14:tracePt t="23408" x="1143000" y="1000125"/>
          <p14:tracePt t="23423" x="1143000" y="1009650"/>
          <p14:tracePt t="23452" x="1143000" y="1023938"/>
          <p14:tracePt t="23473" x="1143000" y="1047750"/>
          <p14:tracePt t="23519" x="1143000" y="1057275"/>
          <p14:tracePt t="23553" x="1143000" y="1066800"/>
          <p14:tracePt t="23598" x="1157288" y="1109663"/>
          <p14:tracePt t="23644" x="1166813" y="1128713"/>
          <p14:tracePt t="23649" x="1176338" y="1133475"/>
          <p14:tracePt t="23677" x="1181100" y="1138238"/>
          <p14:tracePt t="23725" x="1204913" y="1162050"/>
          <p14:tracePt t="23751" x="1209675" y="1171575"/>
          <p14:tracePt t="23778" x="1223963" y="1176338"/>
          <p14:tracePt t="23812" x="1309688" y="1204913"/>
          <p14:tracePt t="23844" x="1362075" y="1219200"/>
          <p14:tracePt t="23873" x="1390650" y="1223963"/>
          <p14:tracePt t="23904" x="1433513" y="1223963"/>
          <p14:tracePt t="23912" x="1457325" y="1223963"/>
          <p14:tracePt t="23924" x="1504950" y="1223963"/>
          <p14:tracePt t="23932" x="1528763" y="1223963"/>
          <p14:tracePt t="23958" x="1590675" y="1223963"/>
          <p14:tracePt t="23989" x="1652588" y="1228725"/>
          <p14:tracePt t="23991" x="1666875" y="1228725"/>
          <p14:tracePt t="23999" x="1681163" y="1228725"/>
          <p14:tracePt t="24026" x="1724025" y="1233488"/>
          <p14:tracePt t="24030" x="1738313" y="1233488"/>
          <p14:tracePt t="24064" x="1800225" y="1238250"/>
          <p14:tracePt t="24070" x="1819275" y="1238250"/>
          <p14:tracePt t="24081" x="1843088" y="1238250"/>
          <p14:tracePt t="24086" x="1866900" y="1243013"/>
          <p14:tracePt t="24114" x="1966913" y="1252538"/>
          <p14:tracePt t="24124" x="1995488" y="1252538"/>
          <p14:tracePt t="24129" x="2009775" y="1252538"/>
          <p14:tracePt t="24139" x="2024063" y="1252538"/>
          <p14:tracePt t="24165" x="2066925" y="1257300"/>
          <p14:tracePt t="24210" x="2114550" y="1257300"/>
          <p14:tracePt t="24242" x="2162175" y="1262063"/>
          <p14:tracePt t="24287" x="2176463" y="1262063"/>
          <p14:tracePt t="24365" x="2252663" y="1262063"/>
          <p14:tracePt t="24396" x="2290763" y="1262063"/>
          <p14:tracePt t="24404" x="2300288" y="1262063"/>
          <p14:tracePt t="24437" x="2309813" y="1262063"/>
          <p14:tracePt t="24460" x="2314575" y="1262063"/>
          <p14:tracePt t="24486" x="2319338" y="1262063"/>
          <p14:tracePt t="24536" x="2362200" y="1262063"/>
          <p14:tracePt t="24539" x="2376488" y="1262063"/>
          <p14:tracePt t="24547" x="2381250" y="1262063"/>
          <p14:tracePt t="24571" x="2405063" y="1262063"/>
          <p14:tracePt t="25002" x="2405063" y="1252538"/>
          <p14:tracePt t="25026" x="2409825" y="1247775"/>
          <p14:tracePt t="25086" x="2414588" y="1228725"/>
          <p14:tracePt t="25094" x="2414588" y="1223963"/>
          <p14:tracePt t="25101" x="2419350" y="1214438"/>
          <p14:tracePt t="25124" x="2419350" y="1200150"/>
          <p14:tracePt t="25137" x="2419350" y="1195388"/>
          <p14:tracePt t="25144" x="2419350" y="1185863"/>
          <p14:tracePt t="25150" x="2419350" y="1181100"/>
          <p14:tracePt t="25187" x="2419350" y="1166813"/>
          <p14:tracePt t="25192" x="2419350" y="1162050"/>
          <p14:tracePt t="25204" x="2419350" y="1157288"/>
          <p14:tracePt t="25211" x="2419350" y="1152525"/>
          <p14:tracePt t="25217" x="2419350" y="1147763"/>
          <p14:tracePt t="25225" x="2419350" y="1143000"/>
          <p14:tracePt t="25231" x="2419350" y="1138238"/>
          <p14:tracePt t="25255" x="2419350" y="1133475"/>
          <p14:tracePt t="25262" x="2419350" y="1128713"/>
          <p14:tracePt t="25271" x="2419350" y="1123950"/>
          <p14:tracePt t="25276" x="2419350" y="1119188"/>
          <p14:tracePt t="25315" x="2409825" y="1109663"/>
          <p14:tracePt t="25321" x="2409825" y="1104900"/>
          <p14:tracePt t="25336" x="2405063" y="1095375"/>
          <p14:tracePt t="25343" x="2405063" y="1085850"/>
          <p14:tracePt t="25351" x="2400300" y="1081088"/>
          <p14:tracePt t="25381" x="2390775" y="1071563"/>
          <p14:tracePt t="25420" x="2386013" y="1057275"/>
          <p14:tracePt t="25429" x="2381250" y="1057275"/>
          <p14:tracePt t="25514" x="2376488" y="1047750"/>
          <p14:tracePt t="25550" x="2371725" y="1047750"/>
          <p14:tracePt t="25863" x="2409825" y="1100138"/>
          <p14:tracePt t="25896" x="2433638" y="1133475"/>
          <p14:tracePt t="25902" x="2438400" y="1138238"/>
          <p14:tracePt t="25904" x="2443163" y="1138238"/>
          <p14:tracePt t="25922" x="2457450" y="1152525"/>
          <p14:tracePt t="25929" x="2462213" y="1162050"/>
          <p14:tracePt t="25935" x="2466975" y="1171575"/>
          <p14:tracePt t="25954" x="2481263" y="1181100"/>
          <p14:tracePt t="25959" x="2486025" y="1185863"/>
          <p14:tracePt t="25967" x="2490788" y="1185863"/>
          <p14:tracePt t="26067" x="2500313" y="1185863"/>
          <p14:tracePt t="26187" x="2519363" y="1195388"/>
          <p14:tracePt t="26222" x="2528888" y="1195388"/>
          <p14:tracePt t="26612" x="2528888" y="1190625"/>
          <p14:tracePt t="26643" x="2528888" y="1185863"/>
          <p14:tracePt t="26721" x="2528888" y="1166813"/>
          <p14:tracePt t="26786" x="2528888" y="1152525"/>
          <p14:tracePt t="26860" x="2528888" y="1138238"/>
          <p14:tracePt t="26882" x="2528888" y="1128713"/>
          <p14:tracePt t="26953" x="2528888" y="1119188"/>
          <p14:tracePt t="27070" x="2524125" y="1090613"/>
          <p14:tracePt t="27146" x="2524125" y="1071563"/>
          <p14:tracePt t="27239" x="2524125" y="1052513"/>
          <p14:tracePt t="27254" x="2524125" y="1038225"/>
          <p14:tracePt t="27280" x="2524125" y="1033463"/>
          <p14:tracePt t="27343" x="2524125" y="1019175"/>
          <p14:tracePt t="27504" x="2524125" y="1014413"/>
          <p14:tracePt t="27748" x="2519363" y="1014413"/>
          <p14:tracePt t="27880" x="2514600" y="1014413"/>
          <p14:tracePt t="28044" x="2505075" y="1019175"/>
          <p14:tracePt t="28077" x="2495550" y="1023938"/>
          <p14:tracePt t="28143" x="2486025" y="1038225"/>
          <p14:tracePt t="28220" x="2486025" y="1047750"/>
          <p14:tracePt t="28252" x="2476500" y="1057275"/>
          <p14:tracePt t="28288" x="2476500" y="1066800"/>
          <p14:tracePt t="28355" x="2476500" y="1071563"/>
          <p14:tracePt t="28380" x="2476500" y="1076325"/>
          <p14:tracePt t="28428" x="2476500" y="1095375"/>
          <p14:tracePt t="28453" x="2476500" y="1104900"/>
          <p14:tracePt t="28483" x="2476500" y="1123950"/>
          <p14:tracePt t="28506" x="2476500" y="1133475"/>
          <p14:tracePt t="28542" x="2476500" y="1138238"/>
          <p14:tracePt t="28700" x="2476500" y="1143000"/>
          <p14:tracePt t="28733" x="2528888" y="1171575"/>
          <p14:tracePt t="28764" x="2581275" y="1190625"/>
          <p14:tracePt t="28768" x="2590800" y="1190625"/>
          <p14:tracePt t="28880" x="2600325" y="1190625"/>
          <p14:tracePt t="28911" x="2671763" y="1195388"/>
          <p14:tracePt t="28942" x="2690813" y="1195388"/>
          <p14:tracePt t="28988" x="2695575" y="1195388"/>
          <p14:tracePt t="29025" x="2733675" y="1195388"/>
          <p14:tracePt t="29076" x="2757488" y="1195388"/>
          <p14:tracePt t="29188" x="2771775" y="1195388"/>
          <p14:tracePt t="29240" x="2867025" y="1195388"/>
          <p14:tracePt t="29281" x="2924175" y="1195388"/>
          <p14:tracePt t="29347" x="2928938" y="1195388"/>
          <p14:tracePt t="29381" x="2957513" y="1195388"/>
          <p14:tracePt t="29384" x="2962275" y="1195388"/>
          <p14:tracePt t="29429" x="2967038" y="1195388"/>
          <p14:tracePt t="29487" x="2990850" y="1195388"/>
          <p14:tracePt t="29520" x="3057525" y="1200150"/>
          <p14:tracePt t="29568" x="3062288" y="1200150"/>
          <p14:tracePt t="29613" x="3076575" y="1200150"/>
          <p14:tracePt t="29623" x="3081338" y="1200150"/>
          <p14:tracePt t="29647" x="3105150" y="1204913"/>
          <p14:tracePt t="29722" x="3171825" y="1204913"/>
          <p14:tracePt t="29733" x="3181350" y="1204913"/>
          <p14:tracePt t="29737" x="3195638" y="1209675"/>
          <p14:tracePt t="29762" x="3228975" y="1209675"/>
          <p14:tracePt t="29772" x="3243263" y="1214438"/>
          <p14:tracePt t="29774" x="3257550" y="1214438"/>
          <p14:tracePt t="29782" x="3267075" y="1214438"/>
          <p14:tracePt t="29802" x="3295650" y="1214438"/>
          <p14:tracePt t="29831" x="3305175" y="1214438"/>
          <p14:tracePt t="29862" x="3309938" y="1214438"/>
          <p14:tracePt t="29955" x="3486150" y="1219200"/>
          <p14:tracePt t="29964" x="3500438" y="1219200"/>
          <p14:tracePt t="29973" x="3509963" y="1223963"/>
          <p14:tracePt t="30015" x="3548063" y="1223963"/>
          <p14:tracePt t="30054" x="3557588" y="1223963"/>
          <p14:tracePt t="30094" x="3567113" y="1223963"/>
          <p14:tracePt t="30178" x="3709988" y="1223963"/>
          <p14:tracePt t="30187" x="3724275" y="1223963"/>
          <p14:tracePt t="30194" x="3738563" y="1223963"/>
          <p14:tracePt t="30220" x="3767138" y="1219200"/>
          <p14:tracePt t="30226" x="3771900" y="1219200"/>
          <p14:tracePt t="30231" x="3776663" y="1219200"/>
          <p14:tracePt t="30252" x="3781425" y="1219200"/>
          <p14:tracePt t="30335" x="3786188" y="1219200"/>
          <p14:tracePt t="30413" x="3795713" y="1209675"/>
          <p14:tracePt t="30460" x="3814763" y="1185863"/>
          <p14:tracePt t="30534" x="3814763" y="1181100"/>
          <p14:tracePt t="30642" x="3814763" y="1166813"/>
          <p14:tracePt t="30673" x="3795713" y="1152525"/>
          <p14:tracePt t="30680" x="3795713" y="1147763"/>
          <p14:tracePt t="30689" x="3790950" y="1147763"/>
          <p14:tracePt t="30708" x="3790950" y="1138238"/>
          <p14:tracePt t="30717" x="3781425" y="1133475"/>
          <p14:tracePt t="30735" x="3771900" y="1123950"/>
          <p14:tracePt t="30781" x="3729038" y="1100138"/>
          <p14:tracePt t="30785" x="3719513" y="1095375"/>
          <p14:tracePt t="30831" x="3686175" y="1081088"/>
          <p14:tracePt t="30863" x="3638550" y="1047750"/>
          <p14:tracePt t="30909" x="3600450" y="1033463"/>
          <p14:tracePt t="30939" x="3590925" y="1033463"/>
          <p14:tracePt t="30972" x="3567113" y="1023938"/>
          <p14:tracePt t="31006" x="3457575" y="995363"/>
          <p14:tracePt t="31095" x="3405188" y="981075"/>
          <p14:tracePt t="31118" x="3367088" y="976313"/>
          <p14:tracePt t="31154" x="3286125" y="962025"/>
          <p14:tracePt t="31158" x="3257550" y="957263"/>
          <p14:tracePt t="31163" x="3233738" y="957263"/>
          <p14:tracePt t="31191" x="3186113" y="947738"/>
          <p14:tracePt t="31202" x="3181350" y="947738"/>
          <p14:tracePt t="31226" x="3148013" y="947738"/>
          <p14:tracePt t="31228" x="3138488" y="942975"/>
          <p14:tracePt t="31255" x="3090863" y="942975"/>
          <p14:tracePt t="31280" x="3048000" y="938213"/>
          <p14:tracePt t="31285" x="3038475" y="938213"/>
          <p14:tracePt t="31320" x="3019425" y="938213"/>
          <p14:tracePt t="31327" x="3014663" y="938213"/>
          <p14:tracePt t="31381" x="2952750" y="933450"/>
          <p14:tracePt t="31410" x="2905125" y="933450"/>
          <p14:tracePt t="31422" x="2895600" y="928688"/>
          <p14:tracePt t="31444" x="2881313" y="928688"/>
          <p14:tracePt t="31493" x="2838450" y="928688"/>
          <p14:tracePt t="31520" x="2814638" y="928688"/>
          <p14:tracePt t="31522" x="2809875" y="928688"/>
          <p14:tracePt t="31573" x="2800350" y="928688"/>
          <p14:tracePt t="31628" x="2724150" y="928688"/>
          <p14:tracePt t="31676" x="2676525" y="928688"/>
          <p14:tracePt t="31698" x="2667000" y="928688"/>
          <p14:tracePt t="31741" x="2652713" y="928688"/>
          <p14:tracePt t="31817" x="2614613" y="928688"/>
          <p14:tracePt t="31869" x="2605088" y="928688"/>
          <p14:tracePt t="31948" x="2590800" y="933450"/>
          <p14:tracePt t="31984" x="2576513" y="938213"/>
          <p14:tracePt t="32022" x="2576513" y="942975"/>
          <p14:tracePt t="32072" x="2562225" y="952500"/>
          <p14:tracePt t="32209" x="2557463" y="962025"/>
          <p14:tracePt t="32242" x="2552700" y="962025"/>
          <p14:tracePt t="32259" x="2547938" y="966788"/>
          <p14:tracePt t="32291" x="2547938" y="976313"/>
          <p14:tracePt t="32388" x="2524125" y="1000125"/>
          <p14:tracePt t="32404" x="2519363" y="1009650"/>
          <p14:tracePt t="32415" x="2509838" y="1019175"/>
          <p14:tracePt t="32444" x="2505075" y="1028700"/>
          <p14:tracePt t="32499" x="2495550" y="1047750"/>
          <p14:tracePt t="32530" x="2490788" y="1052513"/>
          <p14:tracePt t="32576" x="2490788" y="1062038"/>
          <p14:tracePt t="32581" x="2490788" y="1066800"/>
          <p14:tracePt t="32613" x="2486025" y="1085850"/>
          <p14:tracePt t="32625" x="2486025" y="1095375"/>
          <p14:tracePt t="32643" x="2486025" y="1100138"/>
          <p14:tracePt t="32708" x="2486025" y="1109663"/>
          <p14:tracePt t="32753" x="2486025" y="1119188"/>
          <p14:tracePt t="32801" x="2486025" y="1123950"/>
          <p14:tracePt t="32919" x="2490788" y="1128713"/>
          <p14:tracePt t="32951" x="2519363" y="1143000"/>
          <p14:tracePt t="33011" x="2528888" y="1147763"/>
          <p14:tracePt t="33063" x="2590800" y="1157288"/>
          <p14:tracePt t="33099" x="2671763" y="1166813"/>
          <p14:tracePt t="33104" x="2695575" y="1176338"/>
          <p14:tracePt t="33112" x="2719388" y="1176338"/>
          <p14:tracePt t="33124" x="2724150" y="1176338"/>
          <p14:tracePt t="33129" x="2747963" y="1181100"/>
          <p14:tracePt t="33136" x="2757488" y="1181100"/>
          <p14:tracePt t="33142" x="2767013" y="1181100"/>
          <p14:tracePt t="33148" x="2771775" y="1181100"/>
          <p14:tracePt t="33192" x="2786063" y="1185863"/>
          <p14:tracePt t="33198" x="2795588" y="1185863"/>
          <p14:tracePt t="33210" x="2809875" y="1185863"/>
          <p14:tracePt t="33220" x="2814638" y="1185863"/>
          <p14:tracePt t="33229" x="2819400" y="1185863"/>
          <p14:tracePt t="33235" x="2828925" y="1190625"/>
          <p14:tracePt t="33258" x="2847975" y="1190625"/>
          <p14:tracePt t="33289" x="2881313" y="1195388"/>
          <p14:tracePt t="33405" x="2933700" y="1195388"/>
          <p14:tracePt t="33434" x="2990850" y="1195388"/>
          <p14:tracePt t="33446" x="2995613" y="1195388"/>
          <p14:tracePt t="33452" x="3000375" y="1195388"/>
          <p14:tracePt t="33554" x="3009900" y="1195388"/>
          <p14:tracePt t="33595" x="3014663" y="1195388"/>
          <p14:tracePt t="33691" x="3038475" y="1195388"/>
          <p14:tracePt t="33720" x="3057525" y="1195388"/>
          <p14:tracePt t="33777" x="3119438" y="1204913"/>
          <p14:tracePt t="33782" x="3133725" y="1204913"/>
          <p14:tracePt t="33787" x="3143250" y="1204913"/>
          <p14:tracePt t="33805" x="3167063" y="1204913"/>
          <p14:tracePt t="33851" x="3214688" y="1209675"/>
          <p14:tracePt t="33855" x="3224213" y="1209675"/>
          <p14:tracePt t="33863" x="3233738" y="1209675"/>
          <p14:tracePt t="33887" x="3271838" y="1214438"/>
          <p14:tracePt t="33893" x="3281363" y="1214438"/>
          <p14:tracePt t="33905" x="3290888" y="1219200"/>
          <p14:tracePt t="33910" x="3305175" y="1219200"/>
          <p14:tracePt t="33913" x="3309938" y="1219200"/>
          <p14:tracePt t="33942" x="3314700" y="1219200"/>
          <p14:tracePt t="34034" x="3376613" y="1219200"/>
          <p14:tracePt t="34063" x="3395663" y="1219200"/>
          <p14:tracePt t="34186" x="3533775" y="1219200"/>
          <p14:tracePt t="34210" x="3571875" y="1219200"/>
          <p14:tracePt t="34320" x="3700463" y="1219200"/>
          <p14:tracePt t="34349" x="3709988" y="1214438"/>
          <p14:tracePt t="34420" x="3752850" y="1195388"/>
          <p14:tracePt t="34425" x="3762375" y="1195388"/>
          <p14:tracePt t="34436" x="3767138" y="1190625"/>
          <p14:tracePt t="34518" x="3767138" y="1185863"/>
          <p14:tracePt t="34597" x="3795713" y="1166813"/>
          <p14:tracePt t="34696" x="3795713" y="1157288"/>
          <p14:tracePt t="34764" x="3781425" y="1114425"/>
          <p14:tracePt t="34813" x="3757613" y="1071563"/>
          <p14:tracePt t="34819" x="3748088" y="1052513"/>
          <p14:tracePt t="34846" x="3743325" y="1047750"/>
          <p14:tracePt t="34930" x="3686175" y="995363"/>
          <p14:tracePt t="34961" x="3657600" y="976313"/>
          <p14:tracePt t="35050" x="3614738" y="957263"/>
          <p14:tracePt t="35054" x="3600450" y="957263"/>
          <p14:tracePt t="35063" x="3581400" y="952500"/>
          <p14:tracePt t="35070" x="3571875" y="952500"/>
          <p14:tracePt t="35077" x="3552825" y="947738"/>
          <p14:tracePt t="35090" x="3543300" y="947738"/>
          <p14:tracePt t="35095" x="3519488" y="947738"/>
          <p14:tracePt t="35101" x="3509963" y="942975"/>
          <p14:tracePt t="35110" x="3495675" y="942975"/>
          <p14:tracePt t="35132" x="3462338" y="942975"/>
          <p14:tracePt t="35214" x="3390900" y="938213"/>
          <p14:tracePt t="35239" x="3343275" y="928688"/>
          <p14:tracePt t="35298" x="3219450" y="923925"/>
          <p14:tracePt t="35317" x="3181350" y="923925"/>
          <p14:tracePt t="35330" x="3171825" y="923925"/>
          <p14:tracePt t="35337" x="3162300" y="923925"/>
          <p14:tracePt t="35343" x="3152775" y="923925"/>
          <p14:tracePt t="35378" x="3114675" y="923925"/>
          <p14:tracePt t="35383" x="3095625" y="923925"/>
          <p14:tracePt t="35394" x="3090863" y="923925"/>
          <p14:tracePt t="35530" x="2886075" y="914400"/>
          <p14:tracePt t="35536" x="2876550" y="914400"/>
          <p14:tracePt t="35542" x="2862263" y="914400"/>
          <p14:tracePt t="35549" x="2857500" y="914400"/>
          <p14:tracePt t="35561" x="2838450" y="914400"/>
          <p14:tracePt t="35571" x="2824163" y="909638"/>
          <p14:tracePt t="35579" x="2805113" y="909638"/>
          <p14:tracePt t="35589" x="2795588" y="909638"/>
          <p14:tracePt t="35600" x="2790825" y="909638"/>
          <p14:tracePt t="35606" x="2781300" y="909638"/>
          <p14:tracePt t="35631" x="2762250" y="904875"/>
          <p14:tracePt t="35743" x="2652713" y="904875"/>
          <p14:tracePt t="35754" x="2643188" y="904875"/>
          <p14:tracePt t="35805" x="2633663" y="900113"/>
          <p14:tracePt t="35925" x="2628900" y="900113"/>
          <p14:tracePt t="35959" x="2609850" y="900113"/>
          <p14:tracePt t="36060" x="2600325" y="900113"/>
          <p14:tracePt t="36080" x="2595563" y="900113"/>
          <p14:tracePt t="36191" x="2581275" y="919163"/>
          <p14:tracePt t="36195" x="2576513" y="919163"/>
          <p14:tracePt t="36320" x="2566988" y="928688"/>
          <p14:tracePt t="36331" x="2566988" y="933450"/>
          <p14:tracePt t="36353" x="2562225" y="938213"/>
          <p14:tracePt t="36424" x="2552700" y="947738"/>
          <p14:tracePt t="36436" x="2547938" y="957263"/>
          <p14:tracePt t="36487" x="2533650" y="981075"/>
          <p14:tracePt t="36536" x="2519363" y="1004888"/>
          <p14:tracePt t="36563" x="2519363" y="1009650"/>
          <p14:tracePt t="36634" x="2505075" y="1038225"/>
          <p14:tracePt t="36659" x="2495550" y="1062038"/>
          <p14:tracePt t="36688" x="2495550" y="1066800"/>
          <p14:tracePt t="36748" x="2495550" y="1081088"/>
          <p14:tracePt t="36782" x="2495550" y="1085850"/>
          <p14:tracePt t="36847" x="2495550" y="1090613"/>
          <p14:tracePt t="36865" x="2495550" y="1095375"/>
          <p14:tracePt t="36894" x="2495550" y="1100138"/>
          <p14:tracePt t="36932" x="2495550" y="1104900"/>
          <p14:tracePt t="37000" x="2495550" y="1114425"/>
          <p14:tracePt t="37030" x="2495550" y="1119188"/>
          <p14:tracePt t="37128" x="2500313" y="1123950"/>
          <p14:tracePt t="37191" x="2547938" y="1162050"/>
          <p14:tracePt t="37224" x="2566988" y="1171575"/>
          <p14:tracePt t="37280" x="2628900" y="1209675"/>
          <p14:tracePt t="37286" x="2638425" y="1214438"/>
          <p14:tracePt t="37315" x="2652713" y="1219200"/>
          <p14:tracePt t="37334" x="2662238" y="1223963"/>
          <p14:tracePt t="37342" x="2676525" y="1223963"/>
          <p14:tracePt t="37361" x="2686050" y="1228725"/>
          <p14:tracePt t="37400" x="2724150" y="1233488"/>
          <p14:tracePt t="37411" x="2752725" y="1233488"/>
          <p14:tracePt t="37436" x="2776538" y="1233488"/>
          <p14:tracePt t="37460" x="2805113" y="1238250"/>
          <p14:tracePt t="37504" x="2938463" y="1262063"/>
          <p14:tracePt t="37532" x="3009900" y="1266825"/>
          <p14:tracePt t="37537" x="3014663" y="1266825"/>
          <p14:tracePt t="37584" x="3052763" y="1266825"/>
          <p14:tracePt t="37617" x="3090863" y="1266825"/>
          <p14:tracePt t="37623" x="3105150" y="1266825"/>
          <p14:tracePt t="37628" x="3114675" y="1266825"/>
          <p14:tracePt t="37660" x="3157538" y="1266825"/>
          <p14:tracePt t="37689" x="3186113" y="1266825"/>
          <p14:tracePt t="37713" x="3219450" y="1266825"/>
          <p14:tracePt t="37771" x="3386138" y="1271588"/>
          <p14:tracePt t="37779" x="3409950" y="1271588"/>
          <p14:tracePt t="37787" x="3424238" y="1271588"/>
          <p14:tracePt t="37812" x="3438525" y="1271588"/>
          <p14:tracePt t="37893" x="3476625" y="1271588"/>
          <p14:tracePt t="37932" x="3529013" y="1271588"/>
          <p14:tracePt t="37939" x="3538538" y="1271588"/>
          <p14:tracePt t="37945" x="3543300" y="1271588"/>
          <p14:tracePt t="37956" x="3548063" y="1271588"/>
          <p14:tracePt t="37961" x="3552825" y="1271588"/>
          <p14:tracePt t="37968" x="3557588" y="1271588"/>
          <p14:tracePt t="38024" x="3609975" y="1257300"/>
          <p14:tracePt t="38139" x="3629025" y="1257300"/>
          <p14:tracePt t="38159" x="3633788" y="1252538"/>
          <p14:tracePt t="38170" x="3633788" y="1247775"/>
          <p14:tracePt t="38189" x="3633788" y="1243013"/>
          <p14:tracePt t="38287" x="3643313" y="1233488"/>
          <p14:tracePt t="38338" x="3648075" y="1200150"/>
          <p14:tracePt t="38365" x="3648075" y="1190625"/>
          <p14:tracePt t="38396" x="3648075" y="1181100"/>
          <p14:tracePt t="38429" x="3648075" y="1162050"/>
          <p14:tracePt t="38455" x="3643313" y="1138238"/>
          <p14:tracePt t="38518" x="3595688" y="1090613"/>
          <p14:tracePt t="38565" x="3567113" y="1066800"/>
          <p14:tracePt t="38611" x="3509963" y="1047750"/>
          <p14:tracePt t="38640" x="3495675" y="1033463"/>
          <p14:tracePt t="38690" x="3467100" y="1028700"/>
          <p14:tracePt t="38768" x="3433763" y="1023938"/>
          <p14:tracePt t="38826" x="3367088" y="1019175"/>
          <p14:tracePt t="38831" x="3352800" y="1009650"/>
          <p14:tracePt t="38834" x="3338513" y="1009650"/>
          <p14:tracePt t="38843" x="3314700" y="1004888"/>
          <p14:tracePt t="38877" x="3248025" y="1000125"/>
          <p14:tracePt t="38878" x="3233738" y="1000125"/>
          <p14:tracePt t="38888" x="3224213" y="1000125"/>
          <p14:tracePt t="38912" x="3190875" y="1000125"/>
          <p14:tracePt t="38918" x="3181350" y="1000125"/>
          <p14:tracePt t="38928" x="3167063" y="1000125"/>
          <p14:tracePt t="38934" x="3152775" y="1000125"/>
          <p14:tracePt t="38944" x="3143250" y="1000125"/>
          <p14:tracePt t="38947" x="3119438" y="1000125"/>
          <p14:tracePt t="38957" x="3105150" y="1000125"/>
          <p14:tracePt t="38967" x="3090863" y="1000125"/>
          <p14:tracePt t="38972" x="3062288" y="1000125"/>
          <p14:tracePt t="38998" x="3005138" y="1000125"/>
          <p14:tracePt t="39003" x="2986088" y="1000125"/>
          <p14:tracePt t="39006" x="2971800" y="995363"/>
          <p14:tracePt t="39015" x="2957513" y="995363"/>
          <p14:tracePt t="39049" x="2924175" y="995363"/>
          <p14:tracePt t="39053" x="2919413" y="995363"/>
          <p14:tracePt t="39063" x="2914650" y="990600"/>
          <p14:tracePt t="39097" x="2890838" y="990600"/>
          <p14:tracePt t="39131" x="2862263" y="990600"/>
          <p14:tracePt t="39156" x="2814638" y="985838"/>
          <p14:tracePt t="39160" x="2805113" y="985838"/>
          <p14:tracePt t="39180" x="2771775" y="985838"/>
          <p14:tracePt t="39225" x="2738438" y="985838"/>
          <p14:tracePt t="39273" x="2690813" y="985838"/>
          <p14:tracePt t="39302" x="2647950" y="985838"/>
          <p14:tracePt t="39315" x="2628900" y="985838"/>
          <p14:tracePt t="39422" x="2581275" y="985838"/>
          <p14:tracePt t="39501" x="2552700" y="1000125"/>
          <p14:tracePt t="39529" x="2547938" y="1000125"/>
          <p14:tracePt t="39609" x="2524125" y="1028700"/>
          <p14:tracePt t="39732" x="2509838" y="1033463"/>
          <p14:tracePt t="39753" x="2500313" y="1042988"/>
          <p14:tracePt t="39763" x="2495550" y="1042988"/>
          <p14:tracePt t="39783" x="2495550" y="1052513"/>
          <p14:tracePt t="39786" x="2490788" y="1052513"/>
          <p14:tracePt t="39859" x="2486025" y="1052513"/>
          <p14:tracePt t="39879" x="2471738" y="1057275"/>
          <p14:tracePt t="39924" x="2447925" y="1071563"/>
          <p14:tracePt t="39947" x="2438400" y="1076325"/>
          <p14:tracePt t="39972" x="2428875" y="1081088"/>
          <p14:tracePt t="39998" x="2419350" y="1090613"/>
          <p14:tracePt t="40023" x="2405063" y="1090613"/>
          <p14:tracePt t="40054" x="2381250" y="1095375"/>
          <p14:tracePt t="40115" x="2290763" y="1109663"/>
          <p14:tracePt t="40119" x="2262188" y="1109663"/>
          <p14:tracePt t="40144" x="2200275" y="1109663"/>
          <p14:tracePt t="40146" x="2176463" y="1109663"/>
          <p14:tracePt t="40154" x="2162175" y="1109663"/>
          <p14:tracePt t="40177" x="2114550" y="1109663"/>
          <p14:tracePt t="40205" x="2081213" y="1114425"/>
          <p14:tracePt t="40207" x="2066925" y="1114425"/>
          <p14:tracePt t="40239" x="1985963" y="1114425"/>
          <p14:tracePt t="40249" x="1966913" y="1114425"/>
          <p14:tracePt t="40253" x="1943100" y="1114425"/>
          <p14:tracePt t="40270" x="1909763" y="1114425"/>
          <p14:tracePt t="40295" x="1866900" y="1114425"/>
          <p14:tracePt t="40302" x="1857375" y="1114425"/>
          <p14:tracePt t="40310" x="1847850" y="1114425"/>
          <p14:tracePt t="40320" x="1824038" y="1114425"/>
          <p14:tracePt t="40331" x="1809750" y="1114425"/>
          <p14:tracePt t="40336" x="1795463" y="1114425"/>
          <p14:tracePt t="40363" x="1728788" y="1114425"/>
          <p14:tracePt t="40371" x="1704975" y="1114425"/>
          <p14:tracePt t="40391" x="1671638" y="1114425"/>
          <p14:tracePt t="40395" x="1652588" y="1114425"/>
          <p14:tracePt t="40404" x="1638300" y="1114425"/>
          <p14:tracePt t="40414" x="1628775" y="1114425"/>
          <p14:tracePt t="40417" x="1614488" y="1114425"/>
          <p14:tracePt t="40439" x="1581150" y="1114425"/>
          <p14:tracePt t="40445" x="1571625" y="1114425"/>
          <p14:tracePt t="40456" x="1557338" y="1114425"/>
          <p14:tracePt t="40462" x="1543050" y="1114425"/>
          <p14:tracePt t="40491" x="1481138" y="1114425"/>
          <p14:tracePt t="40521" x="1400175" y="1114425"/>
          <p14:tracePt t="40530" x="1381125" y="1119188"/>
          <p14:tracePt t="40562" x="1314450" y="1128713"/>
          <p14:tracePt t="40568" x="1300163" y="1128713"/>
          <p14:tracePt t="40579" x="1276350" y="1133475"/>
          <p14:tracePt t="40585" x="1262063" y="1143000"/>
          <p14:tracePt t="40596" x="1233488" y="1147763"/>
          <p14:tracePt t="40611" x="1214438" y="1147763"/>
          <p14:tracePt t="40616" x="1200150" y="1152525"/>
          <p14:tracePt t="40622" x="1185863" y="1152525"/>
          <p14:tracePt t="40633" x="1176338" y="1152525"/>
          <p14:tracePt t="40640" x="1162050" y="1152525"/>
          <p14:tracePt t="40647" x="1152525" y="1152525"/>
          <p14:tracePt t="40680" x="1123950" y="1152525"/>
          <p14:tracePt t="40788" x="1104900" y="1152525"/>
          <p14:tracePt t="40821" x="1066800" y="1152525"/>
          <p14:tracePt t="40893" x="1033463" y="1152525"/>
          <p14:tracePt t="40932" x="1019175" y="1152525"/>
          <p14:tracePt t="40949" x="1009650" y="1152525"/>
          <p14:tracePt t="40955" x="1004888" y="1157288"/>
          <p14:tracePt t="40961" x="1000125" y="1157288"/>
          <p14:tracePt t="40998" x="990600" y="1157288"/>
          <p14:tracePt t="41035" x="976313" y="1166813"/>
          <p14:tracePt t="41081" x="966788" y="1171575"/>
          <p14:tracePt t="41088" x="962025" y="1171575"/>
          <p14:tracePt t="41095" x="957263" y="1171575"/>
          <p14:tracePt t="41139" x="923925" y="1176338"/>
          <p14:tracePt t="41148" x="919163" y="1176338"/>
          <p14:tracePt t="41190" x="909638" y="1181100"/>
          <p14:tracePt t="41216" x="900113" y="1181100"/>
          <p14:tracePt t="41243" x="890588" y="1181100"/>
          <p14:tracePt t="41254" x="885825" y="1181100"/>
          <p14:tracePt t="41284" x="876300" y="1185863"/>
          <p14:tracePt t="41314" x="857250" y="1190625"/>
          <p14:tracePt t="41351" x="838200" y="1190625"/>
          <p14:tracePt t="42176" x="842963" y="1190625"/>
          <p14:tracePt t="42195" x="847725" y="1190625"/>
          <p14:tracePt t="42306" x="857250" y="1190625"/>
          <p14:tracePt t="42327" x="866775" y="1190625"/>
          <p14:tracePt t="42413" x="962025" y="1190625"/>
          <p14:tracePt t="42466" x="1090613" y="1204913"/>
          <p14:tracePt t="42477" x="1104900" y="1204913"/>
          <p14:tracePt t="42487" x="1143000" y="1209675"/>
          <p14:tracePt t="42508" x="1185863" y="1209675"/>
          <p14:tracePt t="42515" x="1209675" y="1209675"/>
          <p14:tracePt t="42521" x="1238250" y="1214438"/>
          <p14:tracePt t="42526" x="1257300" y="1214438"/>
          <p14:tracePt t="42536" x="1271588" y="1214438"/>
          <p14:tracePt t="42538" x="1281113" y="1214438"/>
          <p14:tracePt t="42600" x="1376363" y="1214438"/>
          <p14:tracePt t="42660" x="1528763" y="1214438"/>
          <p14:tracePt t="42688" x="1562100" y="1214438"/>
          <p14:tracePt t="42720" x="1662113" y="1214438"/>
          <p14:tracePt t="42726" x="1685925" y="1219200"/>
          <p14:tracePt t="42734" x="1704975" y="1219200"/>
          <p14:tracePt t="42761" x="1747838" y="1223963"/>
          <p14:tracePt t="42766" x="1752600" y="1223963"/>
          <p14:tracePt t="42800" x="1766888" y="1223963"/>
          <p14:tracePt t="42812" x="1771650" y="1223963"/>
          <p14:tracePt t="42838" x="1790700" y="1223963"/>
          <p14:tracePt t="42842" x="1809750" y="1223963"/>
          <p14:tracePt t="42851" x="1824038" y="1223963"/>
          <p14:tracePt t="42856" x="1833563" y="1223963"/>
          <p14:tracePt t="42864" x="1843088" y="1228725"/>
          <p14:tracePt t="42894" x="1871663" y="1228725"/>
          <p14:tracePt t="42929" x="1909763" y="1228725"/>
          <p14:tracePt t="42940" x="1919288" y="1233488"/>
          <p14:tracePt t="42961" x="1947863" y="1233488"/>
          <p14:tracePt t="43008" x="2019300" y="1243013"/>
          <p14:tracePt t="43014" x="2043113" y="1243013"/>
          <p14:tracePt t="43067" x="2176463" y="1243013"/>
          <p14:tracePt t="43096" x="2319338" y="1243013"/>
          <p14:tracePt t="43126" x="2419350" y="1243013"/>
          <p14:tracePt t="43131" x="2438400" y="1243013"/>
          <p14:tracePt t="43142" x="2462213" y="1243013"/>
          <p14:tracePt t="43169" x="2509838" y="1243013"/>
          <p14:tracePt t="43192" x="2562225" y="1243013"/>
          <p14:tracePt t="43240" x="2771775" y="1243013"/>
          <p14:tracePt t="43284" x="3086100" y="1243013"/>
          <p14:tracePt t="43333" x="3300413" y="1238250"/>
          <p14:tracePt t="43342" x="3333750" y="1238250"/>
          <p14:tracePt t="43350" x="3348038" y="1238250"/>
          <p14:tracePt t="43357" x="3367088" y="1238250"/>
          <p14:tracePt t="43411" x="3471863" y="1238250"/>
          <p14:tracePt t="43428" x="3509963" y="1238250"/>
          <p14:tracePt t="43460" x="3557588" y="1238250"/>
          <p14:tracePt t="43523" x="3705225" y="1238250"/>
          <p14:tracePt t="43554" x="3719513" y="1238250"/>
          <p14:tracePt t="43587" x="3857625" y="1233488"/>
          <p14:tracePt t="43592" x="3871913" y="1233488"/>
          <p14:tracePt t="43600" x="3886200" y="1233488"/>
          <p14:tracePt t="43628" x="3895725" y="1233488"/>
          <p14:tracePt t="43728" x="3876675" y="1238250"/>
          <p14:tracePt t="43731" x="3867150" y="1243013"/>
          <p14:tracePt t="43808" x="3562350" y="1319213"/>
          <p14:tracePt t="43824" x="3500438" y="1333500"/>
          <p14:tracePt t="43830" x="3462338" y="1333500"/>
          <p14:tracePt t="43842" x="3424238" y="1333500"/>
          <p14:tracePt t="43847" x="3390900" y="1338263"/>
          <p14:tracePt t="43853" x="3343275" y="1338263"/>
          <p14:tracePt t="43860" x="3295650" y="1338263"/>
          <p14:tracePt t="43910" x="2914650" y="1338263"/>
          <p14:tracePt t="43927" x="2833688" y="1338263"/>
          <p14:tracePt t="43974" x="2724150" y="1343025"/>
          <p14:tracePt t="44017" x="2609850" y="1352550"/>
          <p14:tracePt t="44061" x="2476500" y="1371600"/>
          <p14:tracePt t="44071" x="2452688" y="1376363"/>
          <p14:tracePt t="44082" x="2447925" y="1376363"/>
          <p14:tracePt t="44086" x="2424113" y="1381125"/>
          <p14:tracePt t="44127" x="2286000" y="1404938"/>
          <p14:tracePt t="44132" x="2271713" y="1409700"/>
          <p14:tracePt t="44144" x="2233613" y="1414463"/>
          <p14:tracePt t="44156" x="2205038" y="1414463"/>
          <p14:tracePt t="44162" x="2190750" y="1414463"/>
          <p14:tracePt t="44172" x="2185988" y="1419225"/>
          <p14:tracePt t="44177" x="2176463" y="1419225"/>
          <p14:tracePt t="44180" x="2166938" y="1419225"/>
          <p14:tracePt t="44202" x="2157413" y="1423988"/>
          <p14:tracePt t="44206" x="2152650" y="1423988"/>
          <p14:tracePt t="44254" x="2090738" y="1433513"/>
          <p14:tracePt t="44280" x="2047875" y="1433513"/>
          <p14:tracePt t="44310" x="2009775" y="1438275"/>
          <p14:tracePt t="44334" x="1990725" y="1447800"/>
          <p14:tracePt t="44380" x="1914525" y="1462088"/>
          <p14:tracePt t="44407" x="1885950" y="1466850"/>
          <p14:tracePt t="44436" x="1876425" y="1471613"/>
          <p14:tracePt t="44474" x="1824038" y="1481138"/>
          <p14:tracePt t="44521" x="1785938" y="1490663"/>
          <p14:tracePt t="44547" x="1766888" y="1495425"/>
          <p14:tracePt t="44583" x="1728788" y="1495425"/>
          <p14:tracePt t="44589" x="1719263" y="1495425"/>
          <p14:tracePt t="44597" x="1709738" y="1500188"/>
          <p14:tracePt t="44643" x="1700213" y="1500188"/>
          <p14:tracePt t="44707" x="1628775" y="1500188"/>
          <p14:tracePt t="44737" x="1585913" y="1500188"/>
          <p14:tracePt t="44751" x="1576388" y="1504950"/>
          <p14:tracePt t="44805" x="1557338" y="1504950"/>
          <p14:tracePt t="44830" x="1538288" y="1504950"/>
          <p14:tracePt t="44893" x="1528763" y="1504950"/>
          <p14:tracePt t="45493" x="1533525" y="1504950"/>
          <p14:tracePt t="45522" x="1543050" y="1500188"/>
          <p14:tracePt t="45560" x="1576388" y="1495425"/>
          <p14:tracePt t="45582" x="1590675" y="1495425"/>
          <p14:tracePt t="45589" x="1604963" y="1495425"/>
          <p14:tracePt t="45609" x="1633538" y="1495425"/>
          <p14:tracePt t="45646" x="1738313" y="1495425"/>
          <p14:tracePt t="45689" x="1743075" y="1495425"/>
          <p14:tracePt t="45757" x="1752600" y="1495425"/>
          <p14:tracePt t="45801" x="1757363" y="1495425"/>
          <p14:tracePt t="45879" x="1781175" y="1485900"/>
          <p14:tracePt t="45904" x="1790700" y="1481138"/>
          <p14:tracePt t="45907" x="1795463" y="1476375"/>
          <p14:tracePt t="45958" x="1809750" y="1466850"/>
          <p14:tracePt t="45975" x="1819275" y="1462088"/>
          <p14:tracePt t="45984" x="1824038" y="1457325"/>
          <p14:tracePt t="46042" x="1833563" y="1433513"/>
          <p14:tracePt t="46055" x="1838325" y="1433513"/>
          <p14:tracePt t="46089" x="1843088" y="1423988"/>
          <p14:tracePt t="46183" x="1843088" y="1419225"/>
          <p14:tracePt t="46225" x="1843088" y="1414463"/>
          <p14:tracePt t="46235" x="1843088" y="1409700"/>
          <p14:tracePt t="46263" x="1843088" y="1400175"/>
          <p14:tracePt t="46272" x="1838325" y="1395413"/>
          <p14:tracePt t="46279" x="1838325" y="1390650"/>
          <p14:tracePt t="46362" x="1790700" y="1338263"/>
          <p14:tracePt t="46371" x="1762125" y="1319213"/>
          <p14:tracePt t="46397" x="1728788" y="1285875"/>
          <p14:tracePt t="46443" x="1709738" y="1276350"/>
          <p14:tracePt t="46479" x="1700213" y="1271588"/>
          <p14:tracePt t="46511" x="1624013" y="1262063"/>
          <p14:tracePt t="46515" x="1604963" y="1262063"/>
          <p14:tracePt t="46578" x="1528763" y="1252538"/>
          <p14:tracePt t="46769" x="1495425" y="1262063"/>
          <p14:tracePt t="46809" x="1485900" y="1271588"/>
          <p14:tracePt t="46895" x="1481138" y="1276350"/>
          <p14:tracePt t="46911" x="1471613" y="1276350"/>
          <p14:tracePt t="46930" x="1466850" y="1281113"/>
          <p14:tracePt t="46965" x="1452563" y="1290638"/>
          <p14:tracePt t="46987" x="1447800" y="1300163"/>
          <p14:tracePt t="47024" x="1433513" y="1309688"/>
          <p14:tracePt t="47050" x="1428750" y="1314450"/>
          <p14:tracePt t="47145" x="1423988" y="1328738"/>
          <p14:tracePt t="47176" x="1419225" y="1333500"/>
          <p14:tracePt t="47233" x="1409700" y="1366838"/>
          <p14:tracePt t="47256" x="1409700" y="1376363"/>
          <p14:tracePt t="47283" x="1409700" y="1390650"/>
          <p14:tracePt t="47307" x="1404938" y="1404938"/>
          <p14:tracePt t="47410" x="1404938" y="1414463"/>
          <p14:tracePt t="47458" x="1423988" y="1443038"/>
          <p14:tracePt t="47505" x="1462088" y="1466850"/>
          <p14:tracePt t="47533" x="1495425" y="1485900"/>
          <p14:tracePt t="47567" x="1590675" y="1528763"/>
          <p14:tracePt t="47671" x="1633538" y="1543050"/>
          <p14:tracePt t="47802" x="1633538" y="1519238"/>
          <p14:tracePt t="47805" x="1633538" y="1509713"/>
          <p14:tracePt t="47845" x="1619250" y="1471613"/>
          <p14:tracePt t="47908" x="1590675" y="1433513"/>
          <p14:tracePt t="47912" x="1581150" y="1423988"/>
          <p14:tracePt t="47920" x="1566863" y="1414463"/>
          <p14:tracePt t="47942" x="1528763" y="1381125"/>
          <p14:tracePt t="47971" x="1500188" y="1366838"/>
          <p14:tracePt t="47976" x="1500188" y="1362075"/>
          <p14:tracePt t="47985" x="1495425" y="1362075"/>
          <p14:tracePt t="48018" x="1485900" y="1352550"/>
          <p14:tracePt t="48022" x="1481138" y="1347788"/>
          <p14:tracePt t="48054" x="1457325" y="1333500"/>
          <p14:tracePt t="48084" x="1452563" y="1328738"/>
          <p14:tracePt t="48163" x="1381125" y="1285875"/>
          <p14:tracePt t="48206" x="1366838" y="1281113"/>
          <p14:tracePt t="48269" x="1362075" y="1276350"/>
          <p14:tracePt t="48413" x="1357313" y="1276350"/>
          <p14:tracePt t="48439" x="1338263" y="1262063"/>
          <p14:tracePt t="48504" x="1319213" y="1247775"/>
          <p14:tracePt t="48535" x="1314450" y="1238250"/>
          <p14:tracePt t="48677" x="1309688" y="1195388"/>
          <p14:tracePt t="48744" x="1400175" y="1162050"/>
          <p14:tracePt t="48765" x="1462088" y="1157288"/>
          <p14:tracePt t="48777" x="1504950" y="1152525"/>
          <p14:tracePt t="48784" x="1528763" y="1147763"/>
          <p14:tracePt t="48789" x="1547813" y="1147763"/>
          <p14:tracePt t="48799" x="1571625" y="1147763"/>
          <p14:tracePt t="48830" x="1652588" y="1147763"/>
          <p14:tracePt t="48835" x="1681163" y="1147763"/>
          <p14:tracePt t="48841" x="1719263" y="1147763"/>
          <p14:tracePt t="48858" x="1785938" y="1147763"/>
          <p14:tracePt t="48864" x="1833563" y="1147763"/>
          <p14:tracePt t="48868" x="1876425" y="1147763"/>
          <p14:tracePt t="48878" x="1905000" y="1147763"/>
          <p14:tracePt t="48889" x="1933575" y="1147763"/>
          <p14:tracePt t="48895" x="1952625" y="1147763"/>
          <p14:tracePt t="48935" x="2071688" y="1147763"/>
          <p14:tracePt t="48941" x="2100263" y="1147763"/>
          <p14:tracePt t="48947" x="2138363" y="1147763"/>
          <p14:tracePt t="48957" x="2176463" y="1147763"/>
          <p14:tracePt t="48962" x="2195513" y="1147763"/>
          <p14:tracePt t="48968" x="2233613" y="1147763"/>
          <p14:tracePt t="48979" x="2262188" y="1147763"/>
          <p14:tracePt t="48980" x="2290763" y="1147763"/>
          <p14:tracePt t="49021" x="2386013" y="1147763"/>
          <p14:tracePt t="49083" x="2624138" y="1147763"/>
          <p14:tracePt t="49086" x="2671763" y="1147763"/>
          <p14:tracePt t="49127" x="2886075" y="1147763"/>
          <p14:tracePt t="49156" x="2967038" y="1143000"/>
          <p14:tracePt t="49162" x="2976563" y="1143000"/>
          <p14:tracePt t="49192" x="3024188" y="1138238"/>
          <p14:tracePt t="49199" x="3062288" y="1138238"/>
          <p14:tracePt t="49210" x="3076575" y="1138238"/>
          <p14:tracePt t="49216" x="3095625" y="1138238"/>
          <p14:tracePt t="49226" x="3119438" y="1138238"/>
          <p14:tracePt t="49232" x="3128963" y="1133475"/>
          <p14:tracePt t="49241" x="3148013" y="1133475"/>
          <p14:tracePt t="49248" x="3171825" y="1133475"/>
          <p14:tracePt t="49255" x="3176588" y="1133475"/>
          <p14:tracePt t="49290" x="3238500" y="1133475"/>
          <p14:tracePt t="49316" x="3262313" y="1133475"/>
          <p14:tracePt t="49324" x="3267075" y="1133475"/>
          <p14:tracePt t="49330" x="3281363" y="1133475"/>
          <p14:tracePt t="49335" x="3295650" y="1133475"/>
          <p14:tracePt t="49405" x="3362325" y="1133475"/>
          <p14:tracePt t="49489" x="3371850" y="1133475"/>
          <p14:tracePt t="49768" x="3252788" y="1181100"/>
          <p14:tracePt t="49818" x="2943225" y="1209675"/>
          <p14:tracePt t="49823" x="2886075" y="1209675"/>
          <p14:tracePt t="49834" x="2828925" y="1209675"/>
          <p14:tracePt t="49837" x="2771775" y="1209675"/>
          <p14:tracePt t="49847" x="2719388" y="1209675"/>
          <p14:tracePt t="49896" x="2514600" y="1209675"/>
          <p14:tracePt t="49903" x="2486025" y="1209675"/>
          <p14:tracePt t="49922" x="2433638" y="1209675"/>
          <p14:tracePt t="49932" x="2405063" y="1209675"/>
          <p14:tracePt t="49938" x="2371725" y="1209675"/>
          <p14:tracePt t="49960" x="2300288" y="1214438"/>
          <p14:tracePt t="50017" x="2176463" y="1223963"/>
          <p14:tracePt t="50029" x="2166938" y="1223963"/>
          <p14:tracePt t="50033" x="2157413" y="1228725"/>
          <p14:tracePt t="50052" x="2124075" y="1233488"/>
          <p14:tracePt t="50055" x="2090738" y="1247775"/>
          <p14:tracePt t="50063" x="2071688" y="1252538"/>
          <p14:tracePt t="50097" x="1985963" y="1276350"/>
          <p14:tracePt t="50099" x="1971675" y="1281113"/>
          <p14:tracePt t="50108" x="1962150" y="1281113"/>
          <p14:tracePt t="50131" x="1947863" y="1285875"/>
          <p14:tracePt t="50176" x="1938338" y="1290638"/>
          <p14:tracePt t="50217" x="1890713" y="1319213"/>
          <p14:tracePt t="50281" x="1795463" y="1371600"/>
          <p14:tracePt t="50286" x="1785938" y="1376363"/>
          <p14:tracePt t="50303" x="1785938" y="1381125"/>
          <p14:tracePt t="50310" x="1781175" y="1385888"/>
          <p14:tracePt t="50323" x="1771650" y="1390650"/>
          <p14:tracePt t="50344" x="1757363" y="1404938"/>
          <p14:tracePt t="50350" x="1747838" y="1414463"/>
          <p14:tracePt t="50358" x="1738313" y="1423988"/>
          <p14:tracePt t="50394" x="1690688" y="1462088"/>
          <p14:tracePt t="50447" x="1657350" y="1476375"/>
          <p14:tracePt t="50470" x="1638300" y="1481138"/>
          <p14:tracePt t="50552" x="1557338" y="1504950"/>
          <p14:tracePt t="50633" x="1524000" y="1504950"/>
          <p14:tracePt t="50679" x="1481138" y="1504950"/>
          <p14:tracePt t="50747" x="1428750" y="1509713"/>
          <p14:tracePt t="50754" x="1419225" y="1509713"/>
          <p14:tracePt t="50785" x="1404938" y="1514475"/>
          <p14:tracePt t="51112" x="1409700" y="1514475"/>
          <p14:tracePt t="51170" x="1447800" y="1514475"/>
          <p14:tracePt t="51249" x="1500188" y="1514475"/>
          <p14:tracePt t="51270" x="1595438" y="1514475"/>
          <p14:tracePt t="51288" x="1609725" y="1514475"/>
          <p14:tracePt t="51376" x="1681163" y="1519238"/>
          <p14:tracePt t="51806" x="1643063" y="1524000"/>
          <p14:tracePt t="51829" x="1628775" y="1528763"/>
          <p14:tracePt t="51833" x="1619250" y="1528763"/>
          <p14:tracePt t="51847" x="1604963" y="1533525"/>
          <p14:tracePt t="51865" x="1585913" y="1538288"/>
          <p14:tracePt t="51943" x="1533525" y="1547813"/>
          <p14:tracePt t="51971" x="1447800" y="1552575"/>
          <p14:tracePt t="51999" x="1390650" y="1552575"/>
          <p14:tracePt t="52004" x="1385888" y="1557338"/>
          <p14:tracePt t="52016" x="1376363" y="1557338"/>
          <p14:tracePt t="52021" x="1371600" y="1557338"/>
          <p14:tracePt t="52029" x="1357313" y="1562100"/>
          <p14:tracePt t="52033" x="1352550" y="1562100"/>
          <p14:tracePt t="52096" x="1238250" y="1571625"/>
          <p14:tracePt t="52145" x="1152525" y="1576388"/>
          <p14:tracePt t="52147" x="1143000" y="1576388"/>
          <p14:tracePt t="52189" x="1114425" y="1576388"/>
          <p14:tracePt t="52261" x="1081088" y="1576388"/>
          <p14:tracePt t="52266" x="1076325" y="1576388"/>
          <p14:tracePt t="52273" x="1071563" y="1576388"/>
          <p14:tracePt t="52301" x="1033463" y="1576388"/>
          <p14:tracePt t="52309" x="1019175" y="1576388"/>
          <p14:tracePt t="52320" x="995363" y="1576388"/>
          <p14:tracePt t="52332" x="985838" y="1576388"/>
          <p14:tracePt t="52340" x="981075" y="1576388"/>
          <p14:tracePt t="52345" x="976313" y="1576388"/>
          <p14:tracePt t="52370" x="971550" y="1576388"/>
          <p14:tracePt t="52428" x="938213" y="1576388"/>
          <p14:tracePt t="52460" x="919163" y="1576388"/>
          <p14:tracePt t="52548" x="871538" y="1576388"/>
          <p14:tracePt t="52614" x="790575" y="1576388"/>
          <p14:tracePt t="52693" x="747713" y="1576388"/>
          <p14:tracePt t="52696" x="733425" y="1576388"/>
          <p14:tracePt t="52724" x="685800" y="1571625"/>
          <p14:tracePt t="52732" x="676275" y="1571625"/>
          <p14:tracePt t="52767" x="666750" y="1566863"/>
          <p14:tracePt t="53222" x="652463" y="1566863"/>
          <p14:tracePt t="53497" x="661988" y="1562100"/>
          <p14:tracePt t="53538" x="723900" y="1557338"/>
          <p14:tracePt t="53629" x="842963" y="1552575"/>
          <p14:tracePt t="53632" x="857250" y="1552575"/>
          <p14:tracePt t="53660" x="895350" y="1552575"/>
          <p14:tracePt t="53743" x="1014413" y="1552575"/>
          <p14:tracePt t="53748" x="1028700" y="1552575"/>
          <p14:tracePt t="53753" x="1038225" y="1552575"/>
          <p14:tracePt t="53761" x="1047750" y="1552575"/>
          <p14:tracePt t="53784" x="1071563" y="1552575"/>
          <p14:tracePt t="53789" x="1085850" y="1552575"/>
          <p14:tracePt t="53801" x="1100138" y="1552575"/>
          <p14:tracePt t="53908" x="1281113" y="1552575"/>
          <p14:tracePt t="54000" x="1452563" y="1552575"/>
          <p14:tracePt t="54017" x="1485900" y="1552575"/>
          <p14:tracePt t="54026" x="1500188" y="1552575"/>
          <p14:tracePt t="54031" x="1509713" y="1552575"/>
          <p14:tracePt t="54053" x="1543050" y="1552575"/>
          <p14:tracePt t="54144" x="1609725" y="1552575"/>
          <p14:tracePt t="54173" x="1619250" y="1552575"/>
          <p14:tracePt t="54187" x="1643063" y="1552575"/>
          <p14:tracePt t="54237" x="1676400" y="1552575"/>
          <p14:tracePt t="54239" x="1681163" y="1552575"/>
          <p14:tracePt t="54248" x="1685925" y="1552575"/>
          <p14:tracePt t="54305" x="1733550" y="1552575"/>
          <p14:tracePt t="54424" x="1781175" y="1552575"/>
          <p14:tracePt t="54429" x="1785938" y="1552575"/>
          <p14:tracePt t="54442" x="1795463" y="1552575"/>
          <p14:tracePt t="54458" x="1819275" y="1562100"/>
          <p14:tracePt t="54554" x="1881188" y="1566863"/>
          <p14:tracePt t="54627" x="1895475" y="1571625"/>
          <p14:tracePt t="54730" x="1900238" y="1571625"/>
          <p14:tracePt t="55394" x="1909763" y="1571625"/>
          <p14:tracePt t="55413" x="1924050" y="1571625"/>
          <p14:tracePt t="55457" x="1966913" y="1571625"/>
          <p14:tracePt t="55484" x="1985963" y="1566863"/>
          <p14:tracePt t="55505" x="1995488" y="1566863"/>
          <p14:tracePt t="55531" x="2014538" y="1562100"/>
          <p14:tracePt t="55536" x="2019300" y="1562100"/>
          <p14:tracePt t="55567" x="2057400" y="1562100"/>
          <p14:tracePt t="55577" x="2076450" y="1562100"/>
          <p14:tracePt t="55584" x="2105025" y="1562100"/>
          <p14:tracePt t="55607" x="2176463" y="1562100"/>
          <p14:tracePt t="55629" x="2252663" y="1562100"/>
          <p14:tracePt t="55663" x="2343150" y="1562100"/>
          <p14:tracePt t="55706" x="2414588" y="1562100"/>
          <p14:tracePt t="55732" x="2476500" y="1562100"/>
          <p14:tracePt t="55740" x="2490788" y="1562100"/>
          <p14:tracePt t="55757" x="2514600" y="1562100"/>
          <p14:tracePt t="55763" x="2528888" y="1562100"/>
          <p14:tracePt t="55772" x="2543175" y="1562100"/>
          <p14:tracePt t="55778" x="2552700" y="1562100"/>
          <p14:tracePt t="55783" x="2571750" y="1562100"/>
          <p14:tracePt t="55803" x="2595563" y="1562100"/>
          <p14:tracePt t="55810" x="2609850" y="1562100"/>
          <p14:tracePt t="55819" x="2619375" y="1562100"/>
          <p14:tracePt t="55825" x="2628900" y="1562100"/>
          <p14:tracePt t="55833" x="2643188" y="1562100"/>
          <p14:tracePt t="55850" x="2671763" y="1562100"/>
          <p14:tracePt t="55896" x="2767013" y="1562100"/>
          <p14:tracePt t="55911" x="2786063" y="1562100"/>
          <p14:tracePt t="55929" x="2824163" y="1562100"/>
          <p14:tracePt t="55939" x="2843213" y="1562100"/>
          <p14:tracePt t="55959" x="2895600" y="1562100"/>
          <p14:tracePt t="55996" x="2914650" y="1562100"/>
          <p14:tracePt t="56170" x="2905125" y="1562100"/>
          <p14:tracePt t="56217" x="2890838" y="1562100"/>
          <p14:tracePt t="56282" x="2714625" y="1566863"/>
          <p14:tracePt t="56443" x="2390775" y="1566863"/>
          <p14:tracePt t="56554" x="2314575" y="1566863"/>
          <p14:tracePt t="56559" x="2300288" y="1566863"/>
          <p14:tracePt t="56568" x="2286000" y="1566863"/>
          <p14:tracePt t="56630" x="2243138" y="1566863"/>
          <p14:tracePt t="56693" x="2195513" y="1566863"/>
          <p14:tracePt t="56735" x="2128838" y="1566863"/>
          <p14:tracePt t="56831" x="2124075" y="1566863"/>
          <p14:tracePt t="57644" x="2138363" y="1566863"/>
          <p14:tracePt t="57691" x="2162175" y="1566863"/>
          <p14:tracePt t="57828" x="2228850" y="1566863"/>
          <p14:tracePt t="57896" x="2319338" y="1566863"/>
          <p14:tracePt t="57902" x="2338388" y="1566863"/>
          <p14:tracePt t="57912" x="2352675" y="1566863"/>
          <p14:tracePt t="57915" x="2366963" y="1566863"/>
          <p14:tracePt t="58028" x="2433638" y="1566863"/>
          <p14:tracePt t="58064" x="2443163" y="1566863"/>
          <p14:tracePt t="58144" x="2452688" y="1566863"/>
          <p14:tracePt t="58271" x="2466975" y="1566863"/>
          <p14:tracePt t="58514" x="2505075" y="1566863"/>
          <p14:tracePt t="58624" x="2514600" y="1566863"/>
          <p14:tracePt t="58676" x="2557463" y="1543050"/>
          <p14:tracePt t="58682" x="2562225" y="1538288"/>
          <p14:tracePt t="58688" x="2571750" y="1533525"/>
          <p14:tracePt t="58720" x="2576513" y="1528763"/>
          <p14:tracePt t="58776" x="2586038" y="1524000"/>
          <p14:tracePt t="58802" x="2586038" y="1519238"/>
          <p14:tracePt t="59582" x="2600325" y="1519238"/>
          <p14:tracePt t="59636" x="2667000" y="1519238"/>
          <p14:tracePt t="59741" x="2800350" y="1519238"/>
          <p14:tracePt t="59747" x="2809875" y="1519238"/>
          <p14:tracePt t="59755" x="2819400" y="1519238"/>
          <p14:tracePt t="59765" x="2824163" y="1519238"/>
          <p14:tracePt t="59774" x="2838450" y="1519238"/>
          <p14:tracePt t="59801" x="2847975" y="1524000"/>
          <p14:tracePt t="59847" x="2857500" y="1524000"/>
          <p14:tracePt t="59848" x="2862263" y="1524000"/>
          <p14:tracePt t="59880" x="2871788" y="1528763"/>
          <p14:tracePt t="59928" x="2890838" y="1528763"/>
          <p14:tracePt t="59999" x="2909888" y="1528763"/>
          <p14:tracePt t="60040" x="2928938" y="1528763"/>
          <p14:tracePt t="60104" x="2976563" y="1528763"/>
          <p14:tracePt t="60130" x="3000375" y="1528763"/>
          <p14:tracePt t="60158" x="3019425" y="1528763"/>
          <p14:tracePt t="60188" x="3033713" y="1528763"/>
          <p14:tracePt t="60226" x="3043238" y="1528763"/>
          <p14:tracePt t="60274" x="3090863" y="1528763"/>
          <p14:tracePt t="60308" x="3105150" y="1528763"/>
          <p14:tracePt t="60326" x="3128963" y="1528763"/>
          <p14:tracePt t="60353" x="3152775" y="1528763"/>
          <p14:tracePt t="60441" x="3200400" y="1528763"/>
          <p14:tracePt t="60473" x="3228975" y="1528763"/>
          <p14:tracePt t="60559" x="3252788" y="1528763"/>
          <p14:tracePt t="60563" x="3257550" y="1528763"/>
          <p14:tracePt t="60573" x="3267075" y="1528763"/>
          <p14:tracePt t="60582" x="3276600" y="1528763"/>
          <p14:tracePt t="60587" x="3286125" y="1533525"/>
          <p14:tracePt t="60610" x="3295650" y="1533525"/>
          <p14:tracePt t="61129" x="3276600" y="1533525"/>
          <p14:tracePt t="61136" x="3271838" y="1533525"/>
          <p14:tracePt t="61144" x="3267075" y="1533525"/>
          <p14:tracePt t="61150" x="3262313" y="1533525"/>
          <p14:tracePt t="61158" x="3252788" y="1538288"/>
          <p14:tracePt t="61162" x="3243263" y="1538288"/>
          <p14:tracePt t="61189" x="3219450" y="1538288"/>
          <p14:tracePt t="61193" x="3209925" y="1538288"/>
          <p14:tracePt t="61204" x="3200400" y="1538288"/>
          <p14:tracePt t="61210" x="3195638" y="1538288"/>
          <p14:tracePt t="61220" x="3190875" y="1538288"/>
          <p14:tracePt t="61226" x="3181350" y="1538288"/>
          <p14:tracePt t="61231" x="3162300" y="1538288"/>
          <p14:tracePt t="61253" x="3114675" y="1538288"/>
          <p14:tracePt t="61264" x="3095625" y="1538288"/>
          <p14:tracePt t="61269" x="3081338" y="1538288"/>
          <p14:tracePt t="61276" x="3071813" y="1538288"/>
          <p14:tracePt t="61284" x="3062288" y="1538288"/>
          <p14:tracePt t="61306" x="3052763" y="1538288"/>
          <p14:tracePt t="61364" x="3024188" y="1538288"/>
          <p14:tracePt t="61392" x="2990850" y="1538288"/>
          <p14:tracePt t="61420" x="2957513" y="1538288"/>
          <p14:tracePt t="61425" x="2952750" y="1538288"/>
          <p14:tracePt t="61449" x="2943225" y="1538288"/>
          <p14:tracePt t="61491" x="2909888" y="1538288"/>
          <p14:tracePt t="61538" x="2886075" y="1538288"/>
          <p14:tracePt t="61576" x="2795588" y="1538288"/>
          <p14:tracePt t="61585" x="2781300" y="1538288"/>
          <p14:tracePt t="61592" x="2767013" y="1538288"/>
          <p14:tracePt t="61599" x="2738438" y="1538288"/>
          <p14:tracePt t="61615" x="2719388" y="1538288"/>
          <p14:tracePt t="61660" x="2681288" y="1538288"/>
          <p14:tracePt t="61707" x="2643188" y="1538288"/>
          <p14:tracePt t="61750" x="2581275" y="1543050"/>
          <p14:tracePt t="61780" x="2557463" y="1547813"/>
          <p14:tracePt t="61802" x="2519363" y="1552575"/>
          <p14:tracePt t="61827" x="2419350" y="1562100"/>
          <p14:tracePt t="61843" x="2371725" y="1566863"/>
          <p14:tracePt t="61861" x="2333625" y="1576388"/>
          <p14:tracePt t="61911" x="2257425" y="1581150"/>
          <p14:tracePt t="61958" x="2214563" y="1581150"/>
          <p14:tracePt t="62032" x="2095500" y="1581150"/>
          <p14:tracePt t="62042" x="2081213" y="1581150"/>
          <p14:tracePt t="62051" x="2062163" y="1581150"/>
          <p14:tracePt t="62056" x="2057400" y="1581150"/>
          <p14:tracePt t="62063" x="2038350" y="1581150"/>
          <p14:tracePt t="62080" x="2028825" y="1581150"/>
          <p14:tracePt t="62109" x="1995488" y="1581150"/>
          <p14:tracePt t="62115" x="1985963" y="1581150"/>
          <p14:tracePt t="62122" x="1976438" y="1581150"/>
          <p14:tracePt t="62130" x="1971675" y="1581150"/>
          <p14:tracePt t="62149" x="1947863" y="1581150"/>
          <p14:tracePt t="62153" x="1933575" y="1581150"/>
          <p14:tracePt t="62162" x="1919288" y="1581150"/>
          <p14:tracePt t="62186" x="1881188" y="1581150"/>
          <p14:tracePt t="62191" x="1876425" y="1581150"/>
          <p14:tracePt t="62203" x="1866900" y="1581150"/>
          <p14:tracePt t="62208" x="1862138" y="1581150"/>
          <p14:tracePt t="62211" x="1852613" y="1581150"/>
          <p14:tracePt t="62236" x="1838325" y="1581150"/>
          <p14:tracePt t="62287" x="1762125" y="1581150"/>
          <p14:tracePt t="62298" x="1747838" y="1581150"/>
          <p14:tracePt t="62314" x="1714500" y="1576388"/>
          <p14:tracePt t="62321" x="1700213" y="1576388"/>
          <p14:tracePt t="62328" x="1690688" y="1571625"/>
          <p14:tracePt t="62334" x="1685925" y="1571625"/>
          <p14:tracePt t="62344" x="1676400" y="1571625"/>
          <p14:tracePt t="62349" x="1676400" y="1566863"/>
          <p14:tracePt t="62439" x="1633538" y="1566863"/>
          <p14:tracePt t="62460" x="1604963" y="1562100"/>
          <p14:tracePt t="62504" x="1590675" y="1562100"/>
          <p14:tracePt t="62511" x="1581150" y="1562100"/>
          <p14:tracePt t="62520" x="1576388" y="1562100"/>
          <p14:tracePt t="62529" x="1571625" y="1562100"/>
          <p14:tracePt t="62536" x="1566863" y="1562100"/>
          <p14:tracePt t="62554" x="1557338" y="1562100"/>
          <p14:tracePt t="62581" x="1543050" y="1562100"/>
          <p14:tracePt t="62660" x="1538288" y="1562100"/>
          <p14:tracePt t="62944" x="1538288" y="1557338"/>
          <p14:tracePt t="63023" x="1552575" y="1552575"/>
          <p14:tracePt t="63052" x="1647825" y="1552575"/>
          <p14:tracePt t="63105" x="1709738" y="1552575"/>
          <p14:tracePt t="63128" x="1728788" y="1552575"/>
          <p14:tracePt t="63178" x="1828800" y="1552575"/>
          <p14:tracePt t="63203" x="1881188" y="1552575"/>
          <p14:tracePt t="63236" x="1924050" y="1552575"/>
          <p14:tracePt t="63264" x="1957388" y="1552575"/>
          <p14:tracePt t="63269" x="1962150" y="1552575"/>
          <p14:tracePt t="63336" x="2033588" y="1552575"/>
          <p14:tracePt t="63406" x="2057400" y="1552575"/>
          <p14:tracePt t="63414" x="2066925" y="1552575"/>
          <p14:tracePt t="63448" x="2105025" y="1552575"/>
          <p14:tracePt t="63612" x="2114550" y="1552575"/>
          <p14:tracePt t="63642" x="2143125" y="1557338"/>
          <p14:tracePt t="63698" x="2286000" y="1576388"/>
          <p14:tracePt t="63707" x="2300288" y="1581150"/>
          <p14:tracePt t="63712" x="2309813" y="1581150"/>
          <p14:tracePt t="63720" x="2324100" y="1581150"/>
          <p14:tracePt t="63741" x="2333625" y="1581150"/>
          <p14:tracePt t="63799" x="2447925" y="1581150"/>
          <p14:tracePt t="63831" x="2552700" y="1581150"/>
          <p14:tracePt t="63879" x="2695575" y="1581150"/>
          <p14:tracePt t="63912" x="2728913" y="1581150"/>
          <p14:tracePt t="63947" x="2733675" y="1581150"/>
          <p14:tracePt t="63961" x="2738438" y="1581150"/>
          <p14:tracePt t="63988" x="2743200" y="1581150"/>
          <p14:tracePt t="64013" x="2762250" y="1581150"/>
          <p14:tracePt t="64059" x="2795588" y="1581150"/>
          <p14:tracePt t="64070" x="2800350" y="1581150"/>
          <p14:tracePt t="64802" x="2838450" y="1576388"/>
          <p14:tracePt t="64830" x="2862263" y="1566863"/>
          <p14:tracePt t="64840" x="2871788" y="1566863"/>
          <p14:tracePt t="64846" x="2871788" y="1562100"/>
          <p14:tracePt t="64858" x="2881313" y="1562100"/>
          <p14:tracePt t="64865" x="2886075" y="1562100"/>
          <p14:tracePt t="64870" x="2890838" y="1557338"/>
          <p14:tracePt t="64964" x="2909888" y="1557338"/>
          <p14:tracePt t="64991" x="2928938" y="1557338"/>
          <p14:tracePt t="65083" x="2986088" y="1557338"/>
          <p14:tracePt t="65088" x="2995613" y="1557338"/>
          <p14:tracePt t="65145" x="3005138" y="1557338"/>
          <p14:tracePt t="65223" x="3024188" y="1552575"/>
          <p14:tracePt t="65362" x="3043238" y="1552575"/>
          <p14:tracePt t="65387" x="3052763" y="1552575"/>
          <p14:tracePt t="65458" x="3057525" y="1552575"/>
          <p14:tracePt t="65476" x="3062288" y="1547813"/>
          <p14:tracePt t="65519" x="3100388" y="1543050"/>
          <p14:tracePt t="65591" x="3114675" y="1538288"/>
          <p14:tracePt t="65595" x="3119438" y="1533525"/>
          <p14:tracePt t="67920" x="3095625" y="1533525"/>
          <p14:tracePt t="67997" x="3076575" y="1528763"/>
          <p14:tracePt t="68409" x="3062288" y="1528763"/>
          <p14:tracePt t="68441" x="3048000" y="1528763"/>
          <p14:tracePt t="68502" x="3043238" y="1528763"/>
          <p14:tracePt t="68548" x="3019425" y="1528763"/>
          <p14:tracePt t="68552" x="3014663" y="1528763"/>
          <p14:tracePt t="68592" x="2986088" y="1524000"/>
          <p14:tracePt t="68896" x="3000375" y="1519238"/>
          <p14:tracePt t="68936" x="3014663" y="1519238"/>
          <p14:tracePt t="68943" x="3019425" y="1519238"/>
          <p14:tracePt t="68960" x="3028950" y="1519238"/>
          <p14:tracePt t="68991" x="3048000" y="1519238"/>
          <p14:tracePt t="69052" x="3100388" y="1519238"/>
          <p14:tracePt t="69219" x="3090863" y="1519238"/>
          <p14:tracePt t="69269" x="3028950" y="1547813"/>
          <p14:tracePt t="69278" x="3009900" y="1552575"/>
          <p14:tracePt t="69286" x="2976563" y="1557338"/>
          <p14:tracePt t="69295" x="2938463" y="1557338"/>
          <p14:tracePt t="69323" x="2828925" y="1571625"/>
          <p14:tracePt t="69331" x="2762250" y="1571625"/>
          <p14:tracePt t="69337" x="2719388" y="1576388"/>
          <p14:tracePt t="69348" x="2690813" y="1576388"/>
          <p14:tracePt t="69353" x="2662238" y="1576388"/>
          <p14:tracePt t="69364" x="2619375" y="1585913"/>
          <p14:tracePt t="69366" x="2581275" y="1585913"/>
          <p14:tracePt t="69402" x="2500313" y="1590675"/>
          <p14:tracePt t="69442" x="2424113" y="1595438"/>
          <p14:tracePt t="69482" x="2338388" y="1595438"/>
          <p14:tracePt t="69490" x="2309813" y="1595438"/>
          <p14:tracePt t="69506" x="2247900" y="1595438"/>
          <p14:tracePt t="69559" x="2076450" y="1595438"/>
          <p14:tracePt t="69565" x="2062163" y="1595438"/>
          <p14:tracePt t="69575" x="2033588" y="1595438"/>
          <p14:tracePt t="69580" x="2005013" y="1595438"/>
          <p14:tracePt t="69584" x="1966913" y="1595438"/>
          <p14:tracePt t="69612" x="1866900" y="1595438"/>
          <p14:tracePt t="69628" x="1819275" y="1595438"/>
          <p14:tracePt t="69634" x="1771650" y="1595438"/>
          <p14:tracePt t="69640" x="1752600" y="1595438"/>
          <p14:tracePt t="69660" x="1666875" y="1595438"/>
          <p14:tracePt t="69723" x="1452563" y="1590675"/>
          <p14:tracePt t="69749" x="1343025" y="1590675"/>
          <p14:tracePt t="69787" x="1300163" y="1590675"/>
          <p14:tracePt t="69794" x="1262063" y="1590675"/>
          <p14:tracePt t="69803" x="1243013" y="1595438"/>
          <p14:tracePt t="69811" x="1223963" y="1600200"/>
          <p14:tracePt t="69893" x="1114425" y="1628775"/>
          <p14:tracePt t="69924" x="1014413" y="1657350"/>
          <p14:tracePt t="69957" x="985838" y="1662113"/>
          <p14:tracePt t="70392" x="995363" y="1647825"/>
          <p14:tracePt t="70420" x="1000125" y="1638300"/>
          <p14:tracePt t="70471" x="1071563" y="1600200"/>
          <p14:tracePt t="70480" x="1081088" y="1595438"/>
          <p14:tracePt t="70488" x="1100138" y="1590675"/>
          <p14:tracePt t="70492" x="1133475" y="1585913"/>
          <p14:tracePt t="70513" x="1171575" y="1571625"/>
          <p14:tracePt t="70516" x="1181100" y="1566863"/>
          <p14:tracePt t="70541" x="1281113" y="1547813"/>
          <p14:tracePt t="70593" x="1395413" y="1538288"/>
          <p14:tracePt t="71052" x="1319213" y="1552575"/>
          <p14:tracePt t="71056" x="1290638" y="1557338"/>
          <p14:tracePt t="71063" x="1271588" y="1566863"/>
          <p14:tracePt t="71069" x="1247775" y="1566863"/>
          <p14:tracePt t="71087" x="1190625" y="1571625"/>
          <p14:tracePt t="71148" x="1095375" y="1581150"/>
          <p14:tracePt t="71186" x="1076325" y="1581150"/>
          <p14:tracePt t="71266" x="1047750" y="1581150"/>
          <p14:tracePt t="71299" x="1023938" y="1581150"/>
          <p14:tracePt t="71317" x="981075" y="1585913"/>
          <p14:tracePt t="71346" x="866775" y="1585913"/>
          <p14:tracePt t="71357" x="852488" y="1585913"/>
          <p14:tracePt t="71377" x="795338" y="1585913"/>
          <p14:tracePt t="71392" x="771525" y="1585913"/>
          <p14:tracePt t="71410" x="762000" y="1585913"/>
          <p14:tracePt t="71471" x="747713" y="1585913"/>
          <p14:tracePt t="71496" x="738188" y="1585913"/>
          <p14:tracePt t="71723" x="752475" y="1585913"/>
          <p14:tracePt t="71780" x="766763" y="1585913"/>
          <p14:tracePt t="71812" x="781050" y="1585913"/>
          <p14:tracePt t="71848" x="790575" y="1585913"/>
          <p14:tracePt t="71977" x="795338" y="1585913"/>
          <p14:tracePt t="72117" x="800100" y="1585913"/>
          <p14:tracePt t="72221" x="804863" y="1585913"/>
          <p14:tracePt t="72314" x="819150" y="1585913"/>
          <p14:tracePt t="72351" x="852488" y="1633538"/>
          <p14:tracePt t="72357" x="862013" y="1643063"/>
          <p14:tracePt t="72362" x="866775" y="1652588"/>
          <p14:tracePt t="72374" x="871538" y="1662113"/>
          <p14:tracePt t="72380" x="876300" y="1671638"/>
          <p14:tracePt t="72387" x="881063" y="1676400"/>
          <p14:tracePt t="72393" x="885825" y="1685925"/>
          <p14:tracePt t="72399" x="890588" y="1690688"/>
          <p14:tracePt t="72430" x="890588" y="1700213"/>
          <p14:tracePt t="72488" x="900113" y="1752600"/>
          <p14:tracePt t="72531" x="909638" y="1809750"/>
          <p14:tracePt t="72536" x="914400" y="1828800"/>
          <p14:tracePt t="72540" x="914400" y="1843088"/>
          <p14:tracePt t="72558" x="919163" y="1871663"/>
          <p14:tracePt t="72563" x="923925" y="1890713"/>
          <p14:tracePt t="72569" x="933450" y="1905000"/>
          <p14:tracePt t="72581" x="938213" y="1928813"/>
          <p14:tracePt t="72587" x="942975" y="1938338"/>
          <p14:tracePt t="72596" x="947738" y="1957388"/>
          <p14:tracePt t="72601" x="952500" y="1976438"/>
          <p14:tracePt t="72632" x="971550" y="2038350"/>
          <p14:tracePt t="72662" x="1000125" y="2105025"/>
          <p14:tracePt t="72704" x="1038225" y="2200275"/>
          <p14:tracePt t="72710" x="1047750" y="2214563"/>
          <p14:tracePt t="72714" x="1052513" y="2224088"/>
          <p14:tracePt t="72794" x="1095375" y="2333625"/>
          <p14:tracePt t="72800" x="1100138" y="2343150"/>
          <p14:tracePt t="72805" x="1114425" y="2357438"/>
          <p14:tracePt t="72831" x="1128713" y="2400300"/>
          <p14:tracePt t="72837" x="1138238" y="2414588"/>
          <p14:tracePt t="72843" x="1143000" y="2438400"/>
          <p14:tracePt t="72861" x="1162050" y="2490788"/>
          <p14:tracePt t="72872" x="1166813" y="2500313"/>
          <p14:tracePt t="72896" x="1185863" y="2547938"/>
          <p14:tracePt t="72899" x="1185863" y="2571750"/>
          <p14:tracePt t="72910" x="1190625" y="2581275"/>
          <p14:tracePt t="72920" x="1190625" y="2595563"/>
          <p14:tracePt t="72926" x="1200150" y="2609850"/>
          <p14:tracePt t="72932" x="1200150" y="2614613"/>
          <p14:tracePt t="72940" x="1204913" y="2628900"/>
          <p14:tracePt t="72959" x="1209675" y="2643188"/>
          <p14:tracePt t="72993" x="1214438" y="2662238"/>
          <p14:tracePt t="73020" x="1219200" y="2681288"/>
          <p14:tracePt t="73057" x="1228725" y="2728913"/>
          <p14:tracePt t="73083" x="1238250" y="2752725"/>
          <p14:tracePt t="73092" x="1238250" y="2757488"/>
          <p14:tracePt t="73112" x="1243013" y="2767013"/>
          <p14:tracePt t="73225" x="1243013" y="2776538"/>
          <p14:tracePt t="73256" x="1247775" y="2790825"/>
          <p14:tracePt t="73310" x="1247775" y="2800350"/>
          <p14:tracePt t="73333" x="1252538" y="2805113"/>
          <p14:tracePt t="73366" x="1252538" y="2819400"/>
          <p14:tracePt t="73412" x="1252538" y="2824163"/>
          <p14:tracePt t="73485" x="1257300" y="2828925"/>
          <p14:tracePt t="73505" x="1257300" y="2833688"/>
          <p14:tracePt t="73583" x="1257300" y="2857500"/>
          <p14:tracePt t="73631" x="1257300" y="2871788"/>
          <p14:tracePt t="73826" x="1262063" y="2871788"/>
          <p14:tracePt t="73848" x="1266825" y="2871788"/>
          <p14:tracePt t="73892" x="1304925" y="2838450"/>
          <p14:tracePt t="73924" x="1338263" y="2805113"/>
          <p14:tracePt t="73947" x="1395413" y="2719388"/>
          <p14:tracePt t="74003" x="1490663" y="2595563"/>
          <p14:tracePt t="74022" x="1533525" y="2552700"/>
          <p14:tracePt t="74046" x="1562100" y="2509838"/>
          <p14:tracePt t="74107" x="1643063" y="2400300"/>
          <p14:tracePt t="74112" x="1662113" y="2371725"/>
          <p14:tracePt t="74144" x="1709738" y="2314575"/>
          <p14:tracePt t="74190" x="1781175" y="2233613"/>
          <p14:tracePt t="74220" x="1862138" y="2157413"/>
          <p14:tracePt t="74236" x="1905000" y="2119313"/>
          <p14:tracePt t="74255" x="1938338" y="2085975"/>
          <p14:tracePt t="74300" x="2038350" y="2000250"/>
          <p14:tracePt t="74306" x="2090738" y="1957388"/>
          <p14:tracePt t="74319" x="2133600" y="1919288"/>
          <p14:tracePt t="74341" x="2195513" y="1871663"/>
          <p14:tracePt t="74390" x="2319338" y="1790700"/>
          <p14:tracePt t="74414" x="2452688" y="1676400"/>
          <p14:tracePt t="74445" x="2586038" y="1566863"/>
          <p14:tracePt t="74476" x="2652713" y="1481138"/>
          <p14:tracePt t="74536" x="2690813" y="1423988"/>
          <p14:tracePt t="74565" x="2695575" y="1419225"/>
          <p14:tracePt t="74890" x="2676525" y="1447800"/>
          <p14:tracePt t="74929" x="2667000" y="1466850"/>
          <p14:tracePt t="74951" x="2667000" y="1476375"/>
          <p14:tracePt t="74977" x="2657475" y="1500188"/>
          <p14:tracePt t="75031" x="2633663" y="1562100"/>
          <p14:tracePt t="75069" x="2619375" y="1619250"/>
          <p14:tracePt t="75131" x="2576513" y="1743075"/>
          <p14:tracePt t="75136" x="2562225" y="1790700"/>
          <p14:tracePt t="75171" x="2557463" y="1828800"/>
          <p14:tracePt t="75205" x="2543175" y="1924050"/>
          <p14:tracePt t="75231" x="2538413" y="1943100"/>
          <p14:tracePt t="75283" x="2528888" y="2071688"/>
          <p14:tracePt t="75317" x="2528888" y="2138363"/>
          <p14:tracePt t="75336" x="2528888" y="2262188"/>
          <p14:tracePt t="75363" x="2528888" y="2319338"/>
          <p14:tracePt t="75409" x="2533650" y="2500313"/>
          <p14:tracePt t="75473" x="2533650" y="2738438"/>
          <p14:tracePt t="75504" x="2538413" y="2809875"/>
          <p14:tracePt t="75571" x="2538413" y="3081338"/>
          <p14:tracePt t="75612" x="2538413" y="3214688"/>
          <p14:tracePt t="75613" x="2538413" y="3262313"/>
          <p14:tracePt t="75678" x="2538413" y="3371850"/>
          <p14:tracePt t="75681" x="2538413" y="3400425"/>
          <p14:tracePt t="75746" x="2538413" y="3538538"/>
          <p14:tracePt t="75783" x="2538413" y="3652838"/>
          <p14:tracePt t="75832" x="2533650" y="3776663"/>
          <p14:tracePt t="75860" x="2533650" y="3810000"/>
          <p14:tracePt t="75906" x="2519363" y="3910013"/>
          <p14:tracePt t="75943" x="2514600" y="3952875"/>
          <p14:tracePt t="75968" x="2500313" y="4014788"/>
          <p14:tracePt t="75995" x="2481263" y="4105275"/>
          <p14:tracePt t="75999" x="2476500" y="4124325"/>
          <p14:tracePt t="76019" x="2466975" y="4162425"/>
          <p14:tracePt t="76083" x="2443163" y="4252913"/>
          <p14:tracePt t="76113" x="2443163" y="4271963"/>
          <p14:tracePt t="76177" x="2433638" y="4310063"/>
          <p14:tracePt t="76209" x="2433638" y="4333875"/>
          <p14:tracePt t="76255" x="2433638" y="4376738"/>
          <p14:tracePt t="76262" x="2433638" y="4395788"/>
          <p14:tracePt t="76268" x="2433638" y="4410075"/>
          <p14:tracePt t="76287" x="2433638" y="4433888"/>
          <p14:tracePt t="76289" x="2433638" y="4448175"/>
          <p14:tracePt t="76301" x="2433638" y="4462463"/>
          <p14:tracePt t="76317" x="2433638" y="4481513"/>
          <p14:tracePt t="76321" x="2433638" y="4495800"/>
          <p14:tracePt t="76329" x="2433638" y="4505325"/>
          <p14:tracePt t="76349" x="2438400" y="4529138"/>
          <p14:tracePt t="76357" x="2443163" y="4538663"/>
          <p14:tracePt t="76364" x="2443163" y="4548188"/>
          <p14:tracePt t="76387" x="2447925" y="4576763"/>
          <p14:tracePt t="76395" x="2447925" y="4586288"/>
          <p14:tracePt t="76402" x="2452688" y="4591050"/>
          <p14:tracePt t="76410" x="2452688" y="4600575"/>
          <p14:tracePt t="76424" x="2457450" y="4614863"/>
          <p14:tracePt t="76445" x="2457450" y="4633913"/>
          <p14:tracePt t="76450" x="2457450" y="4638675"/>
          <p14:tracePt t="76459" x="2457450" y="4652963"/>
          <p14:tracePt t="76460" x="2462213" y="4667250"/>
          <p14:tracePt t="76486" x="2471738" y="4705350"/>
          <p14:tracePt t="76515" x="2486025" y="4748213"/>
          <p14:tracePt t="76521" x="2490788" y="4757738"/>
          <p14:tracePt t="76565" x="2514600" y="4819650"/>
          <p14:tracePt t="76673" x="2543175" y="4929188"/>
          <p14:tracePt t="76687" x="2547938" y="4953000"/>
          <p14:tracePt t="76723" x="2562225" y="5005388"/>
          <p14:tracePt t="76778" x="2562225" y="5062538"/>
          <p14:tracePt t="76833" x="2552700" y="5138738"/>
          <p14:tracePt t="76894" x="2538413" y="5219700"/>
          <p14:tracePt t="76926" x="2524125" y="5262563"/>
          <p14:tracePt t="76990" x="2509838" y="5300663"/>
          <p14:tracePt t="76995" x="2505075" y="5324475"/>
          <p14:tracePt t="77067" x="2471738" y="5372100"/>
          <p14:tracePt t="77078" x="2466975" y="5381625"/>
          <p14:tracePt t="77099" x="2447925" y="5395913"/>
          <p14:tracePt t="77127" x="2443163" y="5400675"/>
          <p14:tracePt t="77224" x="2424113" y="5405438"/>
          <p14:tracePt t="77226" x="2419350" y="5405438"/>
          <p14:tracePt t="77251" x="2409825" y="5405438"/>
          <p14:tracePt t="77273" x="2400300" y="5410200"/>
          <p14:tracePt t="77346" x="2314575" y="5410200"/>
          <p14:tracePt t="77397" x="2309813" y="5410200"/>
          <p14:tracePt t="77470" x="2305050" y="5405438"/>
          <p14:tracePt t="77500" x="2290763" y="5376863"/>
          <p14:tracePt t="77575" x="2252663" y="5272088"/>
          <p14:tracePt t="77580" x="2252663" y="5262563"/>
          <p14:tracePt t="77623" x="2243138" y="5214938"/>
          <p14:tracePt t="77628" x="2243138" y="5210175"/>
          <p14:tracePt t="77631" x="2243138" y="5195888"/>
          <p14:tracePt t="77639" x="2243138" y="5191125"/>
          <p14:tracePt t="77662" x="2243138" y="5167313"/>
          <p14:tracePt t="77737" x="2238375" y="5072063"/>
          <p14:tracePt t="77744" x="2238375" y="5062538"/>
          <p14:tracePt t="77752" x="2238375" y="5048250"/>
          <p14:tracePt t="77770" x="2238375" y="5029200"/>
          <p14:tracePt t="77794" x="2238375" y="4991100"/>
          <p14:tracePt t="77815" x="2238375" y="4938713"/>
          <p14:tracePt t="77894" x="2252663" y="4748213"/>
          <p14:tracePt t="77945" x="2276475" y="4633913"/>
          <p14:tracePt t="77951" x="2276475" y="4614863"/>
          <p14:tracePt t="77955" x="2281238" y="4586288"/>
          <p14:tracePt t="77983" x="2286000" y="4562475"/>
          <p14:tracePt t="78006" x="2309813" y="4452938"/>
          <p14:tracePt t="78050" x="2324100" y="4371975"/>
          <p14:tracePt t="78094" x="2352675" y="4214813"/>
          <p14:tracePt t="78095" x="2366963" y="4138613"/>
          <p14:tracePt t="78127" x="2386013" y="4071938"/>
          <p14:tracePt t="78152" x="2400300" y="3943350"/>
          <p14:tracePt t="78194" x="2414588" y="3829050"/>
          <p14:tracePt t="78238" x="2424113" y="3767138"/>
          <p14:tracePt t="78268" x="2438400" y="3719513"/>
          <p14:tracePt t="78295" x="2443163" y="3671888"/>
          <p14:tracePt t="78319" x="2447925" y="3648075"/>
          <p14:tracePt t="78348" x="2462213" y="3586163"/>
          <p14:tracePt t="78389" x="2471738" y="3495675"/>
          <p14:tracePt t="78457" x="2509838" y="3333750"/>
          <p14:tracePt t="78476" x="2514600" y="3305175"/>
          <p14:tracePt t="78550" x="2538413" y="3190875"/>
          <p14:tracePt t="78555" x="2552700" y="3138488"/>
          <p14:tracePt t="78586" x="2557463" y="3090863"/>
          <p14:tracePt t="78644" x="2614613" y="2886075"/>
          <p14:tracePt t="78646" x="2633663" y="2814638"/>
          <p14:tracePt t="78693" x="2657475" y="2686050"/>
          <p14:tracePt t="78742" x="2667000" y="2619375"/>
          <p14:tracePt t="78904" x="2667000" y="2624138"/>
          <p14:tracePt t="78928" x="2667000" y="2643188"/>
          <p14:tracePt t="78973" x="2667000" y="2700338"/>
          <p14:tracePt t="79022" x="2667000" y="2733675"/>
          <p14:tracePt t="79109" x="2667000" y="2790825"/>
          <p14:tracePt t="79114" x="2667000" y="2795588"/>
          <p14:tracePt t="79119" x="2667000" y="2805113"/>
          <p14:tracePt t="79127" x="2671763" y="2809875"/>
          <p14:tracePt t="79143" x="2671763" y="2833688"/>
          <p14:tracePt t="79155" x="2671763" y="2857500"/>
          <p14:tracePt t="79215" x="2676525" y="2986088"/>
          <p14:tracePt t="79224" x="2676525" y="3014663"/>
          <p14:tracePt t="79231" x="2676525" y="3024188"/>
          <p14:tracePt t="79265" x="2676525" y="3109913"/>
          <p14:tracePt t="79310" x="2676525" y="3295650"/>
          <p14:tracePt t="79319" x="2676525" y="3338513"/>
          <p14:tracePt t="79327" x="2676525" y="3376613"/>
          <p14:tracePt t="79335" x="2676525" y="3414713"/>
          <p14:tracePt t="79453" x="2714625" y="3776663"/>
          <p14:tracePt t="79490" x="2733675" y="3881438"/>
          <p14:tracePt t="79511" x="2738438" y="3914775"/>
          <p14:tracePt t="79592" x="2752725" y="4095750"/>
          <p14:tracePt t="79616" x="2752725" y="4205288"/>
          <p14:tracePt t="79677" x="2752725" y="4357688"/>
          <p14:tracePt t="79682" x="2752725" y="4391025"/>
          <p14:tracePt t="79736" x="2752725" y="4457700"/>
          <p14:tracePt t="79747" x="2752725" y="4505325"/>
          <p14:tracePt t="79768" x="2752725" y="4581525"/>
          <p14:tracePt t="79792" x="2752725" y="4610100"/>
          <p14:tracePt t="79815" x="2752725" y="4629150"/>
          <p14:tracePt t="79895" x="2752725" y="4686300"/>
          <p14:tracePt t="79918" x="2752725" y="4719638"/>
          <p14:tracePt t="79977" x="2743200" y="4843463"/>
          <p14:tracePt t="79978" x="2743200" y="4852988"/>
          <p14:tracePt t="79986" x="2743200" y="4862513"/>
          <p14:tracePt t="80004" x="2743200" y="4895850"/>
          <p14:tracePt t="80038" x="2743200" y="4948238"/>
          <p14:tracePt t="80069" x="2743200" y="4976813"/>
          <p14:tracePt t="80105" x="2743200" y="4995863"/>
          <p14:tracePt t="80129" x="2743200" y="5014913"/>
          <p14:tracePt t="80178" x="2743200" y="5038725"/>
          <p14:tracePt t="80181" x="2743200" y="5048250"/>
          <p14:tracePt t="80209" x="2738438" y="5067300"/>
          <p14:tracePt t="80296" x="2733675" y="5119688"/>
          <p14:tracePt t="80308" x="2728913" y="5124450"/>
          <p14:tracePt t="80318" x="2728913" y="5129213"/>
          <p14:tracePt t="80347" x="2728913" y="5143500"/>
          <p14:tracePt t="80439" x="2714625" y="5200650"/>
          <p14:tracePt t="80444" x="2714625" y="5205413"/>
          <p14:tracePt t="80452" x="2714625" y="5210175"/>
          <p14:tracePt t="80460" x="2709863" y="5219700"/>
          <p14:tracePt t="80476" x="2709863" y="5224463"/>
          <p14:tracePt t="80502" x="2705100" y="5233988"/>
          <p14:tracePt t="80504" x="2705100" y="5238750"/>
          <p14:tracePt t="80580" x="2695575" y="5257800"/>
          <p14:tracePt t="80594" x="2681288" y="5262563"/>
          <p14:tracePt t="80642" x="2662238" y="5286375"/>
          <p14:tracePt t="80721" x="2619375" y="5319713"/>
          <p14:tracePt t="80750" x="2619375" y="5324475"/>
          <p14:tracePt t="80798" x="2609850" y="5329238"/>
          <p14:tracePt t="80893" x="2581275" y="5348288"/>
          <p14:tracePt t="80927" x="2557463" y="5362575"/>
          <p14:tracePt t="80952" x="2547938" y="5367338"/>
          <p14:tracePt t="80995" x="2543175" y="5372100"/>
          <p14:tracePt t="81089" x="2533650" y="5372100"/>
          <p14:tracePt t="81204" x="2462213" y="5257800"/>
          <p14:tracePt t="81209" x="2457450" y="5224463"/>
          <p14:tracePt t="81237" x="2452688" y="5186363"/>
          <p14:tracePt t="81407" x="2400300" y="4805363"/>
          <p14:tracePt t="81438" x="2400300" y="4776788"/>
          <p14:tracePt t="81466" x="2400300" y="4700588"/>
          <p14:tracePt t="81624" x="2400300" y="4267200"/>
          <p14:tracePt t="81718" x="2428875" y="4057650"/>
          <p14:tracePt t="81761" x="2457450" y="3929063"/>
          <p14:tracePt t="81841" x="2486025" y="3810000"/>
          <p14:tracePt t="81865" x="2490788" y="3757613"/>
          <p14:tracePt t="81910" x="2509838" y="3705225"/>
          <p14:tracePt t="81939" x="2524125" y="3643313"/>
          <p14:tracePt t="82014" x="2552700" y="3509963"/>
          <p14:tracePt t="82097" x="2576513" y="3376613"/>
          <p14:tracePt t="82127" x="2576513" y="3362325"/>
          <p14:tracePt t="82179" x="2590800" y="3324225"/>
          <p14:tracePt t="82202" x="2595563" y="3290888"/>
          <p14:tracePt t="82270" x="2605088" y="3262313"/>
          <p14:tracePt t="82302" x="2605088" y="3238500"/>
          <p14:tracePt t="82377" x="2619375" y="3186113"/>
          <p14:tracePt t="82380" x="2624138" y="3171825"/>
          <p14:tracePt t="82404" x="2628900" y="3157538"/>
          <p14:tracePt t="82487" x="2647950" y="3105150"/>
          <p14:tracePt t="82523" x="2652713" y="3105150"/>
          <p14:tracePt t="82581" x="2657475" y="3100388"/>
          <p14:tracePt t="82612" x="2662238" y="3095625"/>
          <p14:tracePt t="83443" x="0" y="0"/>
        </p14:tracePtLst>
        <p14:tracePtLst>
          <p14:tracePt t="86614" x="5514975" y="3133725"/>
          <p14:tracePt t="86892" x="5462588" y="3138488"/>
          <p14:tracePt t="86919" x="5362575" y="3143250"/>
          <p14:tracePt t="86928" x="5324475" y="3143250"/>
          <p14:tracePt t="86935" x="5286375" y="3143250"/>
          <p14:tracePt t="86947" x="5219700" y="3143250"/>
          <p14:tracePt t="86958" x="5181600" y="3143250"/>
          <p14:tracePt t="86968" x="5143500" y="3143250"/>
          <p14:tracePt t="87014" x="4905375" y="3128963"/>
          <p14:tracePt t="87111" x="4572000" y="3086100"/>
          <p14:tracePt t="87121" x="4562475" y="3086100"/>
          <p14:tracePt t="87129" x="4552950" y="3086100"/>
          <p14:tracePt t="87187" x="4448175" y="3081338"/>
          <p14:tracePt t="87192" x="4429125" y="3081338"/>
          <p14:tracePt t="87201" x="4395788" y="3076575"/>
          <p14:tracePt t="87210" x="4376738" y="3076575"/>
          <p14:tracePt t="87279" x="4229100" y="3067050"/>
          <p14:tracePt t="87315" x="4105275" y="3062288"/>
          <p14:tracePt t="87323" x="4086225" y="3052763"/>
          <p14:tracePt t="87423" x="3810000" y="3033713"/>
          <p14:tracePt t="87430" x="3771900" y="3024188"/>
          <p14:tracePt t="87553" x="3328988" y="2995613"/>
          <p14:tracePt t="87578" x="3248025" y="2986088"/>
          <p14:tracePt t="87605" x="3181350" y="2976563"/>
          <p14:tracePt t="87646" x="3133725" y="2971800"/>
          <p14:tracePt t="87720" x="3081338" y="2971800"/>
          <p14:tracePt t="87754" x="3043238" y="2971800"/>
          <p14:tracePt t="87928" x="3067050" y="2971800"/>
          <p14:tracePt t="87955" x="3124200" y="2967038"/>
          <p14:tracePt t="88033" x="3538538" y="2967038"/>
          <p14:tracePt t="88122" x="4395788" y="2967038"/>
          <p14:tracePt t="88215" x="4767263" y="2981325"/>
          <p14:tracePt t="88305" x="5072063" y="2981325"/>
          <p14:tracePt t="88311" x="5091113" y="2981325"/>
          <p14:tracePt t="88323" x="5114925" y="2981325"/>
          <p14:tracePt t="88330" x="5119688" y="2981325"/>
          <p14:tracePt t="88335" x="5133975" y="2981325"/>
          <p14:tracePt t="88344" x="5153025" y="2981325"/>
          <p14:tracePt t="88408" x="5286375" y="2981325"/>
          <p14:tracePt t="88503" x="5500688" y="2981325"/>
          <p14:tracePt t="88506" x="5505450" y="2981325"/>
          <p14:tracePt t="88693" x="5419725" y="2995613"/>
          <p14:tracePt t="88698" x="5386388" y="3005138"/>
          <p14:tracePt t="88720" x="5229225" y="3019425"/>
          <p14:tracePt t="88725" x="5181600" y="3019425"/>
          <p14:tracePt t="88740" x="5038725" y="3024188"/>
          <p14:tracePt t="88747" x="4981575" y="3024188"/>
          <p14:tracePt t="88805" x="4638675" y="3024188"/>
          <p14:tracePt t="88806" x="4591050" y="3024188"/>
          <p14:tracePt t="88876" x="4367213" y="2995613"/>
          <p14:tracePt t="88881" x="4343400" y="2990850"/>
          <p14:tracePt t="88911" x="4191000" y="2957513"/>
          <p14:tracePt t="88927" x="4105275" y="2943225"/>
          <p14:tracePt t="88935" x="4071938" y="2938463"/>
          <p14:tracePt t="88955" x="4000500" y="2924175"/>
          <p14:tracePt t="88957" x="3986213" y="2924175"/>
          <p14:tracePt t="88967" x="3962400" y="2919413"/>
          <p14:tracePt t="88986" x="3905250" y="2905125"/>
          <p14:tracePt t="89048" x="3752850" y="2890838"/>
          <p14:tracePt t="89055" x="3729038" y="2890838"/>
          <p14:tracePt t="89081" x="3705225" y="2886075"/>
          <p14:tracePt t="89139" x="3662363" y="2867025"/>
          <p14:tracePt t="89152" x="3652838" y="2862263"/>
          <p14:tracePt t="89170" x="3648075" y="2862263"/>
          <p14:tracePt t="89282" x="3567113" y="2800350"/>
          <p14:tracePt t="89376" x="3562350" y="2790825"/>
          <p14:tracePt t="89570" x="3548063" y="2819400"/>
          <p14:tracePt t="89580" x="3543300" y="2857500"/>
          <p14:tracePt t="89598" x="3533775" y="2900363"/>
          <p14:tracePt t="89687" x="3514725" y="3005138"/>
          <p14:tracePt t="89709" x="3509963" y="3019425"/>
          <p14:tracePt t="89753" x="3490913" y="3086100"/>
          <p14:tracePt t="89776" x="3490913" y="3100388"/>
          <p14:tracePt t="89910" x="3443288" y="3357563"/>
          <p14:tracePt t="90054" x="3424238" y="3505200"/>
          <p14:tracePt t="90145" x="3419475" y="3619500"/>
          <p14:tracePt t="90184" x="3419475" y="3686175"/>
          <p14:tracePt t="90204" x="3419475" y="3714750"/>
          <p14:tracePt t="90285" x="3414713" y="3833813"/>
          <p14:tracePt t="90313" x="3414713" y="3852863"/>
          <p14:tracePt t="90328" x="3414713" y="3876675"/>
          <p14:tracePt t="90379" x="3405188" y="3943350"/>
          <p14:tracePt t="90459" x="3405188" y="4014788"/>
          <p14:tracePt t="90531" x="3400425" y="4033838"/>
          <p14:tracePt t="90593" x="3400425" y="4038600"/>
          <p14:tracePt t="90621" x="3400425" y="4052888"/>
          <p14:tracePt t="90695" x="3400425" y="4062413"/>
          <p14:tracePt t="90821" x="3471863" y="4024313"/>
          <p14:tracePt t="90831" x="3490913" y="3995738"/>
          <p14:tracePt t="90853" x="3557588" y="3919538"/>
          <p14:tracePt t="90863" x="3609975" y="3862388"/>
          <p14:tracePt t="90887" x="3667125" y="3781425"/>
          <p14:tracePt t="90892" x="3695700" y="3748088"/>
          <p14:tracePt t="90900" x="3757613" y="3681413"/>
          <p14:tracePt t="90907" x="3786188" y="3643313"/>
          <p14:tracePt t="90916" x="3814763" y="3600450"/>
          <p14:tracePt t="90943" x="3900488" y="3481388"/>
          <p14:tracePt t="90945" x="3933825" y="3438525"/>
          <p14:tracePt t="90977" x="4029075" y="3295650"/>
          <p14:tracePt t="90985" x="4057650" y="3267075"/>
          <p14:tracePt t="90994" x="4076700" y="3243263"/>
          <p14:tracePt t="91000" x="4086225" y="3219450"/>
          <p14:tracePt t="91022" x="4138613" y="3162300"/>
          <p14:tracePt t="91072" x="4233863" y="3062288"/>
          <p14:tracePt t="91079" x="4243388" y="3052763"/>
          <p14:tracePt t="91088" x="4252913" y="3043238"/>
          <p14:tracePt t="91094" x="4257675" y="3033713"/>
          <p14:tracePt t="91112" x="4267200" y="3024188"/>
          <p14:tracePt t="91171" x="4310063" y="2986088"/>
          <p14:tracePt t="91181" x="4314825" y="2981325"/>
          <p14:tracePt t="91187" x="4314825" y="2976563"/>
          <p14:tracePt t="91218" x="4329113" y="2967038"/>
          <p14:tracePt t="91247" x="4338638" y="2952750"/>
          <p14:tracePt t="91350" x="4367213" y="2905125"/>
          <p14:tracePt t="91377" x="4371975" y="2886075"/>
          <p14:tracePt t="91388" x="4371975" y="2876550"/>
          <p14:tracePt t="91410" x="4376738" y="2862263"/>
          <p14:tracePt t="91439" x="4386263" y="2847975"/>
          <p14:tracePt t="91474" x="4405313" y="2805113"/>
          <p14:tracePt t="91536" x="4419600" y="2786063"/>
          <p14:tracePt t="91565" x="4429125" y="2752725"/>
          <p14:tracePt t="91629" x="4443413" y="2724150"/>
          <p14:tracePt t="91723" x="4448175" y="2714625"/>
          <p14:tracePt t="91763" x="4448175" y="2705100"/>
          <p14:tracePt t="91806" x="4448175" y="2700338"/>
          <p14:tracePt t="91831" x="4452938" y="2690813"/>
          <p14:tracePt t="91919" x="4452938" y="2686050"/>
          <p14:tracePt t="92145" x="4457700" y="2733675"/>
          <p14:tracePt t="92187" x="4462463" y="2781300"/>
          <p14:tracePt t="92242" x="4467225" y="2843213"/>
          <p14:tracePt t="92269" x="4471988" y="2867025"/>
          <p14:tracePt t="92302" x="4476750" y="2895600"/>
          <p14:tracePt t="92305" x="4476750" y="2905125"/>
          <p14:tracePt t="92339" x="4481513" y="2943225"/>
          <p14:tracePt t="92351" x="4481513" y="2962275"/>
          <p14:tracePt t="92364" x="4481513" y="2971800"/>
          <p14:tracePt t="92410" x="4481513" y="3024188"/>
          <p14:tracePt t="92413" x="4481513" y="3028950"/>
          <p14:tracePt t="92474" x="4481513" y="3086100"/>
          <p14:tracePt t="92522" x="4481513" y="3143250"/>
          <p14:tracePt t="92612" x="4476750" y="3238500"/>
          <p14:tracePt t="92660" x="4476750" y="3262313"/>
          <p14:tracePt t="92688" x="4471988" y="3276600"/>
          <p14:tracePt t="92716" x="4471988" y="3290888"/>
          <p14:tracePt t="92755" x="4471988" y="3305175"/>
          <p14:tracePt t="92786" x="4471988" y="3324225"/>
          <p14:tracePt t="92820" x="4471988" y="3343275"/>
          <p14:tracePt t="92879" x="4462463" y="3371850"/>
          <p14:tracePt t="92948" x="4438650" y="3376613"/>
          <p14:tracePt t="92958" x="4419600" y="3381375"/>
          <p14:tracePt t="92964" x="4410075" y="3381375"/>
          <p14:tracePt t="92970" x="4400550" y="3386138"/>
          <p14:tracePt t="92979" x="4386263" y="3386138"/>
          <p14:tracePt t="93018" x="4276725" y="3386138"/>
          <p14:tracePt t="93029" x="4233863" y="3381375"/>
          <p14:tracePt t="93034" x="4195763" y="3381375"/>
          <p14:tracePt t="93038" x="4167188" y="3376613"/>
          <p14:tracePt t="93065" x="4048125" y="3357563"/>
          <p14:tracePt t="93074" x="4014788" y="3357563"/>
          <p14:tracePt t="93081" x="3962400" y="3343275"/>
          <p14:tracePt t="93109" x="3910013" y="3333750"/>
          <p14:tracePt t="93115" x="3895725" y="3333750"/>
          <p14:tracePt t="93126" x="3881438" y="3328988"/>
          <p14:tracePt t="93131" x="3857625" y="3328988"/>
          <p14:tracePt t="93137" x="3843338" y="3324225"/>
          <p14:tracePt t="93146" x="3819525" y="3324225"/>
          <p14:tracePt t="93151" x="3800475" y="3319463"/>
          <p14:tracePt t="93171" x="3748088" y="3305175"/>
          <p14:tracePt t="93228" x="3624263" y="3295650"/>
          <p14:tracePt t="93233" x="3619500" y="3295650"/>
          <p14:tracePt t="93242" x="3609975" y="3295650"/>
          <p14:tracePt t="93286" x="3529013" y="3290888"/>
          <p14:tracePt t="93337" x="3462338" y="3286125"/>
          <p14:tracePt t="93576" x="3467100" y="3281363"/>
          <p14:tracePt t="93597" x="3476625" y="3281363"/>
          <p14:tracePt t="93693" x="3505200" y="3281363"/>
          <p14:tracePt t="93721" x="3514725" y="3276600"/>
          <p14:tracePt t="93746" x="3552825" y="3271838"/>
          <p14:tracePt t="93772" x="3571875" y="3271838"/>
          <p14:tracePt t="93845" x="3752850" y="3257550"/>
          <p14:tracePt t="93850" x="3757613" y="3257550"/>
          <p14:tracePt t="93853" x="3767138" y="3257550"/>
          <p14:tracePt t="93862" x="3776663" y="3257550"/>
          <p14:tracePt t="93869" x="3781425" y="3252788"/>
          <p14:tracePt t="93878" x="3790950" y="3252788"/>
          <p14:tracePt t="93902" x="3829050" y="3248025"/>
          <p14:tracePt t="93914" x="3843338" y="3248025"/>
          <p14:tracePt t="93943" x="3938588" y="3248025"/>
          <p14:tracePt t="93974" x="4010025" y="3248025"/>
          <p14:tracePt t="94049" x="4200525" y="3248025"/>
          <p14:tracePt t="94060" x="4214813" y="3248025"/>
          <p14:tracePt t="94067" x="4238625" y="3248025"/>
          <p14:tracePt t="94085" x="4281488" y="3248025"/>
          <p14:tracePt t="94114" x="4324350" y="3248025"/>
          <p14:tracePt t="94116" x="4338638" y="3248025"/>
          <p14:tracePt t="94124" x="4357688" y="3248025"/>
          <p14:tracePt t="94131" x="4371975" y="3248025"/>
          <p14:tracePt t="94154" x="4400550" y="3248025"/>
          <p14:tracePt t="94192" x="4429125" y="3248025"/>
          <p14:tracePt t="94266" x="4457700" y="3248025"/>
          <p14:tracePt t="94287" x="4471988" y="3248025"/>
          <p14:tracePt t="95487" x="4471988" y="3262313"/>
          <p14:tracePt t="95493" x="4471988" y="3271838"/>
          <p14:tracePt t="95536" x="4457700" y="3357563"/>
          <p14:tracePt t="95546" x="4457700" y="3371850"/>
          <p14:tracePt t="95569" x="4448175" y="3433763"/>
          <p14:tracePt t="95576" x="4448175" y="3448050"/>
          <p14:tracePt t="95581" x="4443413" y="3467100"/>
          <p14:tracePt t="95591" x="4443413" y="3500438"/>
          <p14:tracePt t="95600" x="4443413" y="3519488"/>
          <p14:tracePt t="95606" x="4443413" y="3533775"/>
          <p14:tracePt t="95612" x="4443413" y="3557588"/>
          <p14:tracePt t="95632" x="4443413" y="3614738"/>
          <p14:tracePt t="95664" x="4443413" y="3686175"/>
          <p14:tracePt t="95704" x="4443413" y="3757613"/>
          <p14:tracePt t="95708" x="4443413" y="3781425"/>
          <p14:tracePt t="95714" x="4443413" y="3795713"/>
          <p14:tracePt t="95724" x="4443413" y="3814763"/>
          <p14:tracePt t="95733" x="4443413" y="3833813"/>
          <p14:tracePt t="95768" x="4452938" y="3895725"/>
          <p14:tracePt t="95774" x="4452938" y="3905250"/>
          <p14:tracePt t="95782" x="4452938" y="3914775"/>
          <p14:tracePt t="95836" x="4457700" y="3981450"/>
          <p14:tracePt t="95910" x="4462463" y="3986213"/>
          <p14:tracePt t="96002" x="4486275" y="3976688"/>
          <p14:tracePt t="96050" x="4548188" y="3914775"/>
          <p14:tracePt t="96081" x="4662488" y="3805238"/>
          <p14:tracePt t="96087" x="4705350" y="3767138"/>
          <p14:tracePt t="96114" x="4848225" y="3657600"/>
          <p14:tracePt t="96177" x="5100638" y="3400425"/>
          <p14:tracePt t="96275" x="5343525" y="3128963"/>
          <p14:tracePt t="96278" x="5367338" y="3109913"/>
          <p14:tracePt t="96285" x="5391150" y="3090863"/>
          <p14:tracePt t="96307" x="5438775" y="3062288"/>
          <p14:tracePt t="96388" x="5567363" y="2952750"/>
          <p14:tracePt t="96393" x="5576888" y="2943225"/>
          <p14:tracePt t="96458" x="5619750" y="2895600"/>
          <p14:tracePt t="96597" x="5676900" y="2795588"/>
          <p14:tracePt t="96602" x="5681663" y="2781300"/>
          <p14:tracePt t="96627" x="5695950" y="2762250"/>
          <p14:tracePt t="96693" x="5724525" y="2709863"/>
          <p14:tracePt t="96891" x="5738813" y="2714625"/>
          <p14:tracePt t="96933" x="5748338" y="2767013"/>
          <p14:tracePt t="97017" x="5753100" y="2928938"/>
          <p14:tracePt t="97018" x="5753100" y="2976563"/>
          <p14:tracePt t="97065" x="5753100" y="3019425"/>
          <p14:tracePt t="97138" x="5743575" y="3114675"/>
          <p14:tracePt t="97162" x="5729288" y="3205163"/>
          <p14:tracePt t="97194" x="5719763" y="3252788"/>
          <p14:tracePt t="97285" x="5700713" y="3405188"/>
          <p14:tracePt t="97310" x="5695950" y="3467100"/>
          <p14:tracePt t="97333" x="5691188" y="3500438"/>
          <p14:tracePt t="97381" x="5681663" y="3605213"/>
          <p14:tracePt t="97413" x="5676900" y="3667125"/>
          <p14:tracePt t="97471" x="5676900" y="3748088"/>
          <p14:tracePt t="97498" x="5672138" y="3767138"/>
          <p14:tracePt t="97518" x="5672138" y="3819525"/>
          <p14:tracePt t="97580" x="5667375" y="3905250"/>
          <p14:tracePt t="97673" x="5667375" y="3957638"/>
          <p14:tracePt t="97700" x="5667375" y="3971925"/>
          <p14:tracePt t="97743" x="5667375" y="3995738"/>
          <p14:tracePt t="97809" x="5676900" y="4138613"/>
          <p14:tracePt t="97815" x="5676900" y="4148138"/>
          <p14:tracePt t="97833" x="5686425" y="4167188"/>
          <p14:tracePt t="97865" x="5700713" y="4205288"/>
          <p14:tracePt t="97870" x="5700713" y="4214813"/>
          <p14:tracePt t="97875" x="5705475" y="4219575"/>
          <p14:tracePt t="97882" x="5705475" y="4224338"/>
          <p14:tracePt t="97911" x="5715000" y="4262438"/>
          <p14:tracePt t="97975" x="5734050" y="4310063"/>
          <p14:tracePt t="97979" x="5734050" y="4314825"/>
          <p14:tracePt t="98005" x="5734050" y="4319588"/>
          <p14:tracePt t="98069" x="5734050" y="4343400"/>
          <p14:tracePt t="98371" x="5734050" y="4348163"/>
          <p14:tracePt t="98439" x="5738813" y="4371975"/>
          <p14:tracePt t="98939" x="5743575" y="4371975"/>
          <p14:tracePt t="99115" x="5748338" y="4343400"/>
          <p14:tracePt t="99142" x="5753100" y="4329113"/>
          <p14:tracePt t="99193" x="5757863" y="4295775"/>
          <p14:tracePt t="99222" x="5757863" y="4291013"/>
          <p14:tracePt t="99268" x="5757863" y="4286250"/>
          <p14:tracePt t="99289" x="5757863" y="4271963"/>
          <p14:tracePt t="99331" x="5757863" y="4238625"/>
          <p14:tracePt t="99386" x="5757863" y="4214813"/>
          <p14:tracePt t="99411" x="5753100" y="4205288"/>
          <p14:tracePt t="99482" x="5729288" y="4176713"/>
          <p14:tracePt t="99487" x="5724525" y="4167188"/>
          <p14:tracePt t="99518" x="5605463" y="4110038"/>
          <p14:tracePt t="99530" x="5572125" y="4090988"/>
          <p14:tracePt t="99536" x="5543550" y="4076700"/>
          <p14:tracePt t="99538" x="5510213" y="4067175"/>
          <p14:tracePt t="99564" x="5410200" y="4014788"/>
          <p14:tracePt t="99627" x="5262563" y="3895725"/>
          <p14:tracePt t="99629" x="5243513" y="3886200"/>
          <p14:tracePt t="99708" x="5067300" y="3729038"/>
          <p14:tracePt t="99783" x="4824413" y="3552825"/>
          <p14:tracePt t="99805" x="4791075" y="3529013"/>
          <p14:tracePt t="99823" x="4776788" y="3514725"/>
          <p14:tracePt t="99830" x="4772025" y="3509963"/>
          <p14:tracePt t="99835" x="4767263" y="3505200"/>
          <p14:tracePt t="99910" x="4738688" y="3457575"/>
          <p14:tracePt t="99973" x="4729163" y="3443288"/>
          <p14:tracePt t="100068" x="4714875" y="3419475"/>
          <p14:tracePt t="100079" x="4710113" y="3414713"/>
          <p14:tracePt t="100109" x="4705350" y="3405188"/>
          <p14:tracePt t="100125" x="4705350" y="3395663"/>
          <p14:tracePt t="100156" x="4705350" y="3386138"/>
          <p14:tracePt t="100365" x="4705350" y="3376613"/>
          <p14:tracePt t="100790" x="4705350" y="3348038"/>
          <p14:tracePt t="100800" x="4705350" y="3338513"/>
          <p14:tracePt t="100828" x="4705350" y="3328988"/>
          <p14:tracePt t="100865" x="4705350" y="3319463"/>
          <p14:tracePt t="100871" x="4705350" y="3314700"/>
          <p14:tracePt t="100912" x="4705350" y="3305175"/>
          <p14:tracePt t="100959" x="4710113" y="3300413"/>
          <p14:tracePt t="101016" x="4714875" y="3290888"/>
          <p14:tracePt t="101366" x="4714875" y="3300413"/>
          <p14:tracePt t="101388" x="4714875" y="3309938"/>
          <p14:tracePt t="101427" x="4714875" y="3324225"/>
          <p14:tracePt t="101432" x="4714875" y="3328988"/>
          <p14:tracePt t="101443" x="4714875" y="3333750"/>
          <p14:tracePt t="101498" x="4714875" y="3376613"/>
          <p14:tracePt t="101535" x="4714875" y="3390900"/>
          <p14:tracePt t="101616" x="4700588" y="3424238"/>
          <p14:tracePt t="101673" x="4672013" y="3448050"/>
          <p14:tracePt t="101863" x="4657725" y="3433763"/>
          <p14:tracePt t="101904" x="4648200" y="3405188"/>
          <p14:tracePt t="101930" x="4638675" y="3381375"/>
          <p14:tracePt t="101955" x="4638675" y="3352800"/>
          <p14:tracePt t="101962" x="4638675" y="3338513"/>
          <p14:tracePt t="101992" x="4638675" y="3314700"/>
          <p14:tracePt t="102056" x="4648200" y="3314700"/>
          <p14:tracePt t="102062" x="4662488" y="3314700"/>
          <p14:tracePt t="102071" x="4672013" y="3314700"/>
          <p14:tracePt t="102079" x="4681538" y="3314700"/>
          <p14:tracePt t="102101" x="4710113" y="3314700"/>
          <p14:tracePt t="102171" x="4867275" y="3390900"/>
          <p14:tracePt t="102177" x="4948238" y="3429000"/>
          <p14:tracePt t="102183" x="5000625" y="3448050"/>
          <p14:tracePt t="102189" x="5043488" y="3476625"/>
          <p14:tracePt t="102193" x="5076825" y="3490913"/>
          <p14:tracePt t="102217" x="5153025" y="3538538"/>
          <p14:tracePt t="102222" x="5176838" y="3552825"/>
          <p14:tracePt t="102227" x="5200650" y="3562350"/>
          <p14:tracePt t="102236" x="5224463" y="3581400"/>
          <p14:tracePt t="102239" x="5238750" y="3586163"/>
          <p14:tracePt t="102247" x="5253038" y="3595688"/>
          <p14:tracePt t="102267" x="5286375" y="3619500"/>
          <p14:tracePt t="102270" x="5300663" y="3624263"/>
          <p14:tracePt t="102328" x="5438775" y="3652838"/>
          <p14:tracePt t="102341" x="5472113" y="3657600"/>
          <p14:tracePt t="102346" x="5481638" y="3662363"/>
          <p14:tracePt t="102366" x="5500688" y="3667125"/>
          <p14:tracePt t="102394" x="5514975" y="3667125"/>
          <p14:tracePt t="102396" x="5524500" y="3667125"/>
          <p14:tracePt t="102424" x="5553075" y="3671888"/>
          <p14:tracePt t="102429" x="5567363" y="3671888"/>
          <p14:tracePt t="102441" x="5605463" y="3671888"/>
          <p14:tracePt t="102484" x="5719763" y="3695700"/>
          <p14:tracePt t="102489" x="5724525" y="3695700"/>
          <p14:tracePt t="102499" x="5748338" y="3695700"/>
          <p14:tracePt t="102518" x="5767388" y="3695700"/>
          <p14:tracePt t="102597" x="5772150" y="3695700"/>
          <p14:tracePt t="102686" x="5776913" y="3695700"/>
          <p14:tracePt t="104082" x="5767388" y="3695700"/>
          <p14:tracePt t="104110" x="5743575" y="3695700"/>
          <p14:tracePt t="104177" x="5372100" y="3705225"/>
          <p14:tracePt t="104207" x="5176838" y="3733800"/>
          <p14:tracePt t="104234" x="5076825" y="3738563"/>
          <p14:tracePt t="104237" x="5029200" y="3738563"/>
          <p14:tracePt t="104242" x="4953000" y="3738563"/>
          <p14:tracePt t="104252" x="4933950" y="3738563"/>
          <p14:tracePt t="104272" x="4881563" y="3738563"/>
          <p14:tracePt t="104283" x="4862513" y="3738563"/>
          <p14:tracePt t="104293" x="4852988" y="3738563"/>
          <p14:tracePt t="104302" x="4843463" y="3738563"/>
          <p14:tracePt t="104312" x="4819650" y="3738563"/>
          <p14:tracePt t="104324" x="4814888" y="3738563"/>
          <p14:tracePt t="104330" x="4805363" y="3738563"/>
          <p14:tracePt t="104333" x="4781550" y="3738563"/>
          <p14:tracePt t="104343" x="4772025" y="3733800"/>
          <p14:tracePt t="104352" x="4748213" y="3733800"/>
          <p14:tracePt t="104358" x="4729163" y="3729038"/>
          <p14:tracePt t="104365" x="4719638" y="3729038"/>
          <p14:tracePt t="104409" x="4672013" y="3729038"/>
          <p14:tracePt t="104487" x="4629150" y="3719513"/>
          <p14:tracePt t="104519" x="4476750" y="3686175"/>
          <p14:tracePt t="104526" x="4452938" y="3681413"/>
          <p14:tracePt t="104567" x="4352925" y="3667125"/>
          <p14:tracePt t="104577" x="4329113" y="3657600"/>
          <p14:tracePt t="104582" x="4305300" y="3652838"/>
          <p14:tracePt t="104594" x="4233863" y="3633788"/>
          <p14:tracePt t="104604" x="4205288" y="3619500"/>
          <p14:tracePt t="104635" x="4038600" y="3581400"/>
          <p14:tracePt t="104639" x="4000500" y="3571875"/>
          <p14:tracePt t="104650" x="3976688" y="3567113"/>
          <p14:tracePt t="104659" x="3948113" y="3562350"/>
          <p14:tracePt t="104661" x="3914775" y="3552825"/>
          <p14:tracePt t="104689" x="3838575" y="3543300"/>
          <p14:tracePt t="104695" x="3805238" y="3538538"/>
          <p14:tracePt t="104704" x="3776663" y="3538538"/>
          <p14:tracePt t="104710" x="3743325" y="3529013"/>
          <p14:tracePt t="104720" x="3729038" y="3524250"/>
          <p14:tracePt t="104725" x="3705225" y="3519488"/>
          <p14:tracePt t="104750" x="3676650" y="3509963"/>
          <p14:tracePt t="104757" x="3671888" y="3509963"/>
          <p14:tracePt t="104764" x="3667125" y="3505200"/>
          <p14:tracePt t="104772" x="3657600" y="3500438"/>
          <p14:tracePt t="104779" x="3648075" y="3500438"/>
          <p14:tracePt t="104786" x="3643313" y="3500438"/>
          <p14:tracePt t="104893" x="3338513" y="3424238"/>
          <p14:tracePt t="104928" x="3248025" y="3409950"/>
          <p14:tracePt t="104941" x="3219450" y="3405188"/>
          <p14:tracePt t="105047" x="3086100" y="3367088"/>
          <p14:tracePt t="105094" x="3052763" y="3362325"/>
          <p14:tracePt t="105176" x="3043238" y="3357563"/>
          <p14:tracePt t="105238" x="3038475" y="3357563"/>
          <p14:tracePt t="105283" x="3028950" y="3348038"/>
          <p14:tracePt t="105288" x="3019425" y="3343275"/>
          <p14:tracePt t="105347" x="3009900" y="3338513"/>
          <p14:tracePt t="105492" x="3009900" y="3333750"/>
          <p14:tracePt t="105966" x="3014663" y="3328988"/>
          <p14:tracePt t="105988" x="3024188" y="3328988"/>
          <p14:tracePt t="106049" x="3071813" y="3314700"/>
          <p14:tracePt t="106143" x="3081338" y="3309938"/>
          <p14:tracePt t="106218" x="3086100" y="3309938"/>
          <p14:tracePt t="106316" x="3090863" y="3309938"/>
          <p14:tracePt t="106425" x="3105150" y="3309938"/>
          <p14:tracePt t="106441" x="3114675" y="3309938"/>
          <p14:tracePt t="106486" x="3143250" y="3309938"/>
          <p14:tracePt t="106529" x="3195638" y="3309938"/>
          <p14:tracePt t="106573" x="3238500" y="3309938"/>
          <p14:tracePt t="106612" x="3295650" y="3309938"/>
          <p14:tracePt t="106640" x="3305175" y="3309938"/>
          <p14:tracePt t="106721" x="3352800" y="3309938"/>
          <p14:tracePt t="106847" x="3381375" y="3309938"/>
          <p14:tracePt t="106989" x="3386138" y="3309938"/>
          <p14:tracePt t="107441" x="3438525" y="3309938"/>
          <p14:tracePt t="107466" x="3457575" y="3309938"/>
          <p14:tracePt t="107502" x="3481388" y="3309938"/>
          <p14:tracePt t="107512" x="3490913" y="3309938"/>
          <p14:tracePt t="107518" x="3500438" y="3309938"/>
          <p14:tracePt t="107521" x="3514725" y="3309938"/>
          <p14:tracePt t="107537" x="3552825" y="3309938"/>
          <p14:tracePt t="107561" x="3609975" y="3309938"/>
          <p14:tracePt t="107565" x="3624263" y="3309938"/>
          <p14:tracePt t="107580" x="3652838" y="3309938"/>
          <p14:tracePt t="107593" x="3671888" y="3309938"/>
          <p14:tracePt t="107600" x="3686175" y="3309938"/>
          <p14:tracePt t="107607" x="3700463" y="3309938"/>
          <p14:tracePt t="107613" x="3714750" y="3309938"/>
          <p14:tracePt t="107642" x="3781425" y="3309938"/>
          <p14:tracePt t="107650" x="3795713" y="3309938"/>
          <p14:tracePt t="107663" x="3824288" y="3309938"/>
          <p14:tracePt t="107676" x="3829050" y="3309938"/>
          <p14:tracePt t="107683" x="3833813" y="3309938"/>
          <p14:tracePt t="107725" x="3862388" y="3309938"/>
          <p14:tracePt t="107764" x="3938588" y="3309938"/>
          <p14:tracePt t="107768" x="3957638" y="3309938"/>
          <p14:tracePt t="107774" x="3967163" y="3309938"/>
          <p14:tracePt t="107782" x="3981450" y="3309938"/>
          <p14:tracePt t="107802" x="4000500" y="3309938"/>
          <p14:tracePt t="107855" x="4057650" y="3309938"/>
          <p14:tracePt t="107862" x="4071938" y="3309938"/>
          <p14:tracePt t="107869" x="4086225" y="3309938"/>
          <p14:tracePt t="107875" x="4105275" y="3309938"/>
          <p14:tracePt t="107884" x="4119563" y="3309938"/>
          <p14:tracePt t="107890" x="4138613" y="3309938"/>
          <p14:tracePt t="107910" x="4171950" y="3309938"/>
          <p14:tracePt t="107988" x="4243388" y="3309938"/>
          <p14:tracePt t="107992" x="4262438" y="3309938"/>
          <p14:tracePt t="108029" x="4305300" y="3309938"/>
          <p14:tracePt t="108094" x="4367213" y="3309938"/>
          <p14:tracePt t="108141" x="4410075" y="3309938"/>
          <p14:tracePt t="108165" x="4414838" y="3309938"/>
          <p14:tracePt t="108852" x="4471988" y="3309938"/>
          <p14:tracePt t="108864" x="4533900" y="3309938"/>
          <p14:tracePt t="108892" x="4662488" y="3305175"/>
          <p14:tracePt t="108912" x="4714875" y="3295650"/>
          <p14:tracePt t="108918" x="4724400" y="3295650"/>
          <p14:tracePt t="108925" x="4738688" y="3290888"/>
          <p14:tracePt t="108944" x="4752975" y="3290888"/>
          <p14:tracePt t="110020" x="4700588" y="3290888"/>
          <p14:tracePt t="110030" x="4691063" y="3290888"/>
          <p14:tracePt t="110088" x="4591050" y="3281363"/>
          <p14:tracePt t="110122" x="4491038" y="3276600"/>
          <p14:tracePt t="110128" x="4467225" y="3276600"/>
          <p14:tracePt t="110136" x="4448175" y="3271838"/>
          <p14:tracePt t="110140" x="4424363" y="3271838"/>
          <p14:tracePt t="110148" x="4414838" y="3271838"/>
          <p14:tracePt t="110154" x="4410075" y="3271838"/>
          <p14:tracePt t="110241" x="4386263" y="3271838"/>
          <p14:tracePt t="110282" x="4371975" y="3271838"/>
          <p14:tracePt t="110657" x="4376738" y="3271838"/>
          <p14:tracePt t="110679" x="4381500" y="3271838"/>
          <p14:tracePt t="110738" x="4405313" y="3271838"/>
          <p14:tracePt t="110751" x="4410075" y="3271838"/>
          <p14:tracePt t="110770" x="4419600" y="3271838"/>
          <p14:tracePt t="110819" x="4448175" y="3271838"/>
          <p14:tracePt t="110847" x="4462463" y="3271838"/>
          <p14:tracePt t="110861" x="4481513" y="3271838"/>
          <p14:tracePt t="110881" x="4495800" y="3271838"/>
          <p14:tracePt t="110913" x="4514850" y="3271838"/>
          <p14:tracePt t="110942" x="4524375" y="3271838"/>
          <p14:tracePt t="111004" x="4548188" y="3271838"/>
          <p14:tracePt t="111121" x="4557713" y="3271838"/>
          <p14:tracePt t="111142" x="4562475" y="3271838"/>
          <p14:tracePt t="111270" x="4567238" y="3271838"/>
          <p14:tracePt t="111552" x="4572000" y="3271838"/>
          <p14:tracePt t="111606" x="4586288" y="3271838"/>
          <p14:tracePt t="111643" x="4729163" y="3262313"/>
          <p14:tracePt t="111719" x="4972050" y="3262313"/>
          <p14:tracePt t="111724" x="4981575" y="3262313"/>
          <p14:tracePt t="111726" x="4991100" y="3262313"/>
          <p14:tracePt t="111754" x="5000625" y="3262313"/>
          <p14:tracePt t="111777" x="5014913" y="3262313"/>
          <p14:tracePt t="111782" x="5029200" y="3262313"/>
          <p14:tracePt t="111803" x="5072063" y="3262313"/>
          <p14:tracePt t="111845" x="5157788" y="3262313"/>
          <p14:tracePt t="111850" x="5167313" y="3262313"/>
          <p14:tracePt t="111875" x="5181600" y="3262313"/>
          <p14:tracePt t="111910" x="5191125" y="3262313"/>
          <p14:tracePt t="111928" x="5214938" y="3262313"/>
          <p14:tracePt t="111936" x="5224463" y="3262313"/>
          <p14:tracePt t="111959" x="5267325" y="3262313"/>
          <p14:tracePt t="111973" x="5281613" y="3262313"/>
          <p14:tracePt t="111997" x="5310188" y="3262313"/>
          <p14:tracePt t="112161" x="5338763" y="3252788"/>
          <p14:tracePt t="112185" x="5362575" y="3252788"/>
          <p14:tracePt t="112202" x="5395913" y="3248025"/>
          <p14:tracePt t="112208" x="5400675" y="3248025"/>
          <p14:tracePt t="112239" x="5434013" y="3243263"/>
          <p14:tracePt t="112249" x="5443538" y="3243263"/>
          <p14:tracePt t="112270" x="5467350" y="3243263"/>
          <p14:tracePt t="112317" x="5543550" y="3243263"/>
          <p14:tracePt t="112324" x="5595938" y="3238500"/>
          <p14:tracePt t="112349" x="5614988" y="3238500"/>
          <p14:tracePt t="112394" x="5695950" y="3238500"/>
          <p14:tracePt t="112427" x="5724525" y="3238500"/>
          <p14:tracePt t="112491" x="5795963" y="3233738"/>
          <p14:tracePt t="112520" x="5857875" y="3233738"/>
          <p14:tracePt t="112563" x="5905500" y="3233738"/>
          <p14:tracePt t="112585" x="5910263" y="3233738"/>
          <p14:tracePt t="112613" x="5934075" y="3233738"/>
          <p14:tracePt t="112644" x="5976938" y="3233738"/>
          <p14:tracePt t="112657" x="6005513" y="3233738"/>
          <p14:tracePt t="113202" x="5986463" y="3233738"/>
          <p14:tracePt t="113225" x="5976938" y="3233738"/>
          <p14:tracePt t="113287" x="5905500" y="3233738"/>
          <p14:tracePt t="113320" x="5838825" y="3233738"/>
          <p14:tracePt t="113341" x="5767388" y="3228975"/>
          <p14:tracePt t="113347" x="5748338" y="3228975"/>
          <p14:tracePt t="113378" x="5738813" y="3228975"/>
          <p14:tracePt t="113410" x="5715000" y="3228975"/>
          <p14:tracePt t="113447" x="5653088" y="3224213"/>
          <p14:tracePt t="113480" x="5629275" y="3224213"/>
          <p14:tracePt t="113485" x="5624513" y="3224213"/>
          <p14:tracePt t="113492" x="5614988" y="3219450"/>
          <p14:tracePt t="113515" x="5595938" y="3219450"/>
          <p14:tracePt t="113539" x="5572125" y="3219450"/>
          <p14:tracePt t="113541" x="5553075" y="3209925"/>
          <p14:tracePt t="113578" x="5548313" y="3209925"/>
          <p14:tracePt t="113636" x="5538788" y="3209925"/>
          <p14:tracePt t="113671" x="5519738" y="3209925"/>
          <p14:tracePt t="113999" x="5538788" y="3209925"/>
          <p14:tracePt t="114069" x="5695950" y="3209925"/>
          <p14:tracePt t="114112" x="5719763" y="3209925"/>
          <p14:tracePt t="114125" x="5724525" y="3209925"/>
          <p14:tracePt t="114131" x="5729288" y="3209925"/>
          <p14:tracePt t="114163" x="5767388" y="3209925"/>
          <p14:tracePt t="114165" x="5781675" y="3209925"/>
          <p14:tracePt t="114229" x="5819775" y="3209925"/>
          <p14:tracePt t="114267" x="5838825" y="3209925"/>
          <p14:tracePt t="114373" x="5915025" y="3209925"/>
          <p14:tracePt t="114676" x="5895975" y="3209925"/>
          <p14:tracePt t="114709" x="5886450" y="3209925"/>
          <p14:tracePt t="114811" x="5805488" y="3209925"/>
          <p14:tracePt t="114832" x="5776913" y="3209925"/>
          <p14:tracePt t="114909" x="5686425" y="3205163"/>
          <p14:tracePt t="115001" x="5600700" y="3205163"/>
          <p14:tracePt t="115088" x="5576888" y="3205163"/>
          <p14:tracePt t="115094" x="5562600" y="3205163"/>
          <p14:tracePt t="115145" x="5548313" y="3205163"/>
          <p14:tracePt t="116144" x="5495925" y="3205163"/>
          <p14:tracePt t="116257" x="5329238" y="3181350"/>
          <p14:tracePt t="116327" x="5314950" y="3181350"/>
          <p14:tracePt t="116333" x="5310188" y="3176588"/>
          <p14:tracePt t="116489" x="5329238" y="3176588"/>
          <p14:tracePt t="116516" x="5362575" y="3171825"/>
          <p14:tracePt t="116520" x="5372100" y="3171825"/>
          <p14:tracePt t="116552" x="5386388" y="3171825"/>
          <p14:tracePt t="116597" x="5453063" y="3171825"/>
          <p14:tracePt t="116604" x="5462588" y="3171825"/>
          <p14:tracePt t="116611" x="5500688" y="3171825"/>
          <p14:tracePt t="116652" x="5624513" y="3181350"/>
          <p14:tracePt t="116657" x="5638800" y="3181350"/>
          <p14:tracePt t="116662" x="5648325" y="3181350"/>
          <p14:tracePt t="116669" x="5657850" y="3181350"/>
          <p14:tracePt t="116707" x="5667375" y="3181350"/>
          <p14:tracePt t="116743" x="5724525" y="3181350"/>
          <p14:tracePt t="116801" x="5791200" y="3181350"/>
          <p14:tracePt t="117097" x="5710238" y="3181350"/>
          <p14:tracePt t="117104" x="5653088" y="3181350"/>
          <p14:tracePt t="117112" x="5614988" y="3171825"/>
          <p14:tracePt t="117207" x="5172075" y="3148013"/>
          <p14:tracePt t="117212" x="5124450" y="3148013"/>
          <p14:tracePt t="117220" x="5105400" y="3148013"/>
          <p14:tracePt t="117226" x="5067300" y="3148013"/>
          <p14:tracePt t="117232" x="5048250" y="3148013"/>
          <p14:tracePt t="117241" x="5019675" y="3148013"/>
          <p14:tracePt t="117353" x="4667250" y="3109913"/>
          <p14:tracePt t="117360" x="4662488" y="3109913"/>
          <p14:tracePt t="117373" x="4643438" y="3105150"/>
          <p14:tracePt t="117378" x="4633913" y="3100388"/>
          <p14:tracePt t="117384" x="4614863" y="3090863"/>
          <p14:tracePt t="117392" x="4581525" y="3081338"/>
          <p14:tracePt t="117411" x="4524375" y="3057525"/>
          <p14:tracePt t="117426" x="4486275" y="3043238"/>
          <p14:tracePt t="117499" x="4481513" y="3038475"/>
          <p14:tracePt t="117643" x="4481513" y="3033713"/>
          <p14:tracePt t="117671" x="4491038" y="3028950"/>
          <p14:tracePt t="117771" x="4986338" y="3052763"/>
          <p14:tracePt t="117835" x="5305425" y="3114675"/>
          <p14:tracePt t="117861" x="5348288" y="3124200"/>
          <p14:tracePt t="117865" x="5405438" y="3133725"/>
          <p14:tracePt t="117906" x="5538788" y="3162300"/>
          <p14:tracePt t="117934" x="5595938" y="3176588"/>
          <p14:tracePt t="117987" x="5700713" y="3186113"/>
          <p14:tracePt t="117990" x="5705475" y="3186113"/>
          <p14:tracePt t="117996" x="5710238" y="3186113"/>
          <p14:tracePt t="118060" x="5729288" y="3186113"/>
          <p14:tracePt t="118133" x="5734050" y="3186113"/>
          <p14:tracePt t="118332" x="5729288" y="3186113"/>
          <p14:tracePt t="118356" x="5710238" y="3186113"/>
          <p14:tracePt t="118480" x="5162550" y="3286125"/>
          <p14:tracePt t="118506" x="4986338" y="3324225"/>
          <p14:tracePt t="118515" x="4938713" y="3328988"/>
          <p14:tracePt t="118560" x="4700588" y="3367088"/>
          <p14:tracePt t="118591" x="4552950" y="3395663"/>
          <p14:tracePt t="118597" x="4505325" y="3400425"/>
          <p14:tracePt t="118605" x="4462463" y="3414713"/>
          <p14:tracePt t="118628" x="4381500" y="3429000"/>
          <p14:tracePt t="118675" x="4238625" y="3452813"/>
          <p14:tracePt t="118678" x="4195763" y="3457575"/>
          <p14:tracePt t="118740" x="3838575" y="3495675"/>
          <p14:tracePt t="118768" x="3805238" y="3500438"/>
          <p14:tracePt t="118831" x="3557588" y="3548063"/>
          <p14:tracePt t="118909" x="3328988" y="3586163"/>
          <p14:tracePt t="118911" x="3305175" y="3590925"/>
          <p14:tracePt t="118986" x="3157538" y="3614738"/>
          <p14:tracePt t="119003" x="3109913" y="3619500"/>
          <p14:tracePt t="119043" x="3019425" y="3633788"/>
          <p14:tracePt t="119136" x="2919413" y="3657600"/>
          <p14:tracePt t="119161" x="2909888" y="3662363"/>
          <p14:tracePt t="119236" x="2890838" y="3662363"/>
          <p14:tracePt t="119272" x="2886075" y="3662363"/>
          <p14:tracePt t="119827" x="2886075" y="3681413"/>
          <p14:tracePt t="119849" x="2886075" y="3690938"/>
          <p14:tracePt t="119880" x="2886075" y="3705225"/>
          <p14:tracePt t="119940" x="2886075" y="3724275"/>
          <p14:tracePt t="120017" x="2886075" y="3738563"/>
          <p14:tracePt t="120174" x="2890838" y="3738563"/>
          <p14:tracePt t="120200" x="2909888" y="3738563"/>
          <p14:tracePt t="120228" x="2924175" y="3738563"/>
          <p14:tracePt t="120272" x="2981325" y="3743325"/>
          <p14:tracePt t="120361" x="3157538" y="3743325"/>
          <p14:tracePt t="120408" x="3214688" y="3743325"/>
          <p14:tracePt t="120419" x="3248025" y="3743325"/>
          <p14:tracePt t="120441" x="3286125" y="3743325"/>
          <p14:tracePt t="120454" x="3305175" y="3743325"/>
          <p14:tracePt t="120475" x="3319463" y="3743325"/>
          <p14:tracePt t="120564" x="3409950" y="3743325"/>
          <p14:tracePt t="120594" x="3471863" y="3743325"/>
          <p14:tracePt t="120644" x="3548063" y="3743325"/>
          <p14:tracePt t="120648" x="3552825" y="3743325"/>
          <p14:tracePt t="120764" x="3562350" y="3743325"/>
          <p14:tracePt t="121071" x="3600450" y="3743325"/>
          <p14:tracePt t="121080" x="3614738" y="3743325"/>
          <p14:tracePt t="121118" x="3681413" y="3743325"/>
          <p14:tracePt t="121125" x="3705225" y="3743325"/>
          <p14:tracePt t="121135" x="3724275" y="3743325"/>
          <p14:tracePt t="121153" x="3752850" y="3743325"/>
          <p14:tracePt t="121162" x="3876675" y="3743325"/>
          <p14:tracePt t="121186" x="4043363" y="3757613"/>
          <p14:tracePt t="121192" x="4100513" y="3767138"/>
          <p14:tracePt t="121205" x="4148138" y="3771900"/>
          <p14:tracePt t="121211" x="4205288" y="3781425"/>
          <p14:tracePt t="121236" x="4324350" y="3790950"/>
          <p14:tracePt t="121240" x="4357688" y="3800475"/>
          <p14:tracePt t="121251" x="4400550" y="3800475"/>
          <p14:tracePt t="121264" x="4410075" y="3800475"/>
          <p14:tracePt t="121270" x="4424363" y="3800475"/>
          <p14:tracePt t="121289" x="4438650" y="3800475"/>
          <p14:tracePt t="121304" x="4443413" y="3800475"/>
          <p14:tracePt t="121332" x="4462463" y="3800475"/>
          <p14:tracePt t="121352" x="4467225" y="3800475"/>
          <p14:tracePt t="124678" x="4510088" y="3800475"/>
          <p14:tracePt t="125460" x="4519613" y="3800475"/>
          <p14:tracePt t="125501" x="4538663" y="3795713"/>
          <p14:tracePt t="125603" x="4543425" y="3795713"/>
          <p14:tracePt t="125690" x="4552950" y="3795713"/>
          <p14:tracePt t="125752" x="4581525" y="3795713"/>
          <p14:tracePt t="126337" x="4562475" y="3724275"/>
          <p14:tracePt t="126345" x="4557713" y="3709988"/>
          <p14:tracePt t="126367" x="4548188" y="3695700"/>
          <p14:tracePt t="126375" x="4543425" y="3686175"/>
          <p14:tracePt t="126395" x="4538663" y="3671888"/>
          <p14:tracePt t="126403" x="4533900" y="3662363"/>
          <p14:tracePt t="126407" x="4533900" y="3657600"/>
          <p14:tracePt t="126414" x="4529138" y="3652838"/>
          <p14:tracePt t="126440" x="4519613" y="3633788"/>
          <p14:tracePt t="126490" x="4505325" y="3586163"/>
          <p14:tracePt t="126496" x="4500563" y="3581400"/>
          <p14:tracePt t="126507" x="4500563" y="3576638"/>
          <p14:tracePt t="126514" x="4495800" y="3562350"/>
          <p14:tracePt t="126522" x="4491038" y="3552825"/>
          <p14:tracePt t="126523" x="4486275" y="3543300"/>
          <p14:tracePt t="126545" x="4481513" y="3533775"/>
          <p14:tracePt t="126550" x="4476750" y="3529013"/>
          <p14:tracePt t="126561" x="4476750" y="3524250"/>
          <p14:tracePt t="126566" x="4471988" y="3519488"/>
          <p14:tracePt t="126569" x="4471988" y="3514725"/>
          <p14:tracePt t="126598" x="4467225" y="3505200"/>
          <p14:tracePt t="126643" x="4462463" y="3495675"/>
          <p14:tracePt t="126719" x="4457700" y="3452813"/>
          <p14:tracePt t="126779" x="4457700" y="3424238"/>
          <p14:tracePt t="126823" x="4457700" y="3419475"/>
          <p14:tracePt t="126938" x="4452938" y="3414713"/>
          <p14:tracePt t="126990" x="4452938" y="3409950"/>
          <p14:tracePt t="127060" x="4400550" y="3371850"/>
          <p14:tracePt t="127081" x="4391025" y="3367088"/>
          <p14:tracePt t="127173" x="4276725" y="3324225"/>
          <p14:tracePt t="127223" x="4229100" y="3295650"/>
          <p14:tracePt t="127301" x="4195763" y="3281363"/>
          <p14:tracePt t="127436" x="4181475" y="3281363"/>
          <p14:tracePt t="127695" x="4191000" y="3281363"/>
          <p14:tracePt t="127736" x="4214813" y="3281363"/>
          <p14:tracePt t="127789" x="4243388" y="3281363"/>
          <p14:tracePt t="127836" x="4352925" y="3281363"/>
          <p14:tracePt t="127906" x="4391025" y="3281363"/>
          <p14:tracePt t="127971" x="4414838" y="3281363"/>
          <p14:tracePt t="128082" x="4429125" y="3281363"/>
          <p14:tracePt t="128105" x="4448175" y="3281363"/>
          <p14:tracePt t="128140" x="4452938" y="3281363"/>
          <p14:tracePt t="128247" x="4495800" y="3281363"/>
          <p14:tracePt t="128252" x="4500563" y="3281363"/>
          <p14:tracePt t="128261" x="4505325" y="3281363"/>
          <p14:tracePt t="128270" x="4524375" y="3281363"/>
          <p14:tracePt t="128275" x="4538663" y="3281363"/>
          <p14:tracePt t="128370" x="4643438" y="3281363"/>
          <p14:tracePt t="128455" x="4648200" y="3281363"/>
          <p14:tracePt t="128580" x="4662488" y="3281363"/>
          <p14:tracePt t="128662" x="4719638" y="3300413"/>
          <p14:tracePt t="128710" x="4824413" y="3333750"/>
          <p14:tracePt t="128795" x="5053013" y="3414713"/>
          <p14:tracePt t="128801" x="5110163" y="3429000"/>
          <p14:tracePt t="128847" x="5210175" y="3481388"/>
          <p14:tracePt t="128852" x="5224463" y="3495675"/>
          <p14:tracePt t="128862" x="5233988" y="3500438"/>
          <p14:tracePt t="128865" x="5253038" y="3505200"/>
          <p14:tracePt t="128907" x="5329238" y="3548063"/>
          <p14:tracePt t="128919" x="5348288" y="3557588"/>
          <p14:tracePt t="128942" x="5376863" y="3581400"/>
          <p14:tracePt t="128952" x="5381625" y="3590925"/>
          <p14:tracePt t="128958" x="5386388" y="3595688"/>
          <p14:tracePt t="128968" x="5391150" y="3600450"/>
          <p14:tracePt t="128974" x="5395913" y="3609975"/>
          <p14:tracePt t="128976" x="5400675" y="3614738"/>
          <p14:tracePt t="129004" x="5419725" y="3629025"/>
          <p14:tracePt t="129006" x="5429250" y="3638550"/>
          <p14:tracePt t="129074" x="5457825" y="3662363"/>
          <p14:tracePt t="129216" x="5467350" y="3662363"/>
          <p14:tracePt t="129239" x="5486400" y="3662363"/>
          <p14:tracePt t="129249" x="5495925" y="3662363"/>
          <p14:tracePt t="129270" x="5500688" y="3662363"/>
          <p14:tracePt t="129357" x="5538788" y="3667125"/>
          <p14:tracePt t="129381" x="5557838" y="3671888"/>
          <p14:tracePt t="129536" x="5562600" y="3671888"/>
          <p14:tracePt t="129562" x="5619750" y="3690938"/>
          <p14:tracePt t="129585" x="5648325" y="3695700"/>
          <p14:tracePt t="129629" x="5657850" y="3700463"/>
          <p14:tracePt t="129676" x="5676900" y="3700463"/>
          <p14:tracePt t="129723" x="5757863" y="3709988"/>
          <p14:tracePt t="129797" x="5910263" y="3743325"/>
          <p14:tracePt t="129941" x="6000750" y="3743325"/>
          <p14:tracePt t="130380" x="5895975" y="3748088"/>
          <p14:tracePt t="130407" x="5824538" y="3748088"/>
          <p14:tracePt t="130411" x="5800725" y="3748088"/>
          <p14:tracePt t="130426" x="5743575" y="3748088"/>
          <p14:tracePt t="130447" x="5643563" y="3748088"/>
          <p14:tracePt t="130457" x="5595938" y="3748088"/>
          <p14:tracePt t="130464" x="5548313" y="3748088"/>
          <p14:tracePt t="130489" x="5367338" y="3748088"/>
          <p14:tracePt t="130494" x="5300663" y="3748088"/>
          <p14:tracePt t="130502" x="5243513" y="3748088"/>
          <p14:tracePt t="130515" x="5110163" y="3748088"/>
          <p14:tracePt t="130543" x="4967288" y="3752850"/>
          <p14:tracePt t="130547" x="4929188" y="3752850"/>
          <p14:tracePt t="130599" x="4595813" y="3781425"/>
          <p14:tracePt t="130636" x="4314825" y="3786188"/>
          <p14:tracePt t="130689" x="4000500" y="3786188"/>
          <p14:tracePt t="130732" x="3757613" y="3786188"/>
          <p14:tracePt t="130761" x="3652838" y="3786188"/>
          <p14:tracePt t="130767" x="3619500" y="3786188"/>
          <p14:tracePt t="130778" x="3562350" y="3786188"/>
          <p14:tracePt t="130789" x="3538538" y="3786188"/>
          <p14:tracePt t="130793" x="3524250" y="3781425"/>
          <p14:tracePt t="130818" x="3481388" y="3771900"/>
          <p14:tracePt t="130825" x="3467100" y="3771900"/>
          <p14:tracePt t="130834" x="3452813" y="3767138"/>
          <p14:tracePt t="130837" x="3433763" y="3762375"/>
          <p14:tracePt t="130847" x="3419475" y="3762375"/>
          <p14:tracePt t="130870" x="3381375" y="3748088"/>
          <p14:tracePt t="130918" x="3276600" y="3714750"/>
          <p14:tracePt t="130925" x="3267075" y="3714750"/>
          <p14:tracePt t="130937" x="3248025" y="3695700"/>
          <p14:tracePt t="130944" x="3243263" y="3695700"/>
          <p14:tracePt t="130955" x="3233738" y="3690938"/>
          <p14:tracePt t="130991" x="3200400" y="3686175"/>
          <p14:tracePt t="131002" x="3109913" y="3671888"/>
          <p14:tracePt t="131015" x="3086100" y="3667125"/>
          <p14:tracePt t="131023" x="3067050" y="3662363"/>
          <p14:tracePt t="131025" x="3052763" y="3662363"/>
          <p14:tracePt t="131057" x="3038475" y="3657600"/>
          <p14:tracePt t="131442" x="3043238" y="3657600"/>
          <p14:tracePt t="131470" x="3057525" y="3657600"/>
          <p14:tracePt t="131505" x="3062288" y="3652838"/>
          <p14:tracePt t="131568" x="3090863" y="3652838"/>
          <p14:tracePt t="131598" x="3095625" y="3652838"/>
          <p14:tracePt t="131663" x="3100388" y="3652838"/>
          <p14:tracePt t="131725" x="3209925" y="3652838"/>
          <p14:tracePt t="131832" x="3362325" y="3662363"/>
          <p14:tracePt t="131921" x="3400425" y="3662363"/>
          <p14:tracePt t="131957" x="3405188" y="3662363"/>
          <p14:tracePt t="132154" x="3400425" y="3662363"/>
          <p14:tracePt t="132176" x="3390900" y="3662363"/>
          <p14:tracePt t="132224" x="3367088" y="3662363"/>
          <p14:tracePt t="132228" x="3357563" y="3662363"/>
          <p14:tracePt t="132234" x="3352800" y="3662363"/>
          <p14:tracePt t="132243" x="3343275" y="3662363"/>
          <p14:tracePt t="132250" x="3333750" y="3662363"/>
          <p14:tracePt t="132282" x="3281363" y="3662363"/>
          <p14:tracePt t="132328" x="3219450" y="3652838"/>
          <p14:tracePt t="132335" x="3209925" y="3652838"/>
          <p14:tracePt t="132342" x="3209925" y="3648075"/>
          <p14:tracePt t="132384" x="3200400" y="3643313"/>
          <p14:tracePt t="132412" x="3190875" y="3638550"/>
          <p14:tracePt t="132439" x="3181350" y="3629025"/>
          <p14:tracePt t="132490" x="3167063" y="3590925"/>
          <p14:tracePt t="132496" x="3162300" y="3571875"/>
          <p14:tracePt t="132551" x="3152775" y="3529013"/>
          <p14:tracePt t="132629" x="3143250" y="3467100"/>
          <p14:tracePt t="132653" x="3143250" y="3457575"/>
          <p14:tracePt t="132693" x="3143250" y="3414713"/>
          <p14:tracePt t="132756" x="3143250" y="3395663"/>
          <p14:tracePt t="132801" x="3143250" y="3367088"/>
          <p14:tracePt t="132828" x="3143250" y="3357563"/>
          <p14:tracePt t="132851" x="3143250" y="3343275"/>
          <p14:tracePt t="132879" x="3143250" y="3309938"/>
          <p14:tracePt t="132905" x="3143250" y="3295650"/>
          <p14:tracePt t="132910" x="3143250" y="3286125"/>
          <p14:tracePt t="132955" x="3143250" y="3276600"/>
          <p14:tracePt t="132997" x="3143250" y="3271838"/>
          <p14:tracePt t="133064" x="3148013" y="3257550"/>
          <p14:tracePt t="133070" x="3148013" y="3252788"/>
          <p14:tracePt t="133128" x="3152775" y="3228975"/>
          <p14:tracePt t="133134" x="3157538" y="3228975"/>
          <p14:tracePt t="133395" x="3157538" y="3286125"/>
          <p14:tracePt t="133472" x="3157538" y="3443288"/>
          <p14:tracePt t="133483" x="3157538" y="3457575"/>
          <p14:tracePt t="133487" x="3157538" y="3467100"/>
          <p14:tracePt t="133520" x="3157538" y="3481388"/>
          <p14:tracePt t="133551" x="3157538" y="3486150"/>
          <p14:tracePt t="134145" x="3167063" y="3481388"/>
          <p14:tracePt t="134197" x="3167063" y="3457575"/>
          <p14:tracePt t="134203" x="3171825" y="3452813"/>
          <p14:tracePt t="134208" x="3171825" y="3443288"/>
          <p14:tracePt t="134215" x="3171825" y="3433763"/>
          <p14:tracePt t="134224" x="3171825" y="3424238"/>
          <p14:tracePt t="134226" x="3176588" y="3409950"/>
          <p14:tracePt t="134234" x="3176588" y="3405188"/>
          <p14:tracePt t="134255" x="3176588" y="3386138"/>
          <p14:tracePt t="134256" x="3176588" y="3376613"/>
          <p14:tracePt t="134266" x="3176588" y="3367088"/>
          <p14:tracePt t="134300" x="3176588" y="3348038"/>
          <p14:tracePt t="134305" x="3176588" y="3343275"/>
          <p14:tracePt t="134314" x="3176588" y="3338513"/>
          <p14:tracePt t="134324" x="3176588" y="3333750"/>
          <p14:tracePt t="134334" x="3181350" y="3324225"/>
          <p14:tracePt t="134375" x="3181350" y="3314700"/>
          <p14:tracePt t="134380" x="3181350" y="3309938"/>
          <p14:tracePt t="134473" x="3190875" y="3295650"/>
          <p14:tracePt t="134474" x="3190875" y="3290888"/>
          <p14:tracePt t="134503" x="3190875" y="3286125"/>
          <p14:tracePt t="134581" x="3200400" y="3276600"/>
          <p14:tracePt t="134590" x="3200400" y="3271838"/>
          <p14:tracePt t="134658" x="3205163" y="3267075"/>
          <p14:tracePt t="134679" x="3205163" y="3262313"/>
          <p14:tracePt t="134724" x="3214688" y="3238500"/>
          <p14:tracePt t="135022" x="3228975" y="3238500"/>
          <p14:tracePt t="135054" x="3233738" y="3252788"/>
          <p14:tracePt t="135130" x="3248025" y="3300413"/>
          <p14:tracePt t="135170" x="3252788" y="3328988"/>
          <p14:tracePt t="135194" x="3252788" y="3333750"/>
          <p14:tracePt t="135256" x="3257550" y="3390900"/>
          <p14:tracePt t="135357" x="3257550" y="3462338"/>
          <p14:tracePt t="135362" x="3257550" y="3476625"/>
          <p14:tracePt t="135385" x="3257550" y="3500438"/>
          <p14:tracePt t="135424" x="3257550" y="3529013"/>
          <p14:tracePt t="135451" x="3257550" y="3543300"/>
          <p14:tracePt t="135475" x="3257550" y="3581400"/>
          <p14:tracePt t="135497" x="3257550" y="3590925"/>
          <p14:tracePt t="135521" x="3257550" y="3614738"/>
          <p14:tracePt t="135549" x="3257550" y="3624263"/>
          <p14:tracePt t="135574" x="3257550" y="3643313"/>
          <p14:tracePt t="135697" x="3252788" y="3648075"/>
          <p14:tracePt t="135720" x="3248025" y="3652838"/>
          <p14:tracePt t="135798" x="3214688" y="3686175"/>
          <p14:tracePt t="135862" x="3209925" y="3686175"/>
          <p14:tracePt t="135928" x="3205163" y="3686175"/>
          <p14:tracePt t="136016" x="3195638" y="3686175"/>
          <p14:tracePt t="136038" x="3190875" y="3686175"/>
          <p14:tracePt t="136081" x="3176588" y="3676650"/>
          <p14:tracePt t="136107" x="3167063" y="3667125"/>
          <p14:tracePt t="136177" x="3124200" y="3633788"/>
          <p14:tracePt t="136225" x="3124200" y="3629025"/>
          <p14:tracePt t="136251" x="3114675" y="3619500"/>
          <p14:tracePt t="136348" x="3109913" y="3595688"/>
          <p14:tracePt t="136360" x="3109913" y="3590925"/>
          <p14:tracePt t="136384" x="3109913" y="3581400"/>
          <p14:tracePt t="136407" x="3109913" y="3576638"/>
          <p14:tracePt t="136456" x="3109913" y="3571875"/>
          <p14:tracePt t="136486" x="3109913" y="3562350"/>
          <p14:tracePt t="136519" x="3109913" y="3552825"/>
          <p14:tracePt t="136593" x="3124200" y="3533775"/>
          <p14:tracePt t="136619" x="3128963" y="3524250"/>
          <p14:tracePt t="136646" x="3133725" y="3519488"/>
          <p14:tracePt t="136675" x="3143250" y="3505200"/>
          <p14:tracePt t="136794" x="3186113" y="3457575"/>
          <p14:tracePt t="136800" x="3190875" y="3448050"/>
          <p14:tracePt t="136826" x="3200400" y="3438525"/>
          <p14:tracePt t="136857" x="3209925" y="3424238"/>
          <p14:tracePt t="136890" x="3214688" y="3419475"/>
          <p14:tracePt t="136926" x="3224213" y="3409950"/>
          <p14:tracePt t="136973" x="3228975" y="3400425"/>
          <p14:tracePt t="137001" x="3233738" y="3400425"/>
          <p14:tracePt t="137739" x="3233738" y="3405188"/>
          <p14:tracePt t="137797" x="3233738" y="3443288"/>
          <p14:tracePt t="137805" x="3238500" y="3452813"/>
          <p14:tracePt t="137827" x="3238500" y="3457575"/>
          <p14:tracePt t="137832" x="3238500" y="3467100"/>
          <p14:tracePt t="137836" x="3238500" y="3471863"/>
          <p14:tracePt t="137845" x="3238500" y="3476625"/>
          <p14:tracePt t="137851" x="3238500" y="3486150"/>
          <p14:tracePt t="137899" x="3238500" y="3509963"/>
          <p14:tracePt t="137902" x="3238500" y="3514725"/>
          <p14:tracePt t="138020" x="3257550" y="3543300"/>
          <p14:tracePt t="138022" x="3267075" y="3548063"/>
          <p14:tracePt t="138049" x="3290888" y="3552825"/>
          <p14:tracePt t="138073" x="3362325" y="3576638"/>
          <p14:tracePt t="138107" x="3543300" y="3624263"/>
          <p14:tracePt t="138112" x="3600450" y="3638550"/>
          <p14:tracePt t="138124" x="3633788" y="3643313"/>
          <p14:tracePt t="138131" x="3700463" y="3657600"/>
          <p14:tracePt t="138134" x="3767138" y="3667125"/>
          <p14:tracePt t="138158" x="3962400" y="3686175"/>
          <p14:tracePt t="138173" x="4076700" y="3695700"/>
          <p14:tracePt t="138194" x="4252913" y="3705225"/>
          <p14:tracePt t="138209" x="4324350" y="3705225"/>
          <p14:tracePt t="138217" x="4367213" y="3709988"/>
          <p14:tracePt t="138236" x="4429125" y="3709988"/>
          <p14:tracePt t="138242" x="4452938" y="3709988"/>
          <p14:tracePt t="138251" x="4495800" y="3709988"/>
          <p14:tracePt t="138256" x="4552950" y="3709988"/>
          <p14:tracePt t="138285" x="4686300" y="3709988"/>
          <p14:tracePt t="138299" x="4738688" y="3719513"/>
          <p14:tracePt t="138344" x="4924425" y="3724275"/>
          <p14:tracePt t="138349" x="4953000" y="3724275"/>
          <p14:tracePt t="138395" x="5067300" y="3729038"/>
          <p14:tracePt t="138420" x="5110163" y="3729038"/>
          <p14:tracePt t="138523" x="5400675" y="3729038"/>
          <p14:tracePt t="138525" x="5424488" y="3729038"/>
          <p14:tracePt t="138581" x="5557838" y="3729038"/>
          <p14:tracePt t="138613" x="5581650" y="3729038"/>
          <p14:tracePt t="138616" x="5586413" y="3729038"/>
          <p14:tracePt t="138625" x="5595938" y="3729038"/>
          <p14:tracePt t="138644" x="5614988" y="3729038"/>
          <p14:tracePt t="138647" x="5624513" y="3729038"/>
          <p14:tracePt t="138675" x="5653088" y="3729038"/>
          <p14:tracePt t="138740" x="5667375" y="3729038"/>
          <p14:tracePt t="138772" x="5695950" y="3729038"/>
          <p14:tracePt t="138842" x="5781675" y="3738563"/>
          <p14:tracePt t="138850" x="5800725" y="3738563"/>
          <p14:tracePt t="138863" x="5829300" y="3738563"/>
          <p14:tracePt t="138883" x="5838825" y="3738563"/>
          <p14:tracePt t="138909" x="5843588" y="3738563"/>
          <p14:tracePt t="138948" x="5881688" y="3738563"/>
          <p14:tracePt t="138954" x="5891213" y="3738563"/>
          <p14:tracePt t="138961" x="5915025" y="3738563"/>
          <p14:tracePt t="138992" x="5981700" y="3733800"/>
          <p14:tracePt t="139036" x="6038850" y="3714750"/>
          <p14:tracePt t="139049" x="6043613" y="3714750"/>
          <p14:tracePt t="139085" x="6048375" y="3714750"/>
          <p14:tracePt t="139135" x="6067425" y="3709988"/>
          <p14:tracePt t="139143" x="6072188" y="3705225"/>
          <p14:tracePt t="139160" x="6076950" y="3695700"/>
          <p14:tracePt t="139203" x="6076950" y="3690938"/>
          <p14:tracePt t="139224" x="6081713" y="3686175"/>
          <p14:tracePt t="139268" x="6096000" y="3648075"/>
          <p14:tracePt t="139297" x="6096000" y="3638550"/>
          <p14:tracePt t="139320" x="6096000" y="3619500"/>
          <p14:tracePt t="139358" x="6096000" y="3590925"/>
          <p14:tracePt t="139393" x="6096000" y="3562350"/>
          <p14:tracePt t="139413" x="6096000" y="3509963"/>
          <p14:tracePt t="139441" x="6086475" y="3486150"/>
          <p14:tracePt t="139483" x="6057900" y="3448050"/>
          <p14:tracePt t="139505" x="6043613" y="3424238"/>
          <p14:tracePt t="139543" x="6015038" y="3419475"/>
          <p14:tracePt t="139570" x="5953125" y="3405188"/>
          <p14:tracePt t="139601" x="5886450" y="3386138"/>
          <p14:tracePt t="139660" x="5767388" y="3367088"/>
          <p14:tracePt t="139685" x="5715000" y="3362325"/>
          <p14:tracePt t="139741" x="5662613" y="3357563"/>
          <p14:tracePt t="139784" x="5629275" y="3357563"/>
          <p14:tracePt t="139825" x="5538788" y="3357563"/>
          <p14:tracePt t="139852" x="5491163" y="3357563"/>
          <p14:tracePt t="139861" x="5486400" y="3357563"/>
          <p14:tracePt t="139942" x="5467350" y="3367088"/>
          <p14:tracePt t="139951" x="5462588" y="3371850"/>
          <p14:tracePt t="140002" x="5457825" y="3376613"/>
          <p14:tracePt t="140073" x="5448300" y="3386138"/>
          <p14:tracePt t="140075" x="5443538" y="3390900"/>
          <p14:tracePt t="140084" x="5438775" y="3395663"/>
          <p14:tracePt t="140095" x="5434013" y="3400425"/>
          <p14:tracePt t="140116" x="5434013" y="3405188"/>
          <p14:tracePt t="140134" x="5434013" y="3409950"/>
          <p14:tracePt t="140161" x="5434013" y="3429000"/>
          <p14:tracePt t="140174" x="5434013" y="3433763"/>
          <p14:tracePt t="140189" x="5434013" y="3438525"/>
          <p14:tracePt t="140224" x="5434013" y="3457575"/>
          <p14:tracePt t="140266" x="5438775" y="3495675"/>
          <p14:tracePt t="140280" x="5448300" y="3519488"/>
          <p14:tracePt t="140316" x="5457825" y="3543300"/>
          <p14:tracePt t="140332" x="5476875" y="3567113"/>
          <p14:tracePt t="140376" x="5505450" y="3624263"/>
          <p14:tracePt t="140398" x="5514975" y="3629025"/>
          <p14:tracePt t="140460" x="5553075" y="3667125"/>
          <p14:tracePt t="140497" x="5581650" y="3676650"/>
          <p14:tracePt t="140546" x="5634038" y="3681413"/>
          <p14:tracePt t="140552" x="5662613" y="3686175"/>
          <p14:tracePt t="140655" x="5829300" y="3705225"/>
          <p14:tracePt t="140694" x="5872163" y="3705225"/>
          <p14:tracePt t="140702" x="5886450" y="3705225"/>
          <p14:tracePt t="140724" x="5938838" y="3705225"/>
          <p14:tracePt t="140774" x="6019800" y="3690938"/>
          <p14:tracePt t="140802" x="6038850" y="3686175"/>
          <p14:tracePt t="140831" x="6043613" y="3681413"/>
          <p14:tracePt t="140938" x="6053138" y="3671888"/>
          <p14:tracePt t="141010" x="6062663" y="3633788"/>
          <p14:tracePt t="141020" x="6062663" y="3629025"/>
          <p14:tracePt t="141103" x="6038850" y="3552825"/>
          <p14:tracePt t="141109" x="6029325" y="3538538"/>
          <p14:tracePt t="141118" x="6019800" y="3529013"/>
          <p14:tracePt t="141124" x="6015038" y="3524250"/>
          <p14:tracePt t="141155" x="5986463" y="3509963"/>
          <p14:tracePt t="141161" x="5986463" y="3505200"/>
          <p14:tracePt t="141170" x="5981700" y="3500438"/>
          <p14:tracePt t="141206" x="5938838" y="3481388"/>
          <p14:tracePt t="141256" x="5819775" y="3452813"/>
          <p14:tracePt t="141287" x="5762625" y="3448050"/>
          <p14:tracePt t="141345" x="5638800" y="3448050"/>
          <p14:tracePt t="141377" x="5600700" y="3448050"/>
          <p14:tracePt t="141406" x="5534025" y="3448050"/>
          <p14:tracePt t="141435" x="5500688" y="3452813"/>
          <p14:tracePt t="141458" x="5481638" y="3457575"/>
          <p14:tracePt t="141485" x="5438775" y="3476625"/>
          <p14:tracePt t="141528" x="5334000" y="3509963"/>
          <p14:tracePt t="141550" x="5329238" y="3514725"/>
          <p14:tracePt t="141737" x="5334000" y="3533775"/>
          <p14:tracePt t="141767" x="5348288" y="3548063"/>
          <p14:tracePt t="141831" x="5386388" y="3571875"/>
          <p14:tracePt t="141835" x="5391150" y="3576638"/>
          <p14:tracePt t="141866" x="5434013" y="3590925"/>
          <p14:tracePt t="141892" x="5476875" y="3600450"/>
          <p14:tracePt t="141897" x="5495925" y="3600450"/>
          <p14:tracePt t="141901" x="5505450" y="3605213"/>
          <p14:tracePt t="141911" x="5514975" y="3605213"/>
          <p14:tracePt t="141935" x="5557838" y="3619500"/>
          <p14:tracePt t="141976" x="5634038" y="3624263"/>
          <p14:tracePt t="142002" x="5676900" y="3624263"/>
          <p14:tracePt t="142067" x="5724525" y="3624263"/>
          <p14:tracePt t="142077" x="5734050" y="3624263"/>
          <p14:tracePt t="142081" x="5748338" y="3624263"/>
          <p14:tracePt t="142087" x="5753100" y="3624263"/>
          <p14:tracePt t="142106" x="5767388" y="3624263"/>
          <p14:tracePt t="142158" x="5776913" y="3624263"/>
          <p14:tracePt t="142203" x="5791200" y="3624263"/>
          <p14:tracePt t="142326" x="5795963" y="3624263"/>
          <p14:tracePt t="143078" x="5781675" y="3624263"/>
          <p14:tracePt t="143100" x="5762625" y="3624263"/>
          <p14:tracePt t="143111" x="5753100" y="3624263"/>
          <p14:tracePt t="143119" x="5743575" y="3624263"/>
          <p14:tracePt t="143143" x="5695950" y="3624263"/>
          <p14:tracePt t="143145" x="5667375" y="3624263"/>
          <p14:tracePt t="143155" x="5653088" y="3624263"/>
          <p14:tracePt t="143177" x="5553075" y="3609975"/>
          <p14:tracePt t="143209" x="5376863" y="3595688"/>
          <p14:tracePt t="143211" x="5348288" y="3595688"/>
          <p14:tracePt t="143243" x="5195888" y="3595688"/>
          <p14:tracePt t="143302" x="4914900" y="3590925"/>
          <p14:tracePt t="143306" x="4891088" y="3590925"/>
          <p14:tracePt t="143318" x="4791075" y="3590925"/>
          <p14:tracePt t="143331" x="4772025" y="3590925"/>
          <p14:tracePt t="143338" x="4724400" y="3590925"/>
          <p14:tracePt t="143344" x="4676775" y="3590925"/>
          <p14:tracePt t="143347" x="4657725" y="3590925"/>
          <p14:tracePt t="143366" x="4576763" y="3590925"/>
          <p14:tracePt t="143369" x="4510088" y="3590925"/>
          <p14:tracePt t="143411" x="4195763" y="3590925"/>
          <p14:tracePt t="143423" x="4100513" y="3590925"/>
          <p14:tracePt t="143444" x="3967163" y="3590925"/>
          <p14:tracePt t="143462" x="3914775" y="3590925"/>
          <p14:tracePt t="143469" x="3876675" y="3590925"/>
          <p14:tracePt t="143491" x="3819525" y="3586163"/>
          <p14:tracePt t="143534" x="3709988" y="3571875"/>
          <p14:tracePt t="143568" x="3700463" y="3567113"/>
          <p14:tracePt t="143735" x="3676650" y="3567113"/>
          <p14:tracePt t="143756" x="3648075" y="3571875"/>
          <p14:tracePt t="143815" x="3586163" y="3581400"/>
          <p14:tracePt t="143821" x="3576638" y="3581400"/>
          <p14:tracePt t="143829" x="3557588" y="3581400"/>
          <p14:tracePt t="143834" x="3552825" y="3581400"/>
          <p14:tracePt t="143849" x="3519488" y="3581400"/>
          <p14:tracePt t="143877" x="3495675" y="3581400"/>
          <p14:tracePt t="143945" x="3457575" y="3581400"/>
          <p14:tracePt t="143987" x="3357563" y="3590925"/>
          <p14:tracePt t="143991" x="3352800" y="3590925"/>
          <p14:tracePt t="144080" x="3343275" y="3595688"/>
          <p14:tracePt t="144129" x="3300413" y="3609975"/>
          <p14:tracePt t="144192" x="3295650" y="3614738"/>
          <p14:tracePt t="144349" x="3500438" y="3619500"/>
          <p14:tracePt t="144354" x="3548063" y="3619500"/>
          <p14:tracePt t="144362" x="3590925" y="3624263"/>
          <p14:tracePt t="144386" x="3705225" y="3633788"/>
          <p14:tracePt t="144393" x="3738563" y="3638550"/>
          <p14:tracePt t="144400" x="3757613" y="3638550"/>
          <p14:tracePt t="144407" x="3781425" y="3638550"/>
          <p14:tracePt t="144417" x="3810000" y="3648075"/>
          <p14:tracePt t="144422" x="3833813" y="3648075"/>
          <p14:tracePt t="144431" x="3862388" y="3648075"/>
          <p14:tracePt t="144440" x="3881438" y="3652838"/>
          <p14:tracePt t="144446" x="3919538" y="3652838"/>
          <p14:tracePt t="144476" x="4076700" y="3662363"/>
          <p14:tracePt t="144479" x="4129088" y="3671888"/>
          <p14:tracePt t="144507" x="4281488" y="3671888"/>
          <p14:tracePt t="144517" x="4386263" y="3671888"/>
          <p14:tracePt t="144544" x="4529138" y="3671888"/>
          <p14:tracePt t="144549" x="4567238" y="3671888"/>
          <p14:tracePt t="144563" x="4648200" y="3671888"/>
          <p14:tracePt t="144574" x="4676775" y="3671888"/>
          <p14:tracePt t="144579" x="4714875" y="3671888"/>
          <p14:tracePt t="144585" x="4738688" y="3671888"/>
          <p14:tracePt t="144608" x="4814888" y="3671888"/>
          <p14:tracePt t="144617" x="4843463" y="3671888"/>
          <p14:tracePt t="144626" x="4881563" y="3671888"/>
          <p14:tracePt t="144635" x="4910138" y="3671888"/>
          <p14:tracePt t="144641" x="4943475" y="3671888"/>
          <p14:tracePt t="144651" x="4981575" y="3671888"/>
          <p14:tracePt t="144656" x="5010150" y="3671888"/>
          <p14:tracePt t="144660" x="5038725" y="3671888"/>
          <p14:tracePt t="144687" x="5114925" y="3671888"/>
          <p14:tracePt t="144692" x="5133975" y="3671888"/>
          <p14:tracePt t="144700" x="5148263" y="3671888"/>
          <p14:tracePt t="144721" x="5238750" y="3671888"/>
          <p14:tracePt t="144815" x="5362575" y="3671888"/>
          <p14:tracePt t="144818" x="5367338" y="3671888"/>
          <p14:tracePt t="144827" x="5376863" y="3671888"/>
          <p14:tracePt t="144862" x="5400675" y="3671888"/>
          <p14:tracePt t="144925" x="5419725" y="3671888"/>
          <p14:tracePt t="144957" x="5457825" y="3671888"/>
          <p14:tracePt t="144989" x="5495925" y="3671888"/>
          <p14:tracePt t="145019" x="5500688" y="3671888"/>
          <p14:tracePt t="145063" x="5543550" y="3671888"/>
          <p14:tracePt t="145067" x="5548313" y="3671888"/>
          <p14:tracePt t="145362" x="5548313" y="3676650"/>
          <p14:tracePt t="145384" x="5534025" y="3681413"/>
          <p14:tracePt t="145388" x="5529263" y="3686175"/>
          <p14:tracePt t="145401" x="5519738" y="3690938"/>
          <p14:tracePt t="145410" x="5491163" y="3695700"/>
          <p14:tracePt t="145424" x="5472113" y="3700463"/>
          <p14:tracePt t="145443" x="5372100" y="3709988"/>
          <p14:tracePt t="145490" x="5129213" y="3729038"/>
          <p14:tracePt t="145492" x="5091113" y="3729038"/>
          <p14:tracePt t="145519" x="4953000" y="3738563"/>
          <p14:tracePt t="145546" x="4776788" y="3743325"/>
          <p14:tracePt t="145554" x="4710113" y="3743325"/>
          <p14:tracePt t="145581" x="4533900" y="3743325"/>
          <p14:tracePt t="145601" x="4443413" y="3743325"/>
          <p14:tracePt t="145613" x="4348163" y="3743325"/>
          <p14:tracePt t="145631" x="4224338" y="3743325"/>
          <p14:tracePt t="145660" x="4076700" y="3743325"/>
          <p14:tracePt t="145692" x="3900488" y="3743325"/>
          <p14:tracePt t="145701" x="3843338" y="3743325"/>
          <p14:tracePt t="145733" x="3638550" y="3743325"/>
          <p14:tracePt t="145739" x="3624263" y="3743325"/>
          <p14:tracePt t="145787" x="3448050" y="3743325"/>
          <p14:tracePt t="145798" x="3419475" y="3743325"/>
          <p14:tracePt t="145827" x="3362325" y="3743325"/>
          <p14:tracePt t="145832" x="3348038" y="3743325"/>
          <p14:tracePt t="145861" x="3328988" y="3743325"/>
          <p14:tracePt t="145910" x="3314700" y="3748088"/>
          <p14:tracePt t="145959" x="3305175" y="3752850"/>
          <p14:tracePt t="145985" x="3295650" y="3776663"/>
          <p14:tracePt t="145989" x="3286125" y="3781425"/>
          <p14:tracePt t="145999" x="3276600" y="3786188"/>
          <p14:tracePt t="146006" x="3267075" y="3795713"/>
          <p14:tracePt t="146017" x="3252788" y="3814763"/>
          <p14:tracePt t="146039" x="3238500" y="3833813"/>
          <p14:tracePt t="146044" x="3233738" y="3848100"/>
          <p14:tracePt t="146047" x="3224213" y="3862388"/>
          <p14:tracePt t="146057" x="3219450" y="3876675"/>
          <p14:tracePt t="146067" x="3205163" y="3890963"/>
          <p14:tracePt t="146070" x="3200400" y="3900488"/>
          <p14:tracePt t="146095" x="3181350" y="3943350"/>
          <p14:tracePt t="146102" x="3181350" y="3948113"/>
          <p14:tracePt t="146110" x="3176588" y="3957638"/>
          <p14:tracePt t="146152" x="3167063" y="3995738"/>
          <p14:tracePt t="146157" x="3167063" y="4000500"/>
          <p14:tracePt t="146351" x="3181350" y="4000500"/>
          <p14:tracePt t="146380" x="3195638" y="4010025"/>
          <p14:tracePt t="146411" x="3243263" y="4014788"/>
          <p14:tracePt t="146455" x="3290888" y="4029075"/>
          <p14:tracePt t="146551" x="3314700" y="4029075"/>
          <p14:tracePt t="146693" x="3348038" y="4029075"/>
          <p14:tracePt t="146772" x="3357563" y="4029075"/>
          <p14:tracePt t="146799" x="3371850" y="4029075"/>
          <p14:tracePt t="146844" x="3376613" y="4029075"/>
          <p14:tracePt t="146874" x="3405188" y="4029075"/>
          <p14:tracePt t="146902" x="3438525" y="4033838"/>
          <p14:tracePt t="146955" x="3448050" y="4033838"/>
          <p14:tracePt t="147067" x="3467100" y="4033838"/>
          <p14:tracePt t="147175" x="3476625" y="4033838"/>
          <p14:tracePt t="147241" x="3514725" y="4038600"/>
          <p14:tracePt t="147335" x="3600450" y="4038600"/>
          <p14:tracePt t="147361" x="3605213" y="4038600"/>
          <p14:tracePt t="147389" x="3614738" y="4038600"/>
          <p14:tracePt t="147426" x="3629025" y="4038600"/>
          <p14:tracePt t="147908" x="3624263" y="4038600"/>
          <p14:tracePt t="147956" x="3605213" y="4038600"/>
          <p14:tracePt t="148003" x="3571875" y="4038600"/>
          <p14:tracePt t="148006" x="3557588" y="4038600"/>
          <p14:tracePt t="148031" x="3533775" y="4038600"/>
          <p14:tracePt t="148088" x="3476625" y="4038600"/>
          <p14:tracePt t="148111" x="3467100" y="4038600"/>
          <p14:tracePt t="148158" x="3414713" y="4029075"/>
          <p14:tracePt t="148192" x="3357563" y="4010025"/>
          <p14:tracePt t="148267" x="3219450" y="3948113"/>
          <p14:tracePt t="148302" x="3143250" y="3924300"/>
          <p14:tracePt t="148349" x="3076575" y="3881438"/>
          <p14:tracePt t="148414" x="3014663" y="3814763"/>
          <p14:tracePt t="148427" x="3000375" y="3800475"/>
          <p14:tracePt t="148439" x="2995613" y="3795713"/>
          <p14:tracePt t="148445" x="2986088" y="3790950"/>
          <p14:tracePt t="148447" x="2981325" y="3786188"/>
          <p14:tracePt t="148455" x="2981325" y="3781425"/>
          <p14:tracePt t="148461" x="2976563" y="3781425"/>
          <p14:tracePt t="148498" x="2971800" y="3776663"/>
          <p14:tracePt t="148736" x="2971800" y="3771900"/>
          <p14:tracePt t="148769" x="2971800" y="3767138"/>
          <p14:tracePt t="148814" x="2971800" y="3752850"/>
          <p14:tracePt t="148842" x="2976563" y="3738563"/>
          <p14:tracePt t="148892" x="2981325" y="3724275"/>
          <p14:tracePt t="148913" x="2981325" y="3719513"/>
          <p14:tracePt t="148958" x="2986088" y="3705225"/>
          <p14:tracePt t="148990" x="2990850" y="3695700"/>
          <p14:tracePt t="149272" x="3000375" y="3695700"/>
          <p14:tracePt t="149298" x="3005138" y="3695700"/>
          <p14:tracePt t="149331" x="3043238" y="3690938"/>
          <p14:tracePt t="149345" x="3048000" y="3690938"/>
          <p14:tracePt t="149541" x="3105150" y="3690938"/>
          <p14:tracePt t="149596" x="3114675" y="3690938"/>
          <p14:tracePt t="149678" x="3124200" y="3690938"/>
          <p14:tracePt t="149713" x="3148013" y="3690938"/>
          <p14:tracePt t="149785" x="3228975" y="3690938"/>
          <p14:tracePt t="149792" x="3233738" y="3690938"/>
          <p14:tracePt t="149890" x="3300413" y="3690938"/>
          <p14:tracePt t="149919" x="3333750" y="3690938"/>
          <p14:tracePt t="150334" x="3333750" y="3714750"/>
          <p14:tracePt t="150371" x="3314700" y="3733800"/>
          <p14:tracePt t="150408" x="3290888" y="3757613"/>
          <p14:tracePt t="150473" x="3238500" y="3790950"/>
          <p14:tracePt t="150583" x="3209925" y="3805238"/>
          <p14:tracePt t="150619" x="3205163" y="3805238"/>
          <p14:tracePt t="150750" x="3186113" y="3814763"/>
          <p14:tracePt t="150782" x="3143250" y="3857625"/>
          <p14:tracePt t="150787" x="3133725" y="3862388"/>
          <p14:tracePt t="150797" x="3128963" y="3871913"/>
          <p14:tracePt t="150820" x="3119438" y="3881438"/>
          <p14:tracePt t="150826" x="3114675" y="3881438"/>
          <p14:tracePt t="150835" x="3114675" y="3886200"/>
          <p14:tracePt t="150846" x="3109913" y="3886200"/>
          <p14:tracePt t="150882" x="3109913" y="3890963"/>
          <p14:tracePt t="150925" x="3100388" y="3910013"/>
          <p14:tracePt t="150985" x="3095625" y="3924300"/>
          <p14:tracePt t="151015" x="3095625" y="3933825"/>
          <p14:tracePt t="151055" x="3095625" y="3948113"/>
          <p14:tracePt t="151094" x="3095625" y="3957638"/>
          <p14:tracePt t="151161" x="3095625" y="3995738"/>
          <p14:tracePt t="151224" x="3100388" y="4010025"/>
          <p14:tracePt t="151253" x="3105150" y="4019550"/>
          <p14:tracePt t="152421" x="3090863" y="4019550"/>
          <p14:tracePt t="152445" x="3057525" y="4019550"/>
          <p14:tracePt t="152452" x="3048000" y="4019550"/>
          <p14:tracePt t="152460" x="3043238" y="4019550"/>
          <p14:tracePt t="152492" x="3038475" y="4019550"/>
          <p14:tracePt t="152647" x="3019425" y="3981450"/>
          <p14:tracePt t="152674" x="3009900" y="3962400"/>
          <p14:tracePt t="152727" x="3005138" y="3919538"/>
          <p14:tracePt t="152756" x="3000375" y="3910013"/>
          <p14:tracePt t="152770" x="3000375" y="3881438"/>
          <p14:tracePt t="152792" x="3000375" y="3867150"/>
          <p14:tracePt t="152861" x="2995613" y="3814763"/>
          <p14:tracePt t="152867" x="2995613" y="3800475"/>
          <p14:tracePt t="152891" x="2995613" y="3786188"/>
          <p14:tracePt t="152931" x="2995613" y="3767138"/>
          <p14:tracePt t="153472" x="2986088" y="3819525"/>
          <p14:tracePt t="153503" x="2976563" y="3852863"/>
          <p14:tracePt t="153553" x="2962275" y="3910013"/>
          <p14:tracePt t="153558" x="2957513" y="3919538"/>
          <p14:tracePt t="153568" x="2957513" y="3929063"/>
          <p14:tracePt t="153575" x="2952750" y="3943350"/>
          <p14:tracePt t="153599" x="2943225" y="3976688"/>
          <p14:tracePt t="153636" x="2933700" y="4014788"/>
          <p14:tracePt t="155901" x="3028950" y="4014788"/>
          <p14:tracePt t="155928" x="3128963" y="4033838"/>
          <p14:tracePt t="155982" x="3219450" y="4043363"/>
          <p14:tracePt t="155987" x="3233738" y="4048125"/>
          <p14:tracePt t="156007" x="3290888" y="4052888"/>
          <p14:tracePt t="156018" x="3314700" y="4052888"/>
          <p14:tracePt t="156026" x="3343275" y="4057650"/>
          <p14:tracePt t="156035" x="3357563" y="4057650"/>
          <p14:tracePt t="156054" x="3429000" y="4067175"/>
          <p14:tracePt t="156091" x="3557588" y="4067175"/>
          <p14:tracePt t="156171" x="3624263" y="4067175"/>
          <p14:tracePt t="156206" x="3657600" y="4067175"/>
          <p14:tracePt t="156241" x="3671888" y="4067175"/>
          <p14:tracePt t="156324" x="3681413" y="4067175"/>
          <p14:tracePt t="156347" x="3709988" y="4062413"/>
          <p14:tracePt t="156373" x="3719513" y="4062413"/>
          <p14:tracePt t="156425" x="3781425" y="4052888"/>
          <p14:tracePt t="156435" x="3833813" y="4052888"/>
          <p14:tracePt t="156456" x="3867150" y="4052888"/>
          <p14:tracePt t="156458" x="3876675" y="4048125"/>
          <p14:tracePt t="156536" x="3919538" y="4048125"/>
          <p14:tracePt t="156547" x="3995738" y="4048125"/>
          <p14:tracePt t="156570" x="4048125" y="4048125"/>
          <p14:tracePt t="156605" x="4062413" y="4048125"/>
          <p14:tracePt t="156670" x="4181475" y="4048125"/>
          <p14:tracePt t="156691" x="4238625" y="4048125"/>
          <p14:tracePt t="156729" x="4262438" y="4048125"/>
          <p14:tracePt t="158581" x="4286250" y="4048125"/>
          <p14:tracePt t="158811" x="4338638" y="4048125"/>
          <p14:tracePt t="158912" x="4376738" y="4048125"/>
          <p14:tracePt t="158945" x="4391025" y="4043363"/>
          <p14:tracePt t="159030" x="4510088" y="4043363"/>
          <p14:tracePt t="159054" x="4519613" y="4043363"/>
          <p14:tracePt t="159117" x="4538663" y="4043363"/>
          <p14:tracePt t="159143" x="4548188" y="4043363"/>
          <p14:tracePt t="159168" x="4552950" y="4043363"/>
          <p14:tracePt t="159504" x="4557713" y="4043363"/>
          <p14:tracePt t="159585" x="4567238" y="4043363"/>
          <p14:tracePt t="159625" x="4576763" y="4043363"/>
          <p14:tracePt t="159671" x="4581525" y="4043363"/>
          <p14:tracePt t="159693" x="4652963" y="4043363"/>
          <p14:tracePt t="159767" x="4843463" y="4043363"/>
          <p14:tracePt t="160050" x="4848225" y="4043363"/>
          <p14:tracePt t="160068" x="4852988" y="4043363"/>
          <p14:tracePt t="160174" x="4862513" y="4043363"/>
          <p14:tracePt t="160194" x="4872038" y="4043363"/>
          <p14:tracePt t="160200" x="4876800" y="4043363"/>
          <p14:tracePt t="160255" x="4881563" y="4043363"/>
          <p14:tracePt t="160489" x="4881563" y="4048125"/>
          <p14:tracePt t="160564" x="4872038" y="4052888"/>
          <p14:tracePt t="160607" x="4857750" y="4057650"/>
          <p14:tracePt t="160707" x="4838700" y="4057650"/>
          <p14:tracePt t="160739" x="4786313" y="4005263"/>
          <p14:tracePt t="160804" x="4691063" y="3919538"/>
          <p14:tracePt t="160853" x="4681538" y="3910013"/>
          <p14:tracePt t="160940" x="4619625" y="3890963"/>
          <p14:tracePt t="160945" x="4610100" y="3881438"/>
          <p14:tracePt t="160953" x="4600575" y="3876675"/>
          <p14:tracePt t="160959" x="4595813" y="3876675"/>
          <p14:tracePt t="160968" x="4586288" y="3871913"/>
          <p14:tracePt t="160983" x="4572000" y="3857625"/>
          <p14:tracePt t="160992" x="4562475" y="3852863"/>
          <p14:tracePt t="161000" x="4557713" y="3848100"/>
          <p14:tracePt t="161007" x="4548188" y="3843338"/>
          <p14:tracePt t="161009" x="4538663" y="3838575"/>
          <p14:tracePt t="161050" x="4519613" y="3833813"/>
          <p14:tracePt t="161082" x="4519613" y="3829050"/>
          <p14:tracePt t="161203" x="4443413" y="3795713"/>
          <p14:tracePt t="161208" x="4433888" y="3795713"/>
          <p14:tracePt t="161217" x="4424363" y="3790950"/>
          <p14:tracePt t="161223" x="4400550" y="3790950"/>
          <p14:tracePt t="161253" x="4338638" y="3776663"/>
          <p14:tracePt t="161262" x="4329113" y="3771900"/>
          <p14:tracePt t="161273" x="4319588" y="3767138"/>
          <p14:tracePt t="161818" x="4329113" y="3767138"/>
          <p14:tracePt t="161823" x="4338638" y="3767138"/>
          <p14:tracePt t="161851" x="4352925" y="3767138"/>
          <p14:tracePt t="161863" x="4362450" y="3767138"/>
          <p14:tracePt t="161885" x="4376738" y="3767138"/>
          <p14:tracePt t="161911" x="4410075" y="3762375"/>
          <p14:tracePt t="161926" x="4424363" y="3762375"/>
          <p14:tracePt t="161960" x="4457700" y="3762375"/>
          <p14:tracePt t="161961" x="4462463" y="3762375"/>
          <p14:tracePt t="161990" x="4495800" y="3762375"/>
          <p14:tracePt t="162019" x="4524375" y="3762375"/>
          <p14:tracePt t="162045" x="4533900" y="3762375"/>
          <p14:tracePt t="162068" x="4548188" y="3767138"/>
          <p14:tracePt t="162131" x="4586288" y="3795713"/>
          <p14:tracePt t="162141" x="4591050" y="3800475"/>
          <p14:tracePt t="162159" x="4610100" y="3819525"/>
          <p14:tracePt t="162219" x="4629150" y="3838575"/>
          <p14:tracePt t="162278" x="4633913" y="3857625"/>
          <p14:tracePt t="162302" x="4643438" y="3886200"/>
          <p14:tracePt t="162311" x="4643438" y="3895725"/>
          <p14:tracePt t="162318" x="4643438" y="3905250"/>
          <p14:tracePt t="162329" x="4648200" y="3924300"/>
          <p14:tracePt t="162338" x="4652963" y="3933825"/>
          <p14:tracePt t="162344" x="4657725" y="3943350"/>
          <p14:tracePt t="162366" x="4667250" y="3967163"/>
          <p14:tracePt t="162410" x="4700588" y="4005263"/>
          <p14:tracePt t="162412" x="4705350" y="4014788"/>
          <p14:tracePt t="162454" x="4738688" y="4048125"/>
          <p14:tracePt t="162506" x="5048250" y="4181475"/>
          <p14:tracePt t="162518" x="5138738" y="4200525"/>
          <p14:tracePt t="162537" x="5200650" y="4210050"/>
          <p14:tracePt t="162566" x="5229225" y="4219575"/>
          <p14:tracePt t="162646" x="5429250" y="4219575"/>
          <p14:tracePt t="162685" x="5524500" y="4219575"/>
          <p14:tracePt t="162724" x="5576888" y="4219575"/>
          <p14:tracePt t="162765" x="5810250" y="4219575"/>
          <p14:tracePt t="162772" x="5848350" y="4219575"/>
          <p14:tracePt t="162781" x="5886450" y="4219575"/>
          <p14:tracePt t="162830" x="5915025" y="4219575"/>
          <p14:tracePt t="162912" x="5924550" y="4219575"/>
          <p14:tracePt t="162998" x="5953125" y="4219575"/>
          <p14:tracePt t="163034" x="6015038" y="4214813"/>
          <p14:tracePt t="163053" x="6024563" y="4214813"/>
          <p14:tracePt t="163124" x="6062663" y="4205288"/>
          <p14:tracePt t="163146" x="6086475" y="4200525"/>
          <p14:tracePt t="163202" x="6219825" y="4162425"/>
          <p14:tracePt t="163235" x="6229350" y="4152900"/>
          <p14:tracePt t="163270" x="6234113" y="4152900"/>
          <p14:tracePt t="163299" x="6234113" y="4143375"/>
          <p14:tracePt t="163331" x="6238875" y="4119563"/>
          <p14:tracePt t="163365" x="6238875" y="4076700"/>
          <p14:tracePt t="163396" x="6238875" y="4038600"/>
          <p14:tracePt t="163412" x="6238875" y="4019550"/>
          <p14:tracePt t="163419" x="6238875" y="4005263"/>
          <p14:tracePt t="163440" x="6229350" y="3986213"/>
          <p14:tracePt t="163476" x="6215063" y="3976688"/>
          <p14:tracePt t="163505" x="6210300" y="3976688"/>
          <p14:tracePt t="163531" x="6181725" y="3976688"/>
          <p14:tracePt t="163539" x="6167438" y="3976688"/>
          <p14:tracePt t="163546" x="6153150" y="3976688"/>
          <p14:tracePt t="163566" x="6110288" y="3971925"/>
          <p14:tracePt t="163572" x="6086475" y="3971925"/>
          <p14:tracePt t="163578" x="6067425" y="3971925"/>
          <p14:tracePt t="163585" x="6038850" y="3971925"/>
          <p14:tracePt t="163606" x="5948363" y="3971925"/>
          <p14:tracePt t="163631" x="5872163" y="3971925"/>
          <p14:tracePt t="163654" x="5848350" y="3971925"/>
          <p14:tracePt t="163723" x="5843588" y="3971925"/>
          <p14:tracePt t="163743" x="5819775" y="3971925"/>
          <p14:tracePt t="163769" x="5781675" y="3971925"/>
          <p14:tracePt t="163818" x="5767388" y="3976688"/>
          <p14:tracePt t="163893" x="5753100" y="3981450"/>
          <p14:tracePt t="163899" x="5753100" y="3986213"/>
          <p14:tracePt t="164919" x="5743575" y="3986213"/>
          <p14:tracePt t="165081" x="5724525" y="3990975"/>
          <p14:tracePt t="165185" x="5600700" y="4038600"/>
          <p14:tracePt t="165190" x="5557838" y="4048125"/>
          <p14:tracePt t="165219" x="5381625" y="4090988"/>
          <p14:tracePt t="165235" x="5248275" y="4114800"/>
          <p14:tracePt t="165256" x="5010150" y="4148138"/>
          <p14:tracePt t="165287" x="4624388" y="4195763"/>
          <p14:tracePt t="165311" x="4467225" y="4200525"/>
          <p14:tracePt t="165329" x="4414838" y="4210050"/>
          <p14:tracePt t="165335" x="4376738" y="4210050"/>
          <p14:tracePt t="165340" x="4329113" y="4210050"/>
          <p14:tracePt t="165367" x="4181475" y="4210050"/>
          <p14:tracePt t="165374" x="4057650" y="4210050"/>
          <p14:tracePt t="165382" x="3971925" y="4210050"/>
          <p14:tracePt t="165391" x="3886200" y="4210050"/>
          <p14:tracePt t="165413" x="3762375" y="4210050"/>
          <p14:tracePt t="165451" x="3590925" y="4229100"/>
          <p14:tracePt t="165460" x="3567113" y="4229100"/>
          <p14:tracePt t="165503" x="3495675" y="4233863"/>
          <p14:tracePt t="165692" x="3443288" y="4224338"/>
          <p14:tracePt t="165697" x="3433763" y="4224338"/>
          <p14:tracePt t="165722" x="3371850" y="4214813"/>
          <p14:tracePt t="165750" x="3309938" y="4205288"/>
          <p14:tracePt t="165787" x="3286125" y="4205288"/>
          <p14:tracePt t="165863" x="3271838" y="4229100"/>
          <p14:tracePt t="165888" x="3248025" y="4257675"/>
          <p14:tracePt t="165892" x="3243263" y="4262438"/>
          <p14:tracePt t="165936" x="3224213" y="4281488"/>
          <p14:tracePt t="165941" x="3219450" y="4286250"/>
          <p14:tracePt t="165952" x="3214688" y="4291013"/>
          <p14:tracePt t="165961" x="3214688" y="4295775"/>
          <p14:tracePt t="165989" x="3209925" y="4300538"/>
          <p14:tracePt t="166023" x="3205163" y="4310063"/>
          <p14:tracePt t="166191" x="3205163" y="4319588"/>
          <p14:tracePt t="166192" x="3205163" y="4324350"/>
          <p14:tracePt t="167018" x="3205163" y="4329113"/>
          <p14:tracePt t="167129" x="3205163" y="4333875"/>
          <p14:tracePt t="167152" x="3200400" y="4338638"/>
          <p14:tracePt t="167202" x="3195638" y="4348163"/>
          <p14:tracePt t="167726" x="3195638" y="4338638"/>
          <p14:tracePt t="167756" x="3195638" y="4329113"/>
          <p14:tracePt t="167834" x="3157538" y="4252913"/>
          <p14:tracePt t="167893" x="3124200" y="4181475"/>
          <p14:tracePt t="167933" x="3114675" y="4162425"/>
          <p14:tracePt t="167959" x="3105150" y="4152900"/>
          <p14:tracePt t="168020" x="3090863" y="4119563"/>
          <p14:tracePt t="168022" x="3086100" y="4119563"/>
          <p14:tracePt t="168094" x="3076575" y="4095750"/>
          <p14:tracePt t="168098" x="3071813" y="4086225"/>
          <p14:tracePt t="168122" x="3071813" y="4081463"/>
          <p14:tracePt t="168227" x="3067050" y="4062413"/>
          <p14:tracePt t="168289" x="3067050" y="4048125"/>
          <p14:tracePt t="168422" x="3067050" y="4019550"/>
          <p14:tracePt t="168739" x="3048000" y="4019550"/>
          <p14:tracePt t="168764" x="3033713" y="4019550"/>
          <p14:tracePt t="168799" x="2933700" y="4029075"/>
          <p14:tracePt t="168829" x="2914650" y="4029075"/>
          <p14:tracePt t="168860" x="2895600" y="4029075"/>
          <p14:tracePt t="168896" x="2871788" y="4029075"/>
          <p14:tracePt t="168904" x="2867025" y="4029075"/>
          <p14:tracePt t="168910" x="2862263" y="4029075"/>
          <p14:tracePt t="169037" x="2852738" y="4029075"/>
          <p14:tracePt t="169188" x="2876550" y="4029075"/>
          <p14:tracePt t="169196" x="2886075" y="4029075"/>
          <p14:tracePt t="169206" x="2909888" y="4029075"/>
          <p14:tracePt t="169215" x="2924175" y="4019550"/>
          <p14:tracePt t="169220" x="2938463" y="4019550"/>
          <p14:tracePt t="169225" x="2962275" y="4019550"/>
          <p14:tracePt t="169262" x="3024188" y="4019550"/>
          <p14:tracePt t="169267" x="3048000" y="4019550"/>
          <p14:tracePt t="169282" x="3081338" y="4019550"/>
          <p14:tracePt t="169362" x="3228975" y="4019550"/>
          <p14:tracePt t="169578" x="3228975" y="4052888"/>
          <p14:tracePt t="169600" x="3205163" y="4081463"/>
          <p14:tracePt t="169634" x="3176588" y="4114800"/>
          <p14:tracePt t="169687" x="3148013" y="4148138"/>
          <p14:tracePt t="169693" x="3143250" y="4157663"/>
          <p14:tracePt t="169701" x="3138488" y="4162425"/>
          <p14:tracePt t="169706" x="3138488" y="4171950"/>
          <p14:tracePt t="169711" x="3133725" y="4181475"/>
          <p14:tracePt t="169738" x="3119438" y="4210050"/>
          <p14:tracePt t="169799" x="3114675" y="4281488"/>
          <p14:tracePt t="169832" x="3114675" y="4295775"/>
          <p14:tracePt t="169918" x="3114675" y="4300538"/>
          <p14:tracePt t="169943" x="3114675" y="4314825"/>
          <p14:tracePt t="170008" x="3114675" y="4343400"/>
          <p14:tracePt t="170009" x="3114675" y="4348163"/>
          <p14:tracePt t="170018" x="3114675" y="4352925"/>
          <p14:tracePt t="170036" x="3114675" y="4362450"/>
          <p14:tracePt t="170040" x="3114675" y="4371975"/>
          <p14:tracePt t="170078" x="3119438" y="4391025"/>
          <p14:tracePt t="170106" x="3124200" y="4400550"/>
          <p14:tracePt t="170130" x="3128963" y="4414838"/>
          <p14:tracePt t="170139" x="3133725" y="4414838"/>
          <p14:tracePt t="170161" x="3133725" y="4424363"/>
          <p14:tracePt t="170169" x="3138488" y="4424363"/>
          <p14:tracePt t="170192" x="3138488" y="4429125"/>
          <p14:tracePt t="170221" x="3143250" y="4433888"/>
          <p14:tracePt t="170268" x="3143250" y="4443413"/>
          <p14:tracePt t="170289" x="3148013" y="4448175"/>
          <p14:tracePt t="170338" x="3209925" y="4467225"/>
          <p14:tracePt t="170344" x="3228975" y="4471988"/>
          <p14:tracePt t="170349" x="3248025" y="4481513"/>
          <p14:tracePt t="170359" x="3281363" y="4486275"/>
          <p14:tracePt t="170366" x="3319463" y="4491038"/>
          <p14:tracePt t="170372" x="3362325" y="4500563"/>
          <p14:tracePt t="170392" x="3448050" y="4514850"/>
          <p14:tracePt t="170397" x="3481388" y="4514850"/>
          <p14:tracePt t="170399" x="3500438" y="4514850"/>
          <p14:tracePt t="170408" x="3509963" y="4514850"/>
          <p14:tracePt t="171177" x="3500438" y="4510088"/>
          <p14:tracePt t="171202" x="3452813" y="4481513"/>
          <p14:tracePt t="171208" x="3433763" y="4471988"/>
          <p14:tracePt t="171224" x="3357563" y="4443413"/>
          <p14:tracePt t="171231" x="3319463" y="4433888"/>
          <p14:tracePt t="171256" x="3162300" y="4371975"/>
          <p14:tracePt t="171267" x="3119438" y="4348163"/>
          <p14:tracePt t="171271" x="3095625" y="4329113"/>
          <p14:tracePt t="171281" x="3086100" y="4324350"/>
          <p14:tracePt t="171300" x="3052763" y="4305300"/>
          <p14:tracePt t="171309" x="3043238" y="4295775"/>
          <p14:tracePt t="171327" x="3005138" y="4262438"/>
          <p14:tracePt t="171335" x="3000375" y="4252913"/>
          <p14:tracePt t="171341" x="2995613" y="4248150"/>
          <p14:tracePt t="171347" x="2990850" y="4243388"/>
          <p14:tracePt t="171369" x="2986088" y="4238625"/>
          <p14:tracePt t="171393" x="2986088" y="4233863"/>
          <p14:tracePt t="171443" x="2986088" y="4219575"/>
          <p14:tracePt t="171516" x="2986088" y="4205288"/>
          <p14:tracePt t="171520" x="2986088" y="4200525"/>
          <p14:tracePt t="171524" x="2986088" y="4195763"/>
          <p14:tracePt t="171533" x="2986088" y="4191000"/>
          <p14:tracePt t="171613" x="3000375" y="4148138"/>
          <p14:tracePt t="171617" x="3000375" y="4143375"/>
          <p14:tracePt t="171647" x="3009900" y="4124325"/>
          <p14:tracePt t="171674" x="3014663" y="4119563"/>
          <p14:tracePt t="171769" x="3028950" y="4119563"/>
          <p14:tracePt t="171773" x="3033713" y="4119563"/>
          <p14:tracePt t="171866" x="3038475" y="4119563"/>
          <p14:tracePt t="171898" x="3067050" y="4119563"/>
          <p14:tracePt t="172122" x="3100388" y="4119563"/>
          <p14:tracePt t="172146" x="3124200" y="4119563"/>
          <p14:tracePt t="172158" x="3133725" y="4119563"/>
          <p14:tracePt t="172185" x="3157538" y="4119563"/>
          <p14:tracePt t="172191" x="3171825" y="4119563"/>
          <p14:tracePt t="172195" x="3200400" y="4119563"/>
          <p14:tracePt t="172207" x="3243263" y="4119563"/>
          <p14:tracePt t="172235" x="3276600" y="4119563"/>
          <p14:tracePt t="172242" x="3281363" y="4119563"/>
          <p14:tracePt t="172377" x="3276600" y="4152900"/>
          <p14:tracePt t="172399" x="3267075" y="4181475"/>
          <p14:tracePt t="172417" x="3262313" y="4195763"/>
          <p14:tracePt t="172443" x="3252788" y="4210050"/>
          <p14:tracePt t="172452" x="3252788" y="4214813"/>
          <p14:tracePt t="172473" x="3248025" y="4229100"/>
          <p14:tracePt t="172551" x="3224213" y="4271963"/>
          <p14:tracePt t="172581" x="3219450" y="4295775"/>
          <p14:tracePt t="172606" x="3209925" y="4324350"/>
          <p14:tracePt t="172627" x="3205163" y="4338638"/>
          <p14:tracePt t="172771" x="3205163" y="4343400"/>
          <p14:tracePt t="172817" x="3195638" y="4367213"/>
          <p14:tracePt t="172849" x="3190875" y="4381500"/>
          <p14:tracePt t="172899" x="3167063" y="4433888"/>
          <p14:tracePt t="172911" x="3162300" y="4462463"/>
          <p14:tracePt t="172935" x="3157538" y="4500563"/>
          <p14:tracePt t="172964" x="3152775" y="4538663"/>
          <p14:tracePt t="172986" x="3152775" y="4548188"/>
          <p14:tracePt t="173082" x="3148013" y="4552950"/>
          <p14:tracePt t="173109" x="3133725" y="4567238"/>
          <p14:tracePt t="173232" x="3105150" y="4567238"/>
          <p14:tracePt t="173236" x="3095625" y="4567238"/>
          <p14:tracePt t="173256" x="3076575" y="4567238"/>
          <p14:tracePt t="173292" x="3024188" y="4567238"/>
          <p14:tracePt t="173302" x="2990850" y="4567238"/>
          <p14:tracePt t="173310" x="2981325" y="4567238"/>
          <p14:tracePt t="173319" x="2971800" y="4567238"/>
          <p14:tracePt t="173333" x="2957513" y="4567238"/>
          <p14:tracePt t="173341" x="2952750" y="4567238"/>
          <p14:tracePt t="173347" x="2947988" y="4567238"/>
          <p14:tracePt t="173359" x="2943225" y="4567238"/>
          <p14:tracePt t="173420" x="2919413" y="4572000"/>
          <p14:tracePt t="173430" x="2909888" y="4572000"/>
          <p14:tracePt t="173459" x="2905125" y="4576763"/>
          <p14:tracePt t="174148" x="2909888" y="4576763"/>
          <p14:tracePt t="174172" x="2928938" y="4576763"/>
          <p14:tracePt t="174281" x="2947988" y="4576763"/>
          <p14:tracePt t="174290" x="2957513" y="4576763"/>
          <p14:tracePt t="174291" x="2962275" y="4576763"/>
          <p14:tracePt t="174329" x="2990850" y="4576763"/>
          <p14:tracePt t="174335" x="3000375" y="4576763"/>
          <p14:tracePt t="174342" x="3009900" y="4576763"/>
          <p14:tracePt t="174347" x="3014663" y="4576763"/>
          <p14:tracePt t="174360" x="3019425" y="4576763"/>
          <p14:tracePt t="174420" x="3024188" y="4576763"/>
          <p14:tracePt t="174765" x="3062288" y="4576763"/>
          <p14:tracePt t="174774" x="3071813" y="4576763"/>
          <p14:tracePt t="174800" x="3114675" y="4572000"/>
          <p14:tracePt t="174805" x="3138488" y="4572000"/>
          <p14:tracePt t="174815" x="3171825" y="4572000"/>
          <p14:tracePt t="174818" x="3214688" y="4572000"/>
          <p14:tracePt t="174827" x="3252788" y="4572000"/>
          <p14:tracePt t="174861" x="3348038" y="4567238"/>
          <p14:tracePt t="174864" x="3352800" y="4567238"/>
          <p14:tracePt t="174910" x="3371850" y="4562475"/>
          <p14:tracePt t="174976" x="3424238" y="4562475"/>
          <p14:tracePt t="175006" x="3433763" y="4562475"/>
          <p14:tracePt t="175081" x="3490913" y="4562475"/>
          <p14:tracePt t="175115" x="3514725" y="4562475"/>
          <p14:tracePt t="176243" x="3548063" y="4557713"/>
          <p14:tracePt t="176252" x="3557588" y="4552950"/>
          <p14:tracePt t="176286" x="3614738" y="4543425"/>
          <p14:tracePt t="176288" x="3643313" y="4538663"/>
          <p14:tracePt t="176334" x="3895725" y="4538663"/>
          <p14:tracePt t="176341" x="3933825" y="4538663"/>
          <p14:tracePt t="176352" x="3981450" y="4538663"/>
          <p14:tracePt t="176357" x="4010025" y="4538663"/>
          <p14:tracePt t="176370" x="4062413" y="4538663"/>
          <p14:tracePt t="176377" x="4129088" y="4538663"/>
          <p14:tracePt t="176388" x="4167188" y="4538663"/>
          <p14:tracePt t="176394" x="4195763" y="4538663"/>
          <p14:tracePt t="176407" x="4257675" y="4538663"/>
          <p14:tracePt t="176420" x="4286250" y="4538663"/>
          <p14:tracePt t="176426" x="4314825" y="4538663"/>
          <p14:tracePt t="176439" x="4367213" y="4543425"/>
          <p14:tracePt t="176448" x="4391025" y="4543425"/>
          <p14:tracePt t="176453" x="4400550" y="4543425"/>
          <p14:tracePt t="176459" x="4405313" y="4543425"/>
          <p14:tracePt t="176471" x="4410075" y="4543425"/>
          <p14:tracePt t="179336" x="4448175" y="4543425"/>
          <p14:tracePt t="179394" x="4495800" y="4543425"/>
          <p14:tracePt t="179441" x="4514850" y="4543425"/>
          <p14:tracePt t="179467" x="4529138" y="4543425"/>
          <p14:tracePt t="179475" x="4533900" y="4543425"/>
          <p14:tracePt t="179538" x="4543425" y="4543425"/>
          <p14:tracePt t="179608" x="4552950" y="4543425"/>
          <p14:tracePt t="180014" x="4552950" y="4538663"/>
          <p14:tracePt t="180050" x="4552950" y="4510088"/>
          <p14:tracePt t="180095" x="4548188" y="4452938"/>
          <p14:tracePt t="180148" x="4548188" y="4429125"/>
          <p14:tracePt t="180157" x="4548188" y="4419600"/>
          <p14:tracePt t="180175" x="4548188" y="4414838"/>
          <p14:tracePt t="180269" x="4543425" y="4381500"/>
          <p14:tracePt t="180304" x="4543425" y="4376738"/>
          <p14:tracePt t="180348" x="4538663" y="4343400"/>
          <p14:tracePt t="180387" x="4538663" y="4319588"/>
          <p14:tracePt t="180418" x="4533900" y="4300538"/>
          <p14:tracePt t="180441" x="4529138" y="4291013"/>
          <p14:tracePt t="180471" x="4524375" y="4257675"/>
          <p14:tracePt t="180498" x="4524375" y="4238625"/>
          <p14:tracePt t="180534" x="4514850" y="4186238"/>
          <p14:tracePt t="180578" x="4510088" y="4171950"/>
          <p14:tracePt t="181872" x="4514850" y="4171950"/>
          <p14:tracePt t="181894" x="4529138" y="4171950"/>
          <p14:tracePt t="181928" x="4581525" y="4167188"/>
          <p14:tracePt t="181937" x="4600575" y="4167188"/>
          <p14:tracePt t="181959" x="4657725" y="4167188"/>
          <p14:tracePt t="181991" x="4714875" y="4167188"/>
          <p14:tracePt t="182020" x="4748213" y="4176713"/>
          <p14:tracePt t="182026" x="4757738" y="4181475"/>
          <p14:tracePt t="182034" x="4772025" y="4186238"/>
          <p14:tracePt t="182066" x="4833938" y="4214813"/>
          <p14:tracePt t="182070" x="4857750" y="4219575"/>
          <p14:tracePt t="182077" x="4891088" y="4233863"/>
          <p14:tracePt t="182133" x="5057775" y="4295775"/>
          <p14:tracePt t="182163" x="5114925" y="4324350"/>
          <p14:tracePt t="182170" x="5133975" y="4333875"/>
          <p14:tracePt t="182175" x="5143500" y="4338638"/>
          <p14:tracePt t="182188" x="5153025" y="4343400"/>
          <p14:tracePt t="182232" x="5233988" y="4386263"/>
          <p14:tracePt t="182262" x="5281613" y="4405313"/>
          <p14:tracePt t="182267" x="5291138" y="4414838"/>
          <p14:tracePt t="182273" x="5310188" y="4429125"/>
          <p14:tracePt t="182322" x="5414963" y="4476750"/>
          <p14:tracePt t="182355" x="5519738" y="4505325"/>
          <p14:tracePt t="182410" x="5657850" y="4533900"/>
          <p14:tracePt t="182443" x="5748338" y="4533900"/>
          <p14:tracePt t="182491" x="5791200" y="4533900"/>
          <p14:tracePt t="182518" x="5829300" y="4533900"/>
          <p14:tracePt t="182522" x="5853113" y="4533900"/>
          <p14:tracePt t="182531" x="5867400" y="4538663"/>
          <p14:tracePt t="182553" x="5900738" y="4538663"/>
          <p14:tracePt t="183084" x="5924550" y="4538663"/>
          <p14:tracePt t="183111" x="5934075" y="4538663"/>
          <p14:tracePt t="183156" x="5938838" y="4538663"/>
          <p14:tracePt t="183208" x="5948363" y="4538663"/>
          <p14:tracePt t="183227" x="5957888" y="4538663"/>
          <p14:tracePt t="183285" x="5991225" y="4538663"/>
          <p14:tracePt t="183321" x="6005513" y="4538663"/>
          <p14:tracePt t="183441" x="6019800" y="4538663"/>
          <p14:tracePt t="183466" x="6034088" y="4538663"/>
          <p14:tracePt t="183499" x="6048375" y="4538663"/>
          <p14:tracePt t="185718" x="5957888" y="4538663"/>
          <p14:tracePt t="185725" x="5948363" y="4538663"/>
          <p14:tracePt t="185733" x="5938838" y="4538663"/>
          <p14:tracePt t="185743" x="5924550" y="4538663"/>
          <p14:tracePt t="185746" x="5919788" y="4538663"/>
          <p14:tracePt t="185785" x="5872163" y="4543425"/>
          <p14:tracePt t="185816" x="5824538" y="4543425"/>
          <p14:tracePt t="185822" x="5815013" y="4548188"/>
          <p14:tracePt t="185830" x="5810250" y="4548188"/>
          <p14:tracePt t="185838" x="5805488" y="4548188"/>
          <p14:tracePt t="185849" x="5800725" y="4548188"/>
          <p14:tracePt t="185857" x="5795963" y="4548188"/>
          <p14:tracePt t="185862" x="5786438" y="4548188"/>
          <p14:tracePt t="185869" x="5781675" y="4548188"/>
          <p14:tracePt t="185894" x="5753100" y="4552950"/>
          <p14:tracePt t="185897" x="5748338" y="4552950"/>
          <p14:tracePt t="185931" x="5686425" y="4552950"/>
          <p14:tracePt t="185940" x="5672138" y="4552950"/>
          <p14:tracePt t="185946" x="5643563" y="4552950"/>
          <p14:tracePt t="185953" x="5624513" y="4552950"/>
          <p14:tracePt t="185957" x="5605463" y="4552950"/>
          <p14:tracePt t="185967" x="5576888" y="4552950"/>
          <p14:tracePt t="185986" x="5495925" y="4552950"/>
          <p14:tracePt t="186030" x="5376863" y="4552950"/>
          <p14:tracePt t="186081" x="5353050" y="4552950"/>
          <p14:tracePt t="186122" x="5219700" y="4533900"/>
          <p14:tracePt t="186165" x="4924425" y="4500563"/>
          <p14:tracePt t="186168" x="4895850" y="4491038"/>
          <p14:tracePt t="186176" x="4872038" y="4486275"/>
          <p14:tracePt t="186197" x="4852988" y="4486275"/>
          <p14:tracePt t="186299" x="4529138" y="4476750"/>
          <p14:tracePt t="186347" x="4452938" y="4467225"/>
          <p14:tracePt t="186359" x="4443413" y="4467225"/>
          <p14:tracePt t="186385" x="4376738" y="4467225"/>
          <p14:tracePt t="186439" x="4324350" y="4467225"/>
          <p14:tracePt t="186504" x="4233863" y="4467225"/>
          <p14:tracePt t="186549" x="4119563" y="4467225"/>
          <p14:tracePt t="186600" x="4014788" y="4467225"/>
          <p14:tracePt t="186648" x="4005263" y="4467225"/>
          <p14:tracePt t="186734" x="3800475" y="4467225"/>
          <p14:tracePt t="186738" x="3776663" y="4467225"/>
          <p14:tracePt t="186771" x="3733800" y="4467225"/>
          <p14:tracePt t="186772" x="3714750" y="4467225"/>
          <p14:tracePt t="186802" x="3643313" y="4467225"/>
          <p14:tracePt t="186812" x="3614738" y="4467225"/>
          <p14:tracePt t="186818" x="3595688" y="4467225"/>
          <p14:tracePt t="186826" x="3581400" y="4467225"/>
          <p14:tracePt t="186855" x="3557588" y="4467225"/>
          <p14:tracePt t="187421" x="3562350" y="4467225"/>
          <p14:tracePt t="187455" x="3571875" y="4467225"/>
          <p14:tracePt t="187535" x="3586163" y="4467225"/>
          <p14:tracePt t="187540" x="3590925" y="4467225"/>
          <p14:tracePt t="187548" x="3590925" y="4462463"/>
          <p14:tracePt t="187583" x="3595688" y="4462463"/>
          <p14:tracePt t="187628" x="3609975" y="4457700"/>
          <p14:tracePt t="187663" x="3657600" y="4452938"/>
          <p14:tracePt t="187669" x="3676650" y="4452938"/>
          <p14:tracePt t="187678" x="3695700" y="4452938"/>
          <p14:tracePt t="187685" x="3719513" y="4452938"/>
          <p14:tracePt t="187690" x="3733800" y="4452938"/>
          <p14:tracePt t="187695" x="3748088" y="4452938"/>
          <p14:tracePt t="187713" x="3814763" y="4452938"/>
          <p14:tracePt t="187748" x="3967163" y="4452938"/>
          <p14:tracePt t="187756" x="4010025" y="4452938"/>
          <p14:tracePt t="187784" x="4114800" y="4448175"/>
          <p14:tracePt t="187790" x="4129088" y="4448175"/>
          <p14:tracePt t="187795" x="4157663" y="4448175"/>
          <p14:tracePt t="187804" x="4210050" y="4438650"/>
          <p14:tracePt t="187833" x="4300538" y="4424363"/>
          <p14:tracePt t="187875" x="4457700" y="4400550"/>
          <p14:tracePt t="187879" x="4500563" y="4391025"/>
          <p14:tracePt t="187888" x="4538663" y="4386263"/>
          <p14:tracePt t="187918" x="4619625" y="4381500"/>
          <p14:tracePt t="187923" x="4638675" y="4381500"/>
          <p14:tracePt t="187933" x="4662488" y="4381500"/>
          <p14:tracePt t="187971" x="4714875" y="4381500"/>
          <p14:tracePt t="187976" x="4733925" y="4381500"/>
          <p14:tracePt t="188006" x="4748213" y="4386263"/>
          <p14:tracePt t="188044" x="4833938" y="4405313"/>
          <p14:tracePt t="188070" x="4976813" y="4414838"/>
          <p14:tracePt t="188235" x="5014913" y="4414838"/>
          <p14:tracePt t="188243" x="5005388" y="4414838"/>
          <p14:tracePt t="188251" x="4995863" y="4414838"/>
          <p14:tracePt t="188272" x="4948238" y="4414838"/>
          <p14:tracePt t="188354" x="4538663" y="4414838"/>
          <p14:tracePt t="188360" x="4462463" y="4414838"/>
          <p14:tracePt t="188366" x="4414838" y="4414838"/>
          <p14:tracePt t="188369" x="4376738" y="4414838"/>
          <p14:tracePt t="188393" x="4291013" y="4414838"/>
          <p14:tracePt t="188404" x="4271963" y="4414838"/>
          <p14:tracePt t="188412" x="4262438" y="4414838"/>
          <p14:tracePt t="188419" x="4248150" y="4414838"/>
          <p14:tracePt t="188429" x="4229100" y="4419600"/>
          <p14:tracePt t="188440" x="4205288" y="4419600"/>
          <p14:tracePt t="188451" x="4191000" y="4419600"/>
          <p14:tracePt t="188457" x="4167188" y="4424363"/>
          <p14:tracePt t="188461" x="4152900" y="4429125"/>
          <p14:tracePt t="188469" x="4133850" y="4429125"/>
          <p14:tracePt t="188501" x="4048125" y="4438650"/>
          <p14:tracePt t="188506" x="4033838" y="4438650"/>
          <p14:tracePt t="188517" x="4024313" y="4438650"/>
          <p14:tracePt t="188524" x="4014788" y="4443413"/>
          <p14:tracePt t="188562" x="3938588" y="4471988"/>
          <p14:tracePt t="188566" x="3929063" y="4471988"/>
          <p14:tracePt t="188576" x="3890963" y="4486275"/>
          <p14:tracePt t="188600" x="3810000" y="4505325"/>
          <p14:tracePt t="188603" x="3800475" y="4505325"/>
          <p14:tracePt t="188637" x="3776663" y="4510088"/>
          <p14:tracePt t="188882" x="3824288" y="4481513"/>
          <p14:tracePt t="188891" x="3838575" y="4471988"/>
          <p14:tracePt t="188911" x="3900488" y="4457700"/>
          <p14:tracePt t="188926" x="3962400" y="4443413"/>
          <p14:tracePt t="188969" x="4243388" y="4410075"/>
          <p14:tracePt t="188976" x="4286250" y="4405313"/>
          <p14:tracePt t="189004" x="4419600" y="4405313"/>
          <p14:tracePt t="189029" x="4552950" y="4405313"/>
          <p14:tracePt t="189033" x="4595813" y="4405313"/>
          <p14:tracePt t="189054" x="4648200" y="4395788"/>
          <p14:tracePt t="189063" x="4652963" y="4395788"/>
          <p14:tracePt t="189070" x="4662488" y="4395788"/>
          <p14:tracePt t="189096" x="4686300" y="4391025"/>
          <p14:tracePt t="189100" x="4695825" y="4391025"/>
          <p14:tracePt t="189110" x="4710113" y="4391025"/>
          <p14:tracePt t="189130" x="4776788" y="4391025"/>
          <p14:tracePt t="189169" x="4876800" y="4391025"/>
          <p14:tracePt t="189174" x="4895850" y="4391025"/>
          <p14:tracePt t="189194" x="4929188" y="4391025"/>
          <p14:tracePt t="189223" x="4972050" y="4395788"/>
          <p14:tracePt t="189224" x="4991100" y="4400550"/>
          <p14:tracePt t="189283" x="5062538" y="4414838"/>
          <p14:tracePt t="189289" x="5076825" y="4419600"/>
          <p14:tracePt t="189297" x="5086350" y="4419600"/>
          <p14:tracePt t="189309" x="5124450" y="4429125"/>
          <p14:tracePt t="189318" x="5143500" y="4429125"/>
          <p14:tracePt t="189330" x="5157788" y="4429125"/>
          <p14:tracePt t="189337" x="5181600" y="4429125"/>
          <p14:tracePt t="189358" x="5195888" y="4433888"/>
          <p14:tracePt t="189436" x="5214938" y="4433888"/>
          <p14:tracePt t="189461" x="5229225" y="4433888"/>
          <p14:tracePt t="189535" x="5233988" y="4433888"/>
          <p14:tracePt t="189615" x="5319713" y="4443413"/>
          <p14:tracePt t="189666" x="5500688" y="4471988"/>
          <p14:tracePt t="189669" x="5519738" y="4476750"/>
          <p14:tracePt t="189676" x="5543550" y="4486275"/>
          <p14:tracePt t="189702" x="5562600" y="4491038"/>
          <p14:tracePt t="189784" x="5595938" y="4491038"/>
          <p14:tracePt t="189787" x="5610225" y="4491038"/>
          <p14:tracePt t="189818" x="5629275" y="4491038"/>
          <p14:tracePt t="189896" x="5638800" y="4491038"/>
          <p14:tracePt t="189925" x="5657850" y="4491038"/>
          <p14:tracePt t="190014" x="5676900" y="4481513"/>
          <p14:tracePt t="190024" x="5691188" y="4476750"/>
          <p14:tracePt t="190078" x="5724525" y="4457700"/>
          <p14:tracePt t="190099" x="5738813" y="4452938"/>
          <p14:tracePt t="190128" x="5757863" y="4448175"/>
          <p14:tracePt t="190134" x="5762625" y="4443413"/>
          <p14:tracePt t="190145" x="5762625" y="4438650"/>
          <p14:tracePt t="190151" x="5767388" y="4438650"/>
          <p14:tracePt t="190310" x="5772150" y="4429125"/>
          <p14:tracePt t="190349" x="5776913" y="4424363"/>
          <p14:tracePt t="191639" x="0" y="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96C1E-958E-452E-B814-8D26CC3E0A8F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A5EB3-EAF0-4BBB-9A23-8D1A222AA5DC}" type="slidenum">
              <a:rPr lang="en-US" altLang="zh-CN"/>
              <a:pPr/>
              <a:t>2</a:t>
            </a:fld>
            <a:endParaRPr lang="en-US" altLang="zh-CN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19200"/>
            <a:ext cx="8229600" cy="4911725"/>
          </a:xfrm>
        </p:spPr>
        <p:txBody>
          <a:bodyPr/>
          <a:lstStyle/>
          <a:p>
            <a:pPr>
              <a:lnSpc>
                <a:spcPct val="120000"/>
              </a:lnSpc>
              <a:spcAft>
                <a:spcPct val="20000"/>
              </a:spcAft>
            </a:pPr>
            <a:r>
              <a:rPr lang="zh-CN" altLang="en-US"/>
              <a:t>计算思维：尝试理解有序性如何能够提高计算效率，函数在最坏情况下的渐进复杂性；</a:t>
            </a:r>
          </a:p>
          <a:p>
            <a:pPr>
              <a:lnSpc>
                <a:spcPct val="120000"/>
              </a:lnSpc>
              <a:spcAft>
                <a:spcPct val="20000"/>
              </a:spcAft>
            </a:pPr>
            <a:r>
              <a:rPr lang="zh-CN" altLang="en-US"/>
              <a:t>算法与数据结构：一般就地排序，特别是选择排序，大</a:t>
            </a:r>
            <a:r>
              <a:rPr lang="en-US" altLang="zh-CN"/>
              <a:t>O</a:t>
            </a:r>
            <a:r>
              <a:rPr lang="zh-CN" altLang="en-US"/>
              <a:t>符号；</a:t>
            </a:r>
          </a:p>
          <a:p>
            <a:pPr>
              <a:lnSpc>
                <a:spcPct val="120000"/>
              </a:lnSpc>
              <a:spcAft>
                <a:spcPct val="20000"/>
              </a:spcAft>
            </a:pPr>
            <a:r>
              <a:rPr lang="zh-CN" altLang="en-US"/>
              <a:t>程序设计：更多用数组和算法不变性编程的例子。</a:t>
            </a:r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1 </a:t>
            </a:r>
            <a:r>
              <a:rPr lang="zh-CN" altLang="en-US"/>
              <a:t>引言</a:t>
            </a:r>
          </a:p>
        </p:txBody>
      </p:sp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46"/>
    </mc:Choice>
    <mc:Fallback>
      <p:transition spd="slow" advTm="44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3E84C-7724-41D6-BAA2-4DEF270918DB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9C39-43C6-486B-ADF4-4AF0E59B2388}" type="slidenum">
              <a:rPr lang="en-US" altLang="zh-CN"/>
              <a:pPr/>
              <a:t>3</a:t>
            </a:fld>
            <a:endParaRPr lang="en-US" altLang="zh-CN"/>
          </a:p>
        </p:txBody>
      </p:sp>
      <p:sp>
        <p:nvSpPr>
          <p:cNvPr id="133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2 </a:t>
            </a:r>
            <a:r>
              <a:rPr lang="zh-CN" altLang="en-US"/>
              <a:t>大</a:t>
            </a:r>
            <a:r>
              <a:rPr lang="en-US" altLang="zh-CN"/>
              <a:t>O</a:t>
            </a:r>
            <a:r>
              <a:rPr lang="zh-CN" altLang="en-US"/>
              <a:t>符号</a:t>
            </a:r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en-US" altLang="zh-CN" sz="2800" dirty="0"/>
              <a:t>	</a:t>
            </a:r>
            <a:r>
              <a:rPr lang="zh-CN" altLang="en-US" sz="2800" dirty="0"/>
              <a:t>在设计和分析算法时，用</a:t>
            </a:r>
            <a:r>
              <a:rPr lang="zh-CN" altLang="en-US" sz="2800" dirty="0">
                <a:solidFill>
                  <a:srgbClr val="FF0000"/>
                </a:solidFill>
              </a:rPr>
              <a:t>渐进复杂性度量</a:t>
            </a:r>
            <a:r>
              <a:rPr lang="zh-CN" altLang="en-US" sz="2800" dirty="0"/>
              <a:t>来精确描述算法特性。数学分析的两个基本原则：</a:t>
            </a:r>
          </a:p>
          <a:p>
            <a:pPr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800" dirty="0"/>
              <a:t>	</a:t>
            </a:r>
            <a:r>
              <a:rPr lang="en-US" altLang="zh-CN" sz="2800" dirty="0"/>
              <a:t>1. </a:t>
            </a:r>
            <a:r>
              <a:rPr lang="zh-CN" altLang="en-US" sz="2800" dirty="0"/>
              <a:t>我们只考虑在大数据量输入时（当算法需要运行很长时间时）算法的行为。只有当输入大量数据时，算法之间的差异才会更加明显。</a:t>
            </a:r>
          </a:p>
          <a:p>
            <a:pPr>
              <a:lnSpc>
                <a:spcPct val="120000"/>
              </a:lnSpc>
              <a:spcAft>
                <a:spcPct val="20000"/>
              </a:spcAft>
              <a:buFont typeface="Wingdings" panose="05000000000000000000" pitchFamily="2" charset="2"/>
              <a:buNone/>
            </a:pPr>
            <a:r>
              <a:rPr lang="zh-CN" altLang="en-US" sz="2800" dirty="0"/>
              <a:t>	</a:t>
            </a:r>
            <a:r>
              <a:rPr lang="en-US" altLang="zh-CN" sz="2800" dirty="0"/>
              <a:t>2. </a:t>
            </a:r>
            <a:r>
              <a:rPr lang="zh-CN" altLang="en-US" sz="2800" dirty="0"/>
              <a:t>在做数学分析时不考虑常数因子。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594"/>
    </mc:Choice>
    <mc:Fallback>
      <p:transition spd="slow" advTm="71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3E84C-7724-41D6-BAA2-4DEF270918DB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9C39-43C6-486B-ADF4-4AF0E59B2388}" type="slidenum">
              <a:rPr lang="en-US" altLang="zh-CN"/>
              <a:pPr/>
              <a:t>4</a:t>
            </a:fld>
            <a:endParaRPr lang="en-US" altLang="zh-CN"/>
          </a:p>
        </p:txBody>
      </p:sp>
      <p:sp>
        <p:nvSpPr>
          <p:cNvPr id="133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大</a:t>
            </a:r>
            <a:r>
              <a:rPr lang="en-US" altLang="zh-CN" dirty="0"/>
              <a:t>O</a:t>
            </a:r>
            <a:r>
              <a:rPr lang="zh-CN" altLang="en-US" dirty="0" smtClean="0"/>
              <a:t>符号（续）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" y="1161258"/>
            <a:ext cx="7696200" cy="266699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38200" y="3886200"/>
            <a:ext cx="7581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    当</a:t>
            </a:r>
            <a:r>
              <a:rPr lang="zh-CN" altLang="en-US" sz="2400" dirty="0"/>
              <a:t>我们用大</a:t>
            </a:r>
            <a:r>
              <a:rPr lang="en-US" altLang="zh-CN" sz="2400" dirty="0"/>
              <a:t>O</a:t>
            </a:r>
            <a:r>
              <a:rPr lang="zh-CN" altLang="en-US" sz="2400" dirty="0"/>
              <a:t>符号来表示函数的运行时间时，我们指的是函数的渐进复杂度。这里，渐进代表上面列出的基本原则：我们只关心函数的最终情况，而忽略常数因子。通常，我们分析在给定数据规模下的最坏复杂度。</a:t>
            </a:r>
          </a:p>
        </p:txBody>
      </p:sp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11042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197"/>
    </mc:Choice>
    <mc:Fallback>
      <p:transition spd="slow" advTm="139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8" grpId="0"/>
    </p:bldLst>
  </p:timing>
  <p:extLst>
    <p:ext uri="{3A86A75C-4F4B-4683-9AE1-C65F6400EC91}">
      <p14:laserTraceLst xmlns:p14="http://schemas.microsoft.com/office/powerpoint/2010/main">
        <p14:tracePtLst>
          <p14:tracePt t="5277" x="3738563" y="3181350"/>
          <p14:tracePt t="5468" x="3695700" y="3143250"/>
          <p14:tracePt t="5495" x="3648075" y="3105150"/>
          <p14:tracePt t="5500" x="3624263" y="3090863"/>
          <p14:tracePt t="5511" x="3562350" y="3052763"/>
          <p14:tracePt t="5518" x="3529013" y="3033713"/>
          <p14:tracePt t="5527" x="3476625" y="2995613"/>
          <p14:tracePt t="5547" x="3405188" y="2952750"/>
          <p14:tracePt t="5550" x="3357563" y="2924175"/>
          <p14:tracePt t="5652" x="3024188" y="2652713"/>
          <p14:tracePt t="5658" x="2995613" y="2628900"/>
          <p14:tracePt t="5714" x="2709863" y="2438400"/>
          <p14:tracePt t="5782" x="2300288" y="2200275"/>
          <p14:tracePt t="5809" x="2171700" y="2128838"/>
          <p14:tracePt t="5813" x="2109788" y="2095500"/>
          <p14:tracePt t="5824" x="2076450" y="2076450"/>
          <p14:tracePt t="5876" x="1743075" y="1895475"/>
          <p14:tracePt t="5880" x="1700213" y="1866900"/>
          <p14:tracePt t="5889" x="1638300" y="1838325"/>
          <p14:tracePt t="5907" x="1562100" y="1790700"/>
          <p14:tracePt t="5909" x="1519238" y="1762125"/>
          <p14:tracePt t="5919" x="1504950" y="1747838"/>
          <p14:tracePt t="5940" x="1438275" y="1704975"/>
          <p14:tracePt t="6093" x="1323975" y="1638300"/>
          <p14:tracePt t="6139" x="1262063" y="1638300"/>
          <p14:tracePt t="6162" x="1223963" y="1638300"/>
          <p14:tracePt t="6245" x="962025" y="1552575"/>
          <p14:tracePt t="6309" x="957263" y="1552575"/>
          <p14:tracePt t="6435" x="900113" y="1519238"/>
          <p14:tracePt t="6722" x="995363" y="1490663"/>
          <p14:tracePt t="6787" x="1166813" y="1490663"/>
          <p14:tracePt t="6812" x="1285875" y="1490663"/>
          <p14:tracePt t="6836" x="1371600" y="1490663"/>
          <p14:tracePt t="6841" x="1390650" y="1490663"/>
          <p14:tracePt t="6899" x="1457325" y="1490663"/>
          <p14:tracePt t="6907" x="1466850" y="1490663"/>
          <p14:tracePt t="6984" x="1571625" y="1490663"/>
          <p14:tracePt t="7013" x="1595438" y="1490663"/>
          <p14:tracePt t="7046" x="1628775" y="1490663"/>
          <p14:tracePt t="7049" x="1638300" y="1490663"/>
          <p14:tracePt t="7057" x="1652588" y="1490663"/>
          <p14:tracePt t="7076" x="1666875" y="1490663"/>
          <p14:tracePt t="7079" x="1685925" y="1490663"/>
          <p14:tracePt t="7089" x="1704975" y="1490663"/>
          <p14:tracePt t="7107" x="1743075" y="1490663"/>
          <p14:tracePt t="7110" x="1762125" y="1490663"/>
          <p14:tracePt t="7154" x="1871663" y="1500188"/>
          <p14:tracePt t="7182" x="1895475" y="1500188"/>
          <p14:tracePt t="7217" x="2005013" y="1500188"/>
          <p14:tracePt t="7271" x="2381250" y="1538288"/>
          <p14:tracePt t="7273" x="2405063" y="1538288"/>
          <p14:tracePt t="7282" x="2424113" y="1538288"/>
          <p14:tracePt t="7290" x="2443163" y="1538288"/>
          <p14:tracePt t="7310" x="2476500" y="1538288"/>
          <p14:tracePt t="7314" x="2500313" y="1538288"/>
          <p14:tracePt t="7363" x="2728913" y="1557338"/>
          <p14:tracePt t="7447" x="3390900" y="1595438"/>
          <p14:tracePt t="7454" x="3424238" y="1600200"/>
          <p14:tracePt t="7462" x="3462338" y="1600200"/>
          <p14:tracePt t="7479" x="3514725" y="1604963"/>
          <p14:tracePt t="7549" x="3719513" y="1604963"/>
          <p14:tracePt t="7554" x="3748088" y="1604963"/>
          <p14:tracePt t="7559" x="3786188" y="1604963"/>
          <p14:tracePt t="7577" x="3876675" y="1604963"/>
          <p14:tracePt t="7582" x="3905250" y="1604963"/>
          <p14:tracePt t="7591" x="3933825" y="1604963"/>
          <p14:tracePt t="7612" x="4048125" y="1604963"/>
          <p14:tracePt t="7622" x="4076700" y="1604963"/>
          <p14:tracePt t="7628" x="4119563" y="1614488"/>
          <p14:tracePt t="7702" x="4591050" y="1614488"/>
          <p14:tracePt t="7751" x="5105400" y="1619250"/>
          <p14:tracePt t="7753" x="5153025" y="1619250"/>
          <p14:tracePt t="7793" x="5572125" y="1633538"/>
          <p14:tracePt t="7801" x="5657850" y="1633538"/>
          <p14:tracePt t="7816" x="5743575" y="1633538"/>
          <p14:tracePt t="7824" x="5800725" y="1633538"/>
          <p14:tracePt t="7841" x="5876925" y="1633538"/>
          <p14:tracePt t="7866" x="5986463" y="1633538"/>
          <p14:tracePt t="7932" x="6091238" y="1633538"/>
          <p14:tracePt t="7998" x="6324600" y="1633538"/>
          <p14:tracePt t="8003" x="6372225" y="1643063"/>
          <p14:tracePt t="8045" x="6605588" y="1647825"/>
          <p14:tracePt t="8105" x="6910388" y="1647825"/>
          <p14:tracePt t="8133" x="6991350" y="1657350"/>
          <p14:tracePt t="8152" x="7029450" y="1657350"/>
          <p14:tracePt t="8219" x="7105650" y="1657350"/>
          <p14:tracePt t="8277" x="7219950" y="1643063"/>
          <p14:tracePt t="8282" x="7234238" y="1643063"/>
          <p14:tracePt t="8295" x="7262813" y="1643063"/>
          <p14:tracePt t="8313" x="7281863" y="1638300"/>
          <p14:tracePt t="8315" x="7291388" y="1638300"/>
          <p14:tracePt t="8529" x="7210425" y="1657350"/>
          <p14:tracePt t="8534" x="7172325" y="1657350"/>
          <p14:tracePt t="8578" x="6924675" y="1657350"/>
          <p14:tracePt t="8582" x="6729413" y="1657350"/>
          <p14:tracePt t="8592" x="6653213" y="1657350"/>
          <p14:tracePt t="8598" x="6553200" y="1657350"/>
          <p14:tracePt t="8600" x="6477000" y="1657350"/>
          <p14:tracePt t="8652" x="6029325" y="1657350"/>
          <p14:tracePt t="8661" x="5934075" y="1657350"/>
          <p14:tracePt t="8673" x="5781675" y="1657350"/>
          <p14:tracePt t="8680" x="5724525" y="1652588"/>
          <p14:tracePt t="8687" x="5667375" y="1652588"/>
          <p14:tracePt t="8695" x="5591175" y="1647825"/>
          <p14:tracePt t="8701" x="5524500" y="1647825"/>
          <p14:tracePt t="8709" x="5438775" y="1638300"/>
          <p14:tracePt t="8717" x="5372100" y="1638300"/>
          <p14:tracePt t="8734" x="5200650" y="1628775"/>
          <p14:tracePt t="8735" x="5133975" y="1628775"/>
          <p14:tracePt t="8744" x="5076825" y="1628775"/>
          <p14:tracePt t="8768" x="4857750" y="1628775"/>
          <p14:tracePt t="8784" x="4667250" y="1628775"/>
          <p14:tracePt t="8809" x="4443413" y="1628775"/>
          <p14:tracePt t="8815" x="4400550" y="1628775"/>
          <p14:tracePt t="8827" x="4243388" y="1628775"/>
          <p14:tracePt t="8839" x="4210050" y="1628775"/>
          <p14:tracePt t="8844" x="4143375" y="1628775"/>
          <p14:tracePt t="8854" x="4114800" y="1628775"/>
          <p14:tracePt t="8859" x="4048125" y="1628775"/>
          <p14:tracePt t="8915" x="3667125" y="1643063"/>
          <p14:tracePt t="9107" x="1995488" y="1747838"/>
          <p14:tracePt t="9111" x="1957388" y="1747838"/>
          <p14:tracePt t="9122" x="1947863" y="1747838"/>
          <p14:tracePt t="9128" x="1928813" y="1747838"/>
          <p14:tracePt t="9203" x="1766888" y="1738313"/>
          <p14:tracePt t="9212" x="1719263" y="1728788"/>
          <p14:tracePt t="9224" x="1600200" y="1714500"/>
          <p14:tracePt t="9261" x="1452563" y="1685925"/>
          <p14:tracePt t="9267" x="1419225" y="1681163"/>
          <p14:tracePt t="9270" x="1381125" y="1681163"/>
          <p14:tracePt t="9398" x="723900" y="1652588"/>
          <p14:tracePt t="9482" x="685800" y="1652588"/>
          <p14:tracePt t="9665" x="709613" y="1614488"/>
          <p14:tracePt t="9670" x="728663" y="1600200"/>
          <p14:tracePt t="9762" x="976313" y="1495425"/>
          <p14:tracePt t="9788" x="981075" y="1495425"/>
          <p14:tracePt t="9869" x="1038225" y="1495425"/>
          <p14:tracePt t="9874" x="1038225" y="1490663"/>
          <p14:tracePt t="9950" x="1114425" y="1485900"/>
          <p14:tracePt t="10078" x="1123950" y="1485900"/>
          <p14:tracePt t="10341" x="1252538" y="1500188"/>
          <p14:tracePt t="10376" x="1371600" y="1528763"/>
          <p14:tracePt t="10396" x="1414463" y="1533525"/>
          <p14:tracePt t="10466" x="1495425" y="1538288"/>
          <p14:tracePt t="10529" x="1571625" y="1538288"/>
          <p14:tracePt t="10537" x="1585913" y="1538288"/>
          <p14:tracePt t="10545" x="1604963" y="1538288"/>
          <p14:tracePt t="10566" x="1624013" y="1538288"/>
          <p14:tracePt t="10572" x="1638300" y="1538288"/>
          <p14:tracePt t="10580" x="1647825" y="1538288"/>
          <p14:tracePt t="10583" x="1657350" y="1538288"/>
          <p14:tracePt t="10670" x="1719263" y="1514475"/>
          <p14:tracePt t="10673" x="1724025" y="1514475"/>
          <p14:tracePt t="10682" x="1728788" y="1514475"/>
          <p14:tracePt t="10719" x="1738313" y="1504950"/>
          <p14:tracePt t="10779" x="1790700" y="1495425"/>
          <p14:tracePt t="10811" x="1828800" y="1485900"/>
          <p14:tracePt t="10814" x="1833563" y="1485900"/>
          <p14:tracePt t="13172" x="1814513" y="1485900"/>
          <p14:tracePt t="13301" x="1838325" y="1485900"/>
          <p14:tracePt t="13303" x="1847850" y="1481138"/>
          <p14:tracePt t="13311" x="1866900" y="1481138"/>
          <p14:tracePt t="13368" x="2071688" y="1481138"/>
          <p14:tracePt t="13451" x="2276475" y="1481138"/>
          <p14:tracePt t="13454" x="2281238" y="1481138"/>
          <p14:tracePt t="13462" x="2290763" y="1481138"/>
          <p14:tracePt t="13491" x="2309813" y="1481138"/>
          <p14:tracePt t="13549" x="2405063" y="1481138"/>
          <p14:tracePt t="13613" x="2447925" y="1481138"/>
          <p14:tracePt t="13645" x="2452688" y="1481138"/>
          <p14:tracePt t="13733" x="2490788" y="1481138"/>
          <p14:tracePt t="13784" x="2505075" y="1481138"/>
          <p14:tracePt t="13794" x="2519363" y="1481138"/>
          <p14:tracePt t="13816" x="2552700" y="1481138"/>
          <p14:tracePt t="13867" x="2576513" y="1481138"/>
          <p14:tracePt t="13982" x="2662238" y="1481138"/>
          <p14:tracePt t="14081" x="2709863" y="1481138"/>
          <p14:tracePt t="14187" x="2843213" y="1481138"/>
          <p14:tracePt t="14189" x="2852738" y="1481138"/>
          <p14:tracePt t="14197" x="2881313" y="1481138"/>
          <p14:tracePt t="14217" x="2914650" y="1481138"/>
          <p14:tracePt t="14221" x="2943225" y="1481138"/>
          <p14:tracePt t="14298" x="3057525" y="1481138"/>
          <p14:tracePt t="14303" x="3062288" y="1481138"/>
          <p14:tracePt t="14465" x="3095625" y="1481138"/>
          <p14:tracePt t="14470" x="3100388" y="1481138"/>
          <p14:tracePt t="14476" x="3105150" y="1481138"/>
          <p14:tracePt t="14481" x="3109913" y="1481138"/>
          <p14:tracePt t="14502" x="3128963" y="1481138"/>
          <p14:tracePt t="14509" x="3143250" y="1481138"/>
          <p14:tracePt t="14514" x="3157538" y="1481138"/>
          <p14:tracePt t="14522" x="3171825" y="1481138"/>
          <p14:tracePt t="14627" x="3514725" y="1500188"/>
          <p14:tracePt t="14636" x="3524250" y="1500188"/>
          <p14:tracePt t="14646" x="3529013" y="1500188"/>
          <p14:tracePt t="14657" x="3543300" y="1500188"/>
          <p14:tracePt t="14665" x="3548063" y="1500188"/>
          <p14:tracePt t="14671" x="3552825" y="1500188"/>
          <p14:tracePt t="14676" x="3557588" y="1500188"/>
          <p14:tracePt t="14688" x="3567113" y="1500188"/>
          <p14:tracePt t="14693" x="3576638" y="1500188"/>
          <p14:tracePt t="14716" x="3586163" y="1500188"/>
          <p14:tracePt t="14950" x="3614738" y="1500188"/>
          <p14:tracePt t="15486" x="3586163" y="1500188"/>
          <p14:tracePt t="15533" x="3581400" y="1500188"/>
          <p14:tracePt t="15711" x="3490913" y="1500188"/>
          <p14:tracePt t="15824" x="3490913" y="1504950"/>
          <p14:tracePt t="15978" x="4090988" y="1585913"/>
          <p14:tracePt t="16167" x="4186238" y="1585913"/>
          <p14:tracePt t="16293" x="4343400" y="1585913"/>
          <p14:tracePt t="17382" x="4271963" y="1576388"/>
          <p14:tracePt t="17464" x="4262438" y="1576388"/>
          <p14:tracePt t="17666" x="4286250" y="1571625"/>
          <p14:tracePt t="17752" x="4433888" y="1566863"/>
          <p14:tracePt t="17759" x="4448175" y="1566863"/>
          <p14:tracePt t="17767" x="4476750" y="1566863"/>
          <p14:tracePt t="17777" x="4500563" y="1566863"/>
          <p14:tracePt t="17784" x="4529138" y="1566863"/>
          <p14:tracePt t="17847" x="4605338" y="1571625"/>
          <p14:tracePt t="17971" x="4624388" y="1571625"/>
          <p14:tracePt t="18010" x="4643438" y="1571625"/>
          <p14:tracePt t="18032" x="4652963" y="1571625"/>
          <p14:tracePt t="18075" x="4700588" y="1571625"/>
          <p14:tracePt t="18136" x="4705350" y="1571625"/>
          <p14:tracePt t="18618" x="4752975" y="1571625"/>
          <p14:tracePt t="18623" x="4767263" y="1571625"/>
          <p14:tracePt t="18644" x="4786313" y="1576388"/>
          <p14:tracePt t="18647" x="4810125" y="1576388"/>
          <p14:tracePt t="18681" x="4852988" y="1581150"/>
          <p14:tracePt t="18769" x="4876800" y="1581150"/>
          <p14:tracePt t="18813" x="4891088" y="1585913"/>
          <p14:tracePt t="18840" x="4895850" y="1585913"/>
          <p14:tracePt t="18891" x="4919663" y="1590675"/>
          <p14:tracePt t="18969" x="4957763" y="1614488"/>
          <p14:tracePt t="19077" x="5072063" y="1757363"/>
          <p14:tracePt t="19624" x="5081588" y="1695450"/>
          <p14:tracePt t="19757" x="5129213" y="1643063"/>
          <p14:tracePt t="19780" x="5153025" y="1633538"/>
          <p14:tracePt t="19872" x="5191125" y="1600200"/>
          <p14:tracePt t="19877" x="5191125" y="1595438"/>
          <p14:tracePt t="19885" x="5195888" y="1590675"/>
          <p14:tracePt t="20004" x="5224463" y="1562100"/>
          <p14:tracePt t="20053" x="5243513" y="1547813"/>
          <p14:tracePt t="20058" x="5248275" y="1547813"/>
          <p14:tracePt t="20108" x="5262563" y="1538288"/>
          <p14:tracePt t="20112" x="5267325" y="1533525"/>
          <p14:tracePt t="20118" x="5272088" y="1533525"/>
          <p14:tracePt t="20124" x="5276850" y="1533525"/>
          <p14:tracePt t="20179" x="5291138" y="1528763"/>
          <p14:tracePt t="20183" x="5295900" y="1528763"/>
          <p14:tracePt t="20240" x="5353050" y="1528763"/>
          <p14:tracePt t="20310" x="5405438" y="1524000"/>
          <p14:tracePt t="20388" x="5448300" y="1524000"/>
          <p14:tracePt t="20392" x="5462588" y="1524000"/>
          <p14:tracePt t="20437" x="5538788" y="1524000"/>
          <p14:tracePt t="20529" x="5586413" y="1524000"/>
          <p14:tracePt t="20615" x="5681663" y="1528763"/>
          <p14:tracePt t="20759" x="5715000" y="1528763"/>
          <p14:tracePt t="21284" x="5715000" y="1543050"/>
          <p14:tracePt t="21341" x="5729288" y="1581150"/>
          <p14:tracePt t="21394" x="5738813" y="1604963"/>
          <p14:tracePt t="21477" x="5743575" y="1604963"/>
          <p14:tracePt t="21512" x="5743575" y="1609725"/>
          <p14:tracePt t="21588" x="5767388" y="1609725"/>
          <p14:tracePt t="21683" x="5815013" y="1609725"/>
          <p14:tracePt t="21742" x="5848350" y="1609725"/>
          <p14:tracePt t="21792" x="5891213" y="1609725"/>
          <p14:tracePt t="21798" x="5910263" y="1609725"/>
          <p14:tracePt t="21877" x="6005513" y="1609725"/>
          <p14:tracePt t="21925" x="6038850" y="1609725"/>
          <p14:tracePt t="22647" x="6057900" y="1600200"/>
          <p14:tracePt t="22651" x="6072188" y="1585913"/>
          <p14:tracePt t="22706" x="6110288" y="1547813"/>
          <p14:tracePt t="22782" x="6110288" y="1543050"/>
          <p14:tracePt t="22983" x="6115050" y="1543050"/>
          <p14:tracePt t="23358" x="6119813" y="1552575"/>
          <p14:tracePt t="23377" x="6129338" y="1562100"/>
          <p14:tracePt t="23415" x="6143625" y="1571625"/>
          <p14:tracePt t="23438" x="6153150" y="1581150"/>
          <p14:tracePt t="23541" x="6200775" y="1590675"/>
          <p14:tracePt t="23596" x="6210300" y="1590675"/>
          <p14:tracePt t="23653" x="6234113" y="1590675"/>
          <p14:tracePt t="23662" x="6238875" y="1590675"/>
          <p14:tracePt t="23672" x="6253163" y="1590675"/>
          <p14:tracePt t="23677" x="6272213" y="1590675"/>
          <p14:tracePt t="23735" x="6296025" y="1590675"/>
          <p14:tracePt t="23799" x="6367463" y="1590675"/>
          <p14:tracePt t="23809" x="6372225" y="1590675"/>
          <p14:tracePt t="23814" x="6381750" y="1590675"/>
          <p14:tracePt t="23858" x="6405563" y="1590675"/>
          <p14:tracePt t="23904" x="6419850" y="1590675"/>
          <p14:tracePt t="23949" x="6472238" y="1590675"/>
          <p14:tracePt t="23980" x="6491288" y="1585913"/>
          <p14:tracePt t="24006" x="6500813" y="1585913"/>
          <p14:tracePt t="24011" x="6505575" y="1585913"/>
          <p14:tracePt t="24021" x="6510338" y="1585913"/>
          <p14:tracePt t="24028" x="6519863" y="1585913"/>
          <p14:tracePt t="24033" x="6524625" y="1585913"/>
          <p14:tracePt t="24035" x="6534150" y="1585913"/>
          <p14:tracePt t="24097" x="6591300" y="1585913"/>
          <p14:tracePt t="24165" x="6677025" y="1585913"/>
          <p14:tracePt t="24211" x="6724650" y="1585913"/>
          <p14:tracePt t="24216" x="6753225" y="1585913"/>
          <p14:tracePt t="24282" x="6886575" y="1585913"/>
          <p14:tracePt t="24327" x="6943725" y="1585913"/>
          <p14:tracePt t="25046" x="6948488" y="1585913"/>
          <p14:tracePt t="25153" x="6953250" y="1576388"/>
          <p14:tracePt t="25282" x="6962775" y="1552575"/>
          <p14:tracePt t="25298" x="6962775" y="1547813"/>
          <p14:tracePt t="25324" x="6967538" y="1538288"/>
          <p14:tracePt t="25347" x="6972300" y="1528763"/>
          <p14:tracePt t="26309" x="6972300" y="1543050"/>
          <p14:tracePt t="26528" x="6981825" y="1543050"/>
          <p14:tracePt t="26617" x="7038975" y="1509713"/>
          <p14:tracePt t="26653" x="7048500" y="1504950"/>
          <p14:tracePt t="26685" x="7072313" y="1490663"/>
          <p14:tracePt t="26697" x="7077075" y="1490663"/>
          <p14:tracePt t="26839" x="7081838" y="1490663"/>
          <p14:tracePt t="27046" x="7305675" y="1528763"/>
          <p14:tracePt t="27074" x="7343775" y="1533525"/>
          <p14:tracePt t="27081" x="7348538" y="1533525"/>
          <p14:tracePt t="27569" x="7362825" y="1533525"/>
          <p14:tracePt t="27596" x="7391400" y="1533525"/>
          <p14:tracePt t="27600" x="7405688" y="1533525"/>
          <p14:tracePt t="27609" x="7419975" y="1533525"/>
          <p14:tracePt t="27630" x="7453313" y="1533525"/>
          <p14:tracePt t="27638" x="7472363" y="1533525"/>
          <p14:tracePt t="27651" x="7477125" y="1533525"/>
          <p14:tracePt t="27657" x="7481888" y="1533525"/>
          <p14:tracePt t="27667" x="7491413" y="1533525"/>
          <p14:tracePt t="27679" x="7500938" y="1533525"/>
          <p14:tracePt t="27683" x="7505700" y="1533525"/>
          <p14:tracePt t="27716" x="7548563" y="1533525"/>
          <p14:tracePt t="27721" x="7562850" y="1533525"/>
          <p14:tracePt t="27730" x="7586663" y="1533525"/>
          <p14:tracePt t="27766" x="7686675" y="1524000"/>
          <p14:tracePt t="27804" x="7734300" y="1514475"/>
          <p14:tracePt t="27874" x="7777163" y="1504950"/>
          <p14:tracePt t="28970" x="7181850" y="1533525"/>
          <p14:tracePt t="28971" x="7119938" y="1533525"/>
          <p14:tracePt t="29013" x="6762750" y="1557338"/>
          <p14:tracePt t="29037" x="6534150" y="1566863"/>
          <p14:tracePt t="29046" x="6438900" y="1566863"/>
          <p14:tracePt t="29052" x="6372225" y="1566863"/>
          <p14:tracePt t="29059" x="6286500" y="1576388"/>
          <p14:tracePt t="29070" x="6191250" y="1576388"/>
          <p14:tracePt t="29074" x="6119813" y="1576388"/>
          <p14:tracePt t="29079" x="5986463" y="1576388"/>
          <p14:tracePt t="29089" x="5900738" y="1576388"/>
          <p14:tracePt t="29111" x="5629275" y="1576388"/>
          <p14:tracePt t="29165" x="5191125" y="1571625"/>
          <p14:tracePt t="29170" x="5148263" y="1566863"/>
          <p14:tracePt t="29386" x="3486150" y="1500188"/>
          <p14:tracePt t="29393" x="3448050" y="1500188"/>
          <p14:tracePt t="29402" x="3433763" y="1500188"/>
          <p14:tracePt t="29414" x="3405188" y="1500188"/>
          <p14:tracePt t="29419" x="3376613" y="1500188"/>
          <p14:tracePt t="29425" x="3362325" y="1500188"/>
          <p14:tracePt t="29438" x="3309938" y="1500188"/>
          <p14:tracePt t="29449" x="3276600" y="1500188"/>
          <p14:tracePt t="29457" x="3257550" y="1500188"/>
          <p14:tracePt t="29463" x="3205163" y="1504950"/>
          <p14:tracePt t="29468" x="3148013" y="1504950"/>
          <p14:tracePt t="29488" x="3062288" y="1504950"/>
          <p14:tracePt t="29491" x="2986088" y="1504950"/>
          <p14:tracePt t="29561" x="2419350" y="1528763"/>
          <p14:tracePt t="29566" x="2381250" y="1528763"/>
          <p14:tracePt t="29574" x="2295525" y="1528763"/>
          <p14:tracePt t="29595" x="2162175" y="1528763"/>
          <p14:tracePt t="29663" x="1776413" y="1552575"/>
          <p14:tracePt t="29671" x="1771650" y="1552575"/>
          <p14:tracePt t="29735" x="1666875" y="1576388"/>
          <p14:tracePt t="29744" x="1638300" y="1585913"/>
          <p14:tracePt t="29749" x="1614488" y="1585913"/>
          <p14:tracePt t="29754" x="1581150" y="1585913"/>
          <p14:tracePt t="29763" x="1538288" y="1590675"/>
          <p14:tracePt t="29782" x="1466850" y="1590675"/>
          <p14:tracePt t="29795" x="1452563" y="1595438"/>
          <p14:tracePt t="29802" x="1428750" y="1595438"/>
          <p14:tracePt t="29807" x="1419225" y="1595438"/>
          <p14:tracePt t="29816" x="1409700" y="1600200"/>
          <p14:tracePt t="29821" x="1395413" y="1600200"/>
          <p14:tracePt t="29830" x="1390650" y="1600200"/>
          <p14:tracePt t="29837" x="1371600" y="1600200"/>
          <p14:tracePt t="29858" x="1300163" y="1604963"/>
          <p14:tracePt t="29863" x="1281113" y="1604963"/>
          <p14:tracePt t="29875" x="1257300" y="1604963"/>
          <p14:tracePt t="29885" x="1238250" y="1604963"/>
          <p14:tracePt t="29891" x="1219200" y="1604963"/>
          <p14:tracePt t="29896" x="1209675" y="1604963"/>
          <p14:tracePt t="29904" x="1195388" y="1604963"/>
          <p14:tracePt t="29949" x="1181100" y="1609725"/>
          <p14:tracePt t="30321" x="1157288" y="1604963"/>
          <p14:tracePt t="30391" x="1143000" y="1595438"/>
          <p14:tracePt t="30435" x="1138238" y="1585913"/>
          <p14:tracePt t="30683" x="1138238" y="1566863"/>
          <p14:tracePt t="30742" x="1157288" y="1543050"/>
          <p14:tracePt t="30784" x="1166813" y="1533525"/>
          <p14:tracePt t="30806" x="1176338" y="1524000"/>
          <p14:tracePt t="30877" x="1181100" y="1524000"/>
          <p14:tracePt t="31188" x="1200150" y="1524000"/>
          <p14:tracePt t="31215" x="1204913" y="1524000"/>
          <p14:tracePt t="31262" x="1214438" y="1524000"/>
          <p14:tracePt t="31284" x="1228725" y="1524000"/>
          <p14:tracePt t="31342" x="1243013" y="1524000"/>
          <p14:tracePt t="31361" x="1247775" y="1528763"/>
          <p14:tracePt t="31399" x="1276350" y="1538288"/>
          <p14:tracePt t="31432" x="1295400" y="1543050"/>
          <p14:tracePt t="31440" x="1300163" y="1547813"/>
          <p14:tracePt t="31469" x="1328738" y="1557338"/>
          <p14:tracePt t="31527" x="1385888" y="1576388"/>
          <p14:tracePt t="31531" x="1395413" y="1581150"/>
          <p14:tracePt t="31540" x="1404938" y="1581150"/>
          <p14:tracePt t="31561" x="1423988" y="1590675"/>
          <p14:tracePt t="31567" x="1433513" y="1595438"/>
          <p14:tracePt t="31579" x="1438275" y="1595438"/>
          <p14:tracePt t="31584" x="1443038" y="1595438"/>
          <p14:tracePt t="31593" x="1447800" y="1595438"/>
          <p14:tracePt t="31597" x="1452563" y="1595438"/>
          <p14:tracePt t="31626" x="1462088" y="1595438"/>
          <p14:tracePt t="31702" x="1490663" y="1595438"/>
          <p14:tracePt t="31747" x="1543050" y="1595438"/>
          <p14:tracePt t="31795" x="1552575" y="1595438"/>
          <p14:tracePt t="31842" x="1566863" y="1585913"/>
          <p14:tracePt t="32018" x="1585913" y="1581150"/>
          <p14:tracePt t="32124" x="1719263" y="1362075"/>
          <p14:tracePt t="32133" x="1719263" y="1347788"/>
          <p14:tracePt t="32140" x="1719263" y="1338263"/>
          <p14:tracePt t="32167" x="1724025" y="1319213"/>
          <p14:tracePt t="32201" x="1724025" y="1314450"/>
          <p14:tracePt t="32357" x="1704975" y="1314450"/>
          <p14:tracePt t="32419" x="1676400" y="1314450"/>
          <p14:tracePt t="32524" x="1671638" y="1319213"/>
          <p14:tracePt t="32591" x="1633538" y="1385888"/>
          <p14:tracePt t="32666" x="1628775" y="1395413"/>
          <p14:tracePt t="32700" x="1628775" y="1400175"/>
          <p14:tracePt t="32841" x="1843088" y="1462088"/>
          <p14:tracePt t="32846" x="1900238" y="1485900"/>
          <p14:tracePt t="32851" x="1971675" y="1500188"/>
          <p14:tracePt t="32859" x="2038350" y="1514475"/>
          <p14:tracePt t="32880" x="2195513" y="1552575"/>
          <p14:tracePt t="32886" x="2228850" y="1557338"/>
          <p14:tracePt t="32899" x="2257425" y="1562100"/>
          <p14:tracePt t="32910" x="2281238" y="1562100"/>
          <p14:tracePt t="32948" x="2295525" y="1562100"/>
          <p14:tracePt t="34114" x="2281238" y="1562100"/>
          <p14:tracePt t="34122" x="2266950" y="1562100"/>
          <p14:tracePt t="34130" x="2257425" y="1566863"/>
          <p14:tracePt t="34137" x="2247900" y="1566863"/>
          <p14:tracePt t="34142" x="2233613" y="1571625"/>
          <p14:tracePt t="34174" x="2176463" y="1576388"/>
          <p14:tracePt t="34181" x="2162175" y="1585913"/>
          <p14:tracePt t="34191" x="2128838" y="1590675"/>
          <p14:tracePt t="34199" x="2109788" y="1590675"/>
          <p14:tracePt t="34211" x="2085975" y="1595438"/>
          <p14:tracePt t="34220" x="2071688" y="1595438"/>
          <p14:tracePt t="34225" x="2047875" y="1595438"/>
          <p14:tracePt t="34229" x="2028825" y="1595438"/>
          <p14:tracePt t="34249" x="1990725" y="1600200"/>
          <p14:tracePt t="34253" x="1971675" y="1600200"/>
          <p14:tracePt t="34261" x="1962150" y="1600200"/>
          <p14:tracePt t="34313" x="1871663" y="1600200"/>
          <p14:tracePt t="34344" x="1833563" y="1600200"/>
          <p14:tracePt t="34443" x="1619250" y="1581150"/>
          <p14:tracePt t="34456" x="1581150" y="1571625"/>
          <p14:tracePt t="34463" x="1571625" y="1571625"/>
          <p14:tracePt t="34483" x="1557338" y="1566863"/>
          <p14:tracePt t="34486" x="1552575" y="1566863"/>
          <p14:tracePt t="34531" x="1528763" y="1566863"/>
          <p14:tracePt t="34595" x="1524000" y="1562100"/>
          <p14:tracePt t="34659" x="1509713" y="1562100"/>
          <p14:tracePt t="34843" x="1495425" y="1562100"/>
          <p14:tracePt t="35297" x="1524000" y="1562100"/>
          <p14:tracePt t="35335" x="1676400" y="1566863"/>
          <p14:tracePt t="35342" x="1700213" y="1571625"/>
          <p14:tracePt t="35375" x="1776413" y="1590675"/>
          <p14:tracePt t="35382" x="1781175" y="1595438"/>
          <p14:tracePt t="35390" x="1785938" y="1595438"/>
          <p14:tracePt t="35400" x="1795463" y="1600200"/>
          <p14:tracePt t="35406" x="1795463" y="1604963"/>
          <p14:tracePt t="35417" x="1800225" y="1609725"/>
          <p14:tracePt t="35484" x="1828800" y="1647825"/>
          <p14:tracePt t="35533" x="1900238" y="1719263"/>
          <p14:tracePt t="35535" x="1919288" y="1738313"/>
          <p14:tracePt t="35544" x="1928813" y="1747838"/>
          <p14:tracePt t="35607" x="2047875" y="1852613"/>
          <p14:tracePt t="35610" x="2071688" y="1866900"/>
          <p14:tracePt t="35719" x="2124075" y="1890713"/>
          <p14:tracePt t="35721" x="2138363" y="1890713"/>
          <p14:tracePt t="35729" x="2147888" y="1890713"/>
          <p14:tracePt t="35749" x="2171700" y="1890713"/>
          <p14:tracePt t="35752" x="2181225" y="1890713"/>
          <p14:tracePt t="35760" x="2185988" y="1890713"/>
          <p14:tracePt t="35814" x="2195513" y="1890713"/>
          <p14:tracePt t="35909" x="2286000" y="1881188"/>
          <p14:tracePt t="35983" x="2505075" y="1881188"/>
          <p14:tracePt t="36022" x="2562225" y="1881188"/>
          <p14:tracePt t="36181" x="2600325" y="1957388"/>
          <p14:tracePt t="36186" x="2609850" y="1962150"/>
          <p14:tracePt t="36198" x="2609850" y="1966913"/>
          <p14:tracePt t="36204" x="2614613" y="1966913"/>
          <p14:tracePt t="36316" x="2714625" y="2014538"/>
          <p14:tracePt t="36421" x="2847975" y="2024063"/>
          <p14:tracePt t="36498" x="2867025" y="2024063"/>
          <p14:tracePt t="36523" x="2900363" y="2024063"/>
          <p14:tracePt t="36590" x="2952750" y="2014538"/>
          <p14:tracePt t="36743" x="2957513" y="2014538"/>
          <p14:tracePt t="36781" x="2962275" y="2014538"/>
          <p14:tracePt t="36951" x="2976563" y="2014538"/>
          <p14:tracePt t="37028" x="3052763" y="1985963"/>
          <p14:tracePt t="37036" x="3062288" y="1981200"/>
          <p14:tracePt t="37108" x="3228975" y="1971675"/>
          <p14:tracePt t="37226" x="3314700" y="1971675"/>
          <p14:tracePt t="37391" x="3357563" y="1976438"/>
          <p14:tracePt t="37396" x="3367088" y="1981200"/>
          <p14:tracePt t="37404" x="3376613" y="1981200"/>
          <p14:tracePt t="37421" x="3395663" y="1985963"/>
          <p14:tracePt t="37465" x="3429000" y="1990725"/>
          <p14:tracePt t="37524" x="3457575" y="2000250"/>
          <p14:tracePt t="37579" x="3467100" y="2000250"/>
          <p14:tracePt t="37625" x="3471863" y="2000250"/>
          <p14:tracePt t="37742" x="3476625" y="2005013"/>
          <p14:tracePt t="37814" x="3486150" y="2005013"/>
          <p14:tracePt t="37900" x="3571875" y="2005013"/>
          <p14:tracePt t="37904" x="3581400" y="2009775"/>
          <p14:tracePt t="37926" x="3605213" y="2009775"/>
          <p14:tracePt t="37932" x="3614738" y="2009775"/>
          <p14:tracePt t="37935" x="3624263" y="2009775"/>
          <p14:tracePt t="37997" x="3643313" y="2009775"/>
          <p14:tracePt t="38053" x="3900488" y="2009775"/>
          <p14:tracePt t="38059" x="3948113" y="2009775"/>
          <p14:tracePt t="38064" x="3967163" y="2009775"/>
          <p14:tracePt t="38072" x="3995738" y="2009775"/>
          <p14:tracePt t="38094" x="4029075" y="2009775"/>
          <p14:tracePt t="38134" x="4033838" y="2009775"/>
          <p14:tracePt t="38814" x="4019550" y="2009775"/>
          <p14:tracePt t="38891" x="3971925" y="2024063"/>
          <p14:tracePt t="38894" x="3967163" y="2024063"/>
          <p14:tracePt t="38949" x="3952875" y="2028825"/>
          <p14:tracePt t="38979" x="3938588" y="2033588"/>
          <p14:tracePt t="39077" x="3914775" y="2033588"/>
          <p14:tracePt t="39232" x="3748088" y="2033588"/>
          <p14:tracePt t="39375" x="3567113" y="2033588"/>
          <p14:tracePt t="39493" x="3386138" y="2043113"/>
          <p14:tracePt t="39542" x="3357563" y="2043113"/>
          <p14:tracePt t="40002" x="3367088" y="2033588"/>
          <p14:tracePt t="40047" x="3371850" y="2033588"/>
          <p14:tracePt t="40085" x="3376613" y="2033588"/>
          <p14:tracePt t="40169" x="3438525" y="2024063"/>
          <p14:tracePt t="40221" x="3524250" y="2014538"/>
          <p14:tracePt t="40264" x="3586163" y="2000250"/>
          <p14:tracePt t="40266" x="3619500" y="1995488"/>
          <p14:tracePt t="40326" x="3667125" y="1995488"/>
          <p14:tracePt t="40382" x="3676650" y="1995488"/>
          <p14:tracePt t="40432" x="3719513" y="1995488"/>
          <p14:tracePt t="40439" x="3724275" y="1995488"/>
          <p14:tracePt t="40483" x="3743325" y="1995488"/>
          <p14:tracePt t="40531" x="3776663" y="1995488"/>
          <p14:tracePt t="41016" x="3786188" y="1995488"/>
          <p14:tracePt t="41109" x="3862388" y="1995488"/>
          <p14:tracePt t="41114" x="3867150" y="1995488"/>
          <p14:tracePt t="41190" x="3948113" y="2009775"/>
          <p14:tracePt t="41200" x="3952875" y="2009775"/>
          <p14:tracePt t="41205" x="3957638" y="2009775"/>
          <p14:tracePt t="41213" x="3962400" y="2009775"/>
          <p14:tracePt t="41232" x="3967163" y="2009775"/>
          <p14:tracePt t="41237" x="3976688" y="2009775"/>
          <p14:tracePt t="41246" x="3981450" y="2009775"/>
          <p14:tracePt t="41278" x="4038600" y="2009775"/>
          <p14:tracePt t="41299" x="4090988" y="2009775"/>
          <p14:tracePt t="41303" x="4110038" y="2014538"/>
          <p14:tracePt t="41428" x="4119563" y="2014538"/>
          <p14:tracePt t="42625" x="4119563" y="2028825"/>
          <p14:tracePt t="42678" x="4119563" y="2047875"/>
          <p14:tracePt t="42685" x="4119563" y="2052638"/>
          <p14:tracePt t="42768" x="4133850" y="2071688"/>
          <p14:tracePt t="42797" x="4191000" y="2095500"/>
          <p14:tracePt t="42832" x="4410075" y="2152650"/>
          <p14:tracePt t="42842" x="4471988" y="2166938"/>
          <p14:tracePt t="42846" x="4510088" y="2171700"/>
          <p14:tracePt t="42870" x="4643438" y="2205038"/>
          <p14:tracePt t="42880" x="4657725" y="2205038"/>
          <p14:tracePt t="42892" x="4691063" y="2214563"/>
          <p14:tracePt t="42918" x="4724400" y="2219325"/>
          <p14:tracePt t="42953" x="4781550" y="2224088"/>
          <p14:tracePt t="43012" x="4819650" y="2224088"/>
          <p14:tracePt t="43105" x="4838700" y="2224088"/>
          <p14:tracePt t="43157" x="4719638" y="2219325"/>
          <p14:tracePt t="43505" x="4772025" y="2162175"/>
          <p14:tracePt t="43510" x="4776788" y="2162175"/>
          <p14:tracePt t="43517" x="4781550" y="2162175"/>
          <p14:tracePt t="43696" x="4786313" y="2152650"/>
          <p14:tracePt t="43732" x="4791075" y="2147888"/>
          <p14:tracePt t="43780" x="4795838" y="2143125"/>
          <p14:tracePt t="43877" x="4805363" y="2133600"/>
          <p14:tracePt t="43948" x="4829175" y="2124075"/>
          <p14:tracePt t="43953" x="4833938" y="2119313"/>
          <p14:tracePt t="44008" x="4848225" y="2109788"/>
          <p14:tracePt t="44048" x="4857750" y="2109788"/>
          <p14:tracePt t="44073" x="4867275" y="2109788"/>
          <p14:tracePt t="44078" x="4872038" y="2109788"/>
          <p14:tracePt t="44169" x="4905375" y="2105025"/>
          <p14:tracePt t="44182" x="4924425" y="2105025"/>
          <p14:tracePt t="44211" x="4948238" y="2100263"/>
          <p14:tracePt t="44284" x="4991100" y="2090738"/>
          <p14:tracePt t="44296" x="5000625" y="2090738"/>
          <p14:tracePt t="44314" x="5019675" y="2090738"/>
          <p14:tracePt t="44353" x="5048250" y="2090738"/>
          <p14:tracePt t="44420" x="5100638" y="2090738"/>
          <p14:tracePt t="44426" x="5114925" y="2090738"/>
          <p14:tracePt t="44432" x="5124450" y="2090738"/>
          <p14:tracePt t="44438" x="5133975" y="2090738"/>
          <p14:tracePt t="44468" x="5153025" y="2090738"/>
          <p14:tracePt t="44517" x="5191125" y="2090738"/>
          <p14:tracePt t="44519" x="5210175" y="2090738"/>
          <p14:tracePt t="44528" x="5229225" y="2090738"/>
          <p14:tracePt t="44549" x="5267325" y="2090738"/>
          <p14:tracePt t="44598" x="5286375" y="2090738"/>
          <p14:tracePt t="44666" x="5338763" y="2090738"/>
          <p14:tracePt t="44675" x="5348288" y="2090738"/>
          <p14:tracePt t="44683" x="5362575" y="2090738"/>
          <p14:tracePt t="44689" x="5367338" y="2090738"/>
          <p14:tracePt t="44694" x="5376863" y="2090738"/>
          <p14:tracePt t="44701" x="5386388" y="2090738"/>
          <p14:tracePt t="44730" x="5405438" y="2095500"/>
          <p14:tracePt t="44737" x="5410200" y="2095500"/>
          <p14:tracePt t="44744" x="5414963" y="2095500"/>
          <p14:tracePt t="44766" x="5429250" y="2095500"/>
          <p14:tracePt t="44811" x="5467350" y="2095500"/>
          <p14:tracePt t="44877" x="5472113" y="2095500"/>
          <p14:tracePt t="44915" x="5500688" y="2095500"/>
          <p14:tracePt t="44966" x="5510213" y="2095500"/>
          <p14:tracePt t="44999" x="5548313" y="2095500"/>
          <p14:tracePt t="45071" x="5705475" y="2095500"/>
          <p14:tracePt t="45090" x="5743575" y="2095500"/>
          <p14:tracePt t="45098" x="5762625" y="2095500"/>
          <p14:tracePt t="45106" x="5781675" y="2095500"/>
          <p14:tracePt t="45127" x="5829300" y="2095500"/>
          <p14:tracePt t="45177" x="5924550" y="2095500"/>
          <p14:tracePt t="45183" x="5948363" y="2095500"/>
          <p14:tracePt t="45190" x="5962650" y="2095500"/>
          <p14:tracePt t="45197" x="5981700" y="2095500"/>
          <p14:tracePt t="45217" x="6043613" y="2095500"/>
          <p14:tracePt t="45248" x="6091238" y="2095500"/>
          <p14:tracePt t="45260" x="6100763" y="2095500"/>
          <p14:tracePt t="45264" x="6105525" y="2095500"/>
          <p14:tracePt t="45313" x="6191250" y="2095500"/>
          <p14:tracePt t="45369" x="6315075" y="2095500"/>
          <p14:tracePt t="45452" x="6381750" y="2095500"/>
          <p14:tracePt t="45500" x="6429375" y="2095500"/>
          <p14:tracePt t="45634" x="6443663" y="2095500"/>
          <p14:tracePt t="45717" x="6472238" y="2095500"/>
          <p14:tracePt t="45780" x="6510338" y="2095500"/>
          <p14:tracePt t="45872" x="6672263" y="2095500"/>
          <p14:tracePt t="45938" x="6734175" y="2095500"/>
          <p14:tracePt t="45981" x="6748463" y="2095500"/>
          <p14:tracePt t="46043" x="6781800" y="2095500"/>
          <p14:tracePt t="46148" x="6834188" y="2100263"/>
          <p14:tracePt t="46156" x="6843713" y="2100263"/>
          <p14:tracePt t="46182" x="6877050" y="2100263"/>
          <p14:tracePt t="46187" x="6900863" y="2100263"/>
          <p14:tracePt t="46288" x="6991350" y="2095500"/>
          <p14:tracePt t="46311" x="7034213" y="2095500"/>
          <p14:tracePt t="46405" x="7058025" y="2095500"/>
          <p14:tracePt t="46410" x="7062788" y="2095500"/>
          <p14:tracePt t="46452" x="7086600" y="2095500"/>
          <p14:tracePt t="46528" x="7224713" y="2105025"/>
          <p14:tracePt t="46531" x="7234238" y="2105025"/>
          <p14:tracePt t="46592" x="7267575" y="2105025"/>
          <p14:tracePt t="46640" x="7291388" y="2105025"/>
          <p14:tracePt t="46696" x="7296150" y="2105025"/>
          <p14:tracePt t="46790" x="7358063" y="2109788"/>
          <p14:tracePt t="46877" x="7410450" y="2109788"/>
          <p14:tracePt t="46884" x="7415213" y="2109788"/>
          <p14:tracePt t="46982" x="7467600" y="2109788"/>
          <p14:tracePt t="46989" x="7477125" y="2109788"/>
          <p14:tracePt t="46996" x="7481888" y="2109788"/>
          <p14:tracePt t="47014" x="7496175" y="2109788"/>
          <p14:tracePt t="47016" x="7510463" y="2109788"/>
          <p14:tracePt t="47025" x="7529513" y="2109788"/>
          <p14:tracePt t="47063" x="7686675" y="2109788"/>
          <p14:tracePt t="47100" x="7843838" y="2109788"/>
          <p14:tracePt t="47107" x="7881938" y="2100263"/>
          <p14:tracePt t="47171" x="7934325" y="2085975"/>
          <p14:tracePt t="47200" x="7962900" y="2085975"/>
          <p14:tracePt t="47204" x="8053388" y="2085975"/>
          <p14:tracePt t="47212" x="8072438" y="2081213"/>
          <p14:tracePt t="47234" x="8124825" y="2076450"/>
          <p14:tracePt t="47265" x="8143875" y="2071688"/>
          <p14:tracePt t="47383" x="8167688" y="2071688"/>
          <p14:tracePt t="48449" x="8148638" y="2071688"/>
          <p14:tracePt t="48456" x="8143875" y="2076450"/>
          <p14:tracePt t="48501" x="8081963" y="2085975"/>
          <p14:tracePt t="48511" x="8072438" y="2085975"/>
          <p14:tracePt t="48519" x="8053388" y="2085975"/>
          <p14:tracePt t="48562" x="7896225" y="2100263"/>
          <p14:tracePt t="48607" x="7767638" y="2114550"/>
          <p14:tracePt t="48613" x="7758113" y="2119313"/>
          <p14:tracePt t="48699" x="7481888" y="2128838"/>
          <p14:tracePt t="48703" x="7443788" y="2128838"/>
          <p14:tracePt t="48775" x="7105650" y="2143125"/>
          <p14:tracePt t="48780" x="7081838" y="2143125"/>
          <p14:tracePt t="48789" x="7053263" y="2143125"/>
          <p14:tracePt t="48796" x="6986588" y="2143125"/>
          <p14:tracePt t="48812" x="6891338" y="2143125"/>
          <p14:tracePt t="48841" x="6672263" y="2152650"/>
          <p14:tracePt t="48847" x="6648450" y="2162175"/>
          <p14:tracePt t="48858" x="6591300" y="2162175"/>
          <p14:tracePt t="48861" x="6534150" y="2166938"/>
          <p14:tracePt t="48906" x="6315075" y="2185988"/>
          <p14:tracePt t="48910" x="6257925" y="2185988"/>
          <p14:tracePt t="48916" x="6191250" y="2195513"/>
          <p14:tracePt t="48934" x="6110288" y="2200275"/>
          <p14:tracePt t="48939" x="6081713" y="2200275"/>
          <p14:tracePt t="48994" x="5672138" y="2233613"/>
          <p14:tracePt t="48999" x="5595938" y="2233613"/>
          <p14:tracePt t="49032" x="5395913" y="2252663"/>
          <p14:tracePt t="49036" x="5310188" y="2252663"/>
          <p14:tracePt t="49046" x="5233988" y="2252663"/>
          <p14:tracePt t="49108" x="4829175" y="2252663"/>
          <p14:tracePt t="49113" x="4752975" y="2252663"/>
          <p14:tracePt t="49119" x="4724400" y="2252663"/>
          <p14:tracePt t="49130" x="4638675" y="2252663"/>
          <p14:tracePt t="49136" x="4562475" y="2252663"/>
          <p14:tracePt t="49140" x="4543425" y="2252663"/>
          <p14:tracePt t="49166" x="4371975" y="2252663"/>
          <p14:tracePt t="49172" x="4305300" y="2252663"/>
          <p14:tracePt t="49191" x="4205288" y="2252663"/>
          <p14:tracePt t="49218" x="4014788" y="2252663"/>
          <p14:tracePt t="49282" x="3562350" y="2233613"/>
          <p14:tracePt t="49295" x="3543300" y="2233613"/>
          <p14:tracePt t="49300" x="3524250" y="2233613"/>
          <p14:tracePt t="49347" x="3348038" y="2219325"/>
          <p14:tracePt t="49352" x="3309938" y="2214563"/>
          <p14:tracePt t="49431" x="3043238" y="2209800"/>
          <p14:tracePt t="49435" x="3014663" y="2209800"/>
          <p14:tracePt t="49440" x="2986088" y="2209800"/>
          <p14:tracePt t="49476" x="2857500" y="2209800"/>
          <p14:tracePt t="49561" x="2409825" y="2209800"/>
          <p14:tracePt t="49592" x="2300288" y="2209800"/>
          <p14:tracePt t="49602" x="2271713" y="2209800"/>
          <p14:tracePt t="49608" x="2243138" y="2209800"/>
          <p14:tracePt t="49613" x="2214563" y="2209800"/>
          <p14:tracePt t="49642" x="2105025" y="2209800"/>
          <p14:tracePt t="49677" x="1971675" y="2209800"/>
          <p14:tracePt t="49681" x="1914525" y="2209800"/>
          <p14:tracePt t="49687" x="1866900" y="2209800"/>
          <p14:tracePt t="49703" x="1762125" y="2209800"/>
          <p14:tracePt t="49760" x="1519238" y="2200275"/>
          <p14:tracePt t="49765" x="1471613" y="2195513"/>
          <p14:tracePt t="49769" x="1428750" y="2195513"/>
          <p14:tracePt t="49777" x="1390650" y="2195513"/>
          <p14:tracePt t="49784" x="1352550" y="2195513"/>
          <p14:tracePt t="49846" x="1243013" y="2195513"/>
          <p14:tracePt t="49899" x="1104900" y="2195513"/>
          <p14:tracePt t="49904" x="1085850" y="2195513"/>
          <p14:tracePt t="49913" x="1057275" y="2195513"/>
          <p14:tracePt t="49921" x="1042988" y="2195513"/>
          <p14:tracePt t="49982" x="981075" y="2195513"/>
          <p14:tracePt t="50047" x="938213" y="2190750"/>
          <p14:tracePt t="50093" x="904875" y="2185988"/>
          <p14:tracePt t="50098" x="895350" y="2185988"/>
          <p14:tracePt t="50109" x="885825" y="2185988"/>
          <p14:tracePt t="50113" x="881063" y="2185988"/>
          <p14:tracePt t="50183" x="852488" y="2185988"/>
          <p14:tracePt t="50212" x="838200" y="2185988"/>
          <p14:tracePt t="50233" x="809625" y="2195513"/>
          <p14:tracePt t="50235" x="800100" y="2200275"/>
          <p14:tracePt t="50279" x="790575" y="2205038"/>
          <p14:tracePt t="50327" x="766763" y="2219325"/>
          <p14:tracePt t="50358" x="762000" y="2233613"/>
          <p14:tracePt t="50362" x="757238" y="2233613"/>
          <p14:tracePt t="50413" x="728663" y="2257425"/>
          <p14:tracePt t="50417" x="723900" y="2262188"/>
          <p14:tracePt t="50447" x="714375" y="2276475"/>
          <p14:tracePt t="50470" x="714375" y="2281238"/>
          <p14:tracePt t="50515" x="714375" y="2319338"/>
          <p14:tracePt t="50526" x="714375" y="2324100"/>
          <p14:tracePt t="50665" x="719138" y="2357438"/>
          <p14:tracePt t="50689" x="728663" y="2371725"/>
          <p14:tracePt t="50748" x="738188" y="2386013"/>
          <p14:tracePt t="50752" x="742950" y="2386013"/>
          <p14:tracePt t="50829" x="747713" y="2390775"/>
          <p14:tracePt t="50899" x="909638" y="2462213"/>
          <p14:tracePt t="50903" x="928688" y="2466975"/>
          <p14:tracePt t="50909" x="947738" y="2471738"/>
          <p14:tracePt t="50942" x="1009650" y="2495550"/>
          <p14:tracePt t="50971" x="1071563" y="2514600"/>
          <p14:tracePt t="51018" x="1200150" y="2538413"/>
          <p14:tracePt t="51063" x="1343025" y="2566988"/>
          <p14:tracePt t="51071" x="1362075" y="2571750"/>
          <p14:tracePt t="51075" x="1385888" y="2576513"/>
          <p14:tracePt t="51082" x="1419225" y="2590800"/>
          <p14:tracePt t="51143" x="1690688" y="2643188"/>
          <p14:tracePt t="51203" x="1914525" y="2681288"/>
          <p14:tracePt t="51212" x="1957388" y="2690813"/>
          <p14:tracePt t="51234" x="2128838" y="2695575"/>
          <p14:tracePt t="51265" x="2366963" y="2695575"/>
          <p14:tracePt t="51273" x="2405063" y="2695575"/>
          <p14:tracePt t="51289" x="2495550" y="2695575"/>
          <p14:tracePt t="51295" x="2524125" y="2695575"/>
          <p14:tracePt t="51315" x="2609850" y="2695575"/>
          <p14:tracePt t="51347" x="2728913" y="2695575"/>
          <p14:tracePt t="51400" x="2938463" y="2667000"/>
          <p14:tracePt t="51433" x="3033713" y="2662238"/>
          <p14:tracePt t="51439" x="3043238" y="2662238"/>
          <p14:tracePt t="51482" x="3052763" y="2662238"/>
          <p14:tracePt t="51547" x="3057525" y="2662238"/>
          <p14:tracePt t="51792" x="3052763" y="2662238"/>
          <p14:tracePt t="51814" x="3043238" y="2657475"/>
          <p14:tracePt t="51870" x="2981325" y="2652713"/>
          <p14:tracePt t="51932" x="2890838" y="2652713"/>
          <p14:tracePt t="51994" x="2743200" y="2638425"/>
          <p14:tracePt t="52057" x="2600325" y="2638425"/>
          <p14:tracePt t="52112" x="2519363" y="2638425"/>
          <p14:tracePt t="52191" x="2414588" y="2643188"/>
          <p14:tracePt t="52217" x="2400300" y="2647950"/>
          <p14:tracePt t="52246" x="2386013" y="2647950"/>
          <p14:tracePt t="52905" x="2438400" y="2667000"/>
          <p14:tracePt t="52954" x="2595563" y="2700338"/>
          <p14:tracePt t="53002" x="2890838" y="2743200"/>
          <p14:tracePt t="53012" x="2914650" y="2743200"/>
          <p14:tracePt t="53018" x="2933700" y="2743200"/>
          <p14:tracePt t="53054" x="2967038" y="2743200"/>
          <p14:tracePt t="53060" x="2971800" y="2743200"/>
          <p14:tracePt t="53070" x="2976563" y="2743200"/>
          <p14:tracePt t="53132" x="3014663" y="2743200"/>
          <p14:tracePt t="53142" x="3019425" y="2743200"/>
          <p14:tracePt t="53181" x="3033713" y="2743200"/>
          <p14:tracePt t="53200" x="3043238" y="2743200"/>
          <p14:tracePt t="53204" x="3048000" y="2743200"/>
          <p14:tracePt t="53266" x="3071813" y="2743200"/>
          <p14:tracePt t="53299" x="3076575" y="2743200"/>
          <p14:tracePt t="53349" x="3100388" y="2738438"/>
          <p14:tracePt t="53360" x="3109913" y="2738438"/>
          <p14:tracePt t="53459" x="3190875" y="2728913"/>
          <p14:tracePt t="53525" x="3228975" y="2719388"/>
          <p14:tracePt t="53529" x="3233738" y="2719388"/>
          <p14:tracePt t="53550" x="3252788" y="2714625"/>
          <p14:tracePt t="53597" x="3267075" y="2709863"/>
          <p14:tracePt t="53668" x="3281363" y="2700338"/>
          <p14:tracePt t="53717" x="3286125" y="2700338"/>
          <p14:tracePt t="53766" x="3300413" y="2700338"/>
          <p14:tracePt t="53819" x="3333750" y="2690813"/>
          <p14:tracePt t="53825" x="3367088" y="2676525"/>
          <p14:tracePt t="53874" x="3524250" y="2633663"/>
          <p14:tracePt t="53908" x="3581400" y="2614613"/>
          <p14:tracePt t="53914" x="3581400" y="2609850"/>
          <p14:tracePt t="53917" x="3586163" y="2609850"/>
          <p14:tracePt t="53924" x="3590925" y="2605088"/>
          <p14:tracePt t="53949" x="3605213" y="2605088"/>
          <p14:tracePt t="53953" x="3609975" y="2605088"/>
          <p14:tracePt t="54000" x="3657600" y="2595563"/>
          <p14:tracePt t="54062" x="3714750" y="2586038"/>
          <p14:tracePt t="54088" x="3757613" y="2586038"/>
          <p14:tracePt t="54093" x="3776663" y="2586038"/>
          <p14:tracePt t="54098" x="3790950" y="2581275"/>
          <p14:tracePt t="54119" x="3824288" y="2581275"/>
          <p14:tracePt t="54129" x="3829050" y="2576513"/>
          <p14:tracePt t="54140" x="3833813" y="2576513"/>
          <p14:tracePt t="54228" x="3838575" y="2576513"/>
          <p14:tracePt t="54344" x="3848100" y="2581275"/>
          <p14:tracePt t="54410" x="3852863" y="2595563"/>
          <p14:tracePt t="54416" x="3857625" y="2595563"/>
          <p14:tracePt t="54422" x="3857625" y="2600325"/>
          <p14:tracePt t="54612" x="3862388" y="2600325"/>
          <p14:tracePt t="54733" x="3876675" y="2605088"/>
          <p14:tracePt t="54796" x="3943350" y="2633663"/>
          <p14:tracePt t="54837" x="3971925" y="2647950"/>
          <p14:tracePt t="54878" x="3990975" y="2652713"/>
          <p14:tracePt t="54945" x="4033838" y="2667000"/>
          <p14:tracePt t="54977" x="4076700" y="2671763"/>
          <p14:tracePt t="54999" x="4095750" y="2671763"/>
          <p14:tracePt t="55025" x="4100513" y="2671763"/>
          <p14:tracePt t="55067" x="4105275" y="2671763"/>
          <p14:tracePt t="55149" x="4143375" y="2676525"/>
          <p14:tracePt t="55294" x="4148138" y="2676525"/>
          <p14:tracePt t="55517" x="4162425" y="2676525"/>
          <p14:tracePt t="55546" x="4176713" y="2676525"/>
          <p14:tracePt t="55601" x="4219575" y="2676525"/>
          <p14:tracePt t="55686" x="4424363" y="2676525"/>
          <p14:tracePt t="55749" x="4505325" y="2676525"/>
          <p14:tracePt t="55756" x="4533900" y="2676525"/>
          <p14:tracePt t="55786" x="4586288" y="2676525"/>
          <p14:tracePt t="55820" x="4633913" y="2676525"/>
          <p14:tracePt t="55874" x="4948238" y="2671763"/>
          <p14:tracePt t="55877" x="4967288" y="2671763"/>
          <p14:tracePt t="55883" x="4991100" y="2667000"/>
          <p14:tracePt t="55891" x="5010150" y="2667000"/>
          <p14:tracePt t="55932" x="5133975" y="2662238"/>
          <p14:tracePt t="55936" x="5162550" y="2662238"/>
          <p14:tracePt t="55978" x="5334000" y="2662238"/>
          <p14:tracePt t="55983" x="5367338" y="2662238"/>
          <p14:tracePt t="56065" x="5481638" y="2662238"/>
          <p14:tracePt t="56111" x="5605463" y="2662238"/>
          <p14:tracePt t="56116" x="5634038" y="2662238"/>
          <p14:tracePt t="56124" x="5648325" y="2662238"/>
          <p14:tracePt t="56143" x="5672138" y="2657475"/>
          <p14:tracePt t="56361" x="5657850" y="2690813"/>
          <p14:tracePt t="56479" x="5314950" y="2786063"/>
          <p14:tracePt t="56530" x="5195888" y="2800350"/>
          <p14:tracePt t="56608" x="4652963" y="2847975"/>
          <p14:tracePt t="56701" x="3633788" y="2928938"/>
          <p14:tracePt t="56795" x="2857500" y="3033713"/>
          <p14:tracePt t="56799" x="2762250" y="3052763"/>
          <p14:tracePt t="56813" x="2633663" y="3071813"/>
          <p14:tracePt t="56873" x="2162175" y="3209925"/>
          <p14:tracePt t="56882" x="2138363" y="3214688"/>
          <p14:tracePt t="56940" x="1957388" y="3271838"/>
          <p14:tracePt t="56950" x="1947863" y="3276600"/>
          <p14:tracePt t="56955" x="1938338" y="3286125"/>
          <p14:tracePt t="56964" x="1928813" y="3290888"/>
          <p14:tracePt t="56984" x="1914525" y="3295650"/>
          <p14:tracePt t="57059" x="1847850" y="3324225"/>
          <p14:tracePt t="57141" x="1762125" y="3352800"/>
          <p14:tracePt t="57248" x="1714500" y="3352800"/>
          <p14:tracePt t="57295" x="1685925" y="3352800"/>
          <p14:tracePt t="57321" x="1657350" y="3338513"/>
          <p14:tracePt t="57326" x="1647825" y="3338513"/>
          <p14:tracePt t="57345" x="1614488" y="3324225"/>
          <p14:tracePt t="57404" x="1538288" y="3290888"/>
          <p14:tracePt t="57455" x="1528763" y="3281363"/>
          <p14:tracePt t="57512" x="1514475" y="3276600"/>
          <p14:tracePt t="57559" x="1509713" y="3271838"/>
          <p14:tracePt t="57607" x="1504950" y="3257550"/>
          <p14:tracePt t="57907" x="1519238" y="3257550"/>
          <p14:tracePt t="57983" x="1647825" y="3262313"/>
          <p14:tracePt t="58088" x="1809750" y="3267075"/>
          <p14:tracePt t="58095" x="1814513" y="3267075"/>
          <p14:tracePt t="58143" x="1828800" y="3267075"/>
          <p14:tracePt t="58146" x="1838325" y="3267075"/>
          <p14:tracePt t="58173" x="1852613" y="3267075"/>
          <p14:tracePt t="58282" x="1876425" y="3267075"/>
          <p14:tracePt t="58413" x="1947863" y="3267075"/>
          <p14:tracePt t="58420" x="1952625" y="3262313"/>
          <p14:tracePt t="58426" x="1962150" y="3262313"/>
          <p14:tracePt t="58432" x="1971675" y="3257550"/>
          <p14:tracePt t="58467" x="2019300" y="3248025"/>
          <p14:tracePt t="58471" x="2047875" y="3248025"/>
          <p14:tracePt t="58480" x="2057400" y="3243263"/>
          <p14:tracePt t="58509" x="2114550" y="3224213"/>
          <p14:tracePt t="58515" x="2119313" y="3224213"/>
          <p14:tracePt t="58526" x="2124075" y="3219450"/>
          <p14:tracePt t="58534" x="2128838" y="3219450"/>
          <p14:tracePt t="58636" x="2152650" y="3205163"/>
          <p14:tracePt t="58698" x="2190750" y="3176588"/>
          <p14:tracePt t="58719" x="2200275" y="3167063"/>
          <p14:tracePt t="58778" x="2205038" y="3162300"/>
          <p14:tracePt t="58797" x="2205038" y="3157538"/>
          <p14:tracePt t="59118" x="2205038" y="3167063"/>
          <p14:tracePt t="59298" x="2362200" y="3048000"/>
          <p14:tracePt t="59312" x="2376488" y="3028950"/>
          <p14:tracePt t="59316" x="2386013" y="3014663"/>
          <p14:tracePt t="59376" x="2438400" y="2924175"/>
          <p14:tracePt t="59388" x="2438400" y="2914650"/>
          <p14:tracePt t="59393" x="2443163" y="2900363"/>
          <p14:tracePt t="59404" x="2447925" y="2886075"/>
          <p14:tracePt t="59514" x="2462213" y="2833688"/>
          <p14:tracePt t="59775" x="2414588" y="2900363"/>
          <p14:tracePt t="59786" x="2409825" y="2909888"/>
          <p14:tracePt t="59789" x="2405063" y="2924175"/>
          <p14:tracePt t="59796" x="2400300" y="2947988"/>
          <p14:tracePt t="59865" x="2386013" y="3048000"/>
          <p14:tracePt t="59869" x="2386013" y="3062288"/>
          <p14:tracePt t="59891" x="2386013" y="3100388"/>
          <p14:tracePt t="59942" x="2376488" y="3233738"/>
          <p14:tracePt t="60013" x="2376488" y="3338513"/>
          <p14:tracePt t="60088" x="2409825" y="3400425"/>
          <p14:tracePt t="60159" x="2495550" y="3386138"/>
          <p14:tracePt t="60195" x="2590800" y="3386138"/>
          <p14:tracePt t="60249" x="2938463" y="3381375"/>
          <p14:tracePt t="60282" x="3205163" y="3381375"/>
          <p14:tracePt t="60285" x="3271838" y="3381375"/>
          <p14:tracePt t="60294" x="3348038" y="3381375"/>
          <p14:tracePt t="60302" x="3405188" y="3381375"/>
          <p14:tracePt t="60361" x="3929063" y="3381375"/>
          <p14:tracePt t="60412" x="4281488" y="3371850"/>
          <p14:tracePt t="60422" x="4333875" y="3371850"/>
          <p14:tracePt t="60430" x="4391025" y="3371850"/>
          <p14:tracePt t="60449" x="4524375" y="3371850"/>
          <p14:tracePt t="60477" x="4657725" y="3371850"/>
          <p14:tracePt t="60480" x="4695825" y="3371850"/>
          <p14:tracePt t="60499" x="4776788" y="3371850"/>
          <p14:tracePt t="60502" x="4814888" y="3371850"/>
          <p14:tracePt t="60511" x="4872038" y="3371850"/>
          <p14:tracePt t="60532" x="4986338" y="3371850"/>
          <p14:tracePt t="60590" x="5205413" y="3371850"/>
          <p14:tracePt t="60595" x="5238750" y="3371850"/>
          <p14:tracePt t="60620" x="5348288" y="3371850"/>
          <p14:tracePt t="60625" x="5386388" y="3371850"/>
          <p14:tracePt t="60638" x="5453063" y="3371850"/>
          <p14:tracePt t="60651" x="5476875" y="3371850"/>
          <p14:tracePt t="60674" x="5614988" y="3371850"/>
          <p14:tracePt t="60682" x="5657850" y="3371850"/>
          <p14:tracePt t="60689" x="5705475" y="3371850"/>
          <p14:tracePt t="60697" x="5719763" y="3371850"/>
          <p14:tracePt t="60715" x="5767388" y="3362325"/>
          <p14:tracePt t="60719" x="5805488" y="3362325"/>
          <p14:tracePt t="60728" x="5834063" y="3362325"/>
          <p14:tracePt t="60749" x="5905500" y="3357563"/>
          <p14:tracePt t="60796" x="6229350" y="3362325"/>
          <p14:tracePt t="60803" x="6296025" y="3362325"/>
          <p14:tracePt t="60815" x="6348413" y="3362325"/>
          <p14:tracePt t="60873" x="6572250" y="3362325"/>
          <p14:tracePt t="60933" x="6777038" y="3352800"/>
          <p14:tracePt t="60938" x="6791325" y="3348038"/>
          <p14:tracePt t="60946" x="6815138" y="3348038"/>
          <p14:tracePt t="60965" x="6843713" y="3343275"/>
          <p14:tracePt t="60968" x="6867525" y="3343275"/>
          <p14:tracePt t="60986" x="6905625" y="3343275"/>
          <p14:tracePt t="61035" x="6934200" y="3338513"/>
          <p14:tracePt t="61076" x="7162800" y="3338513"/>
          <p14:tracePt t="61078" x="7229475" y="3338513"/>
          <p14:tracePt t="61100" x="7362825" y="3338513"/>
          <p14:tracePt t="61105" x="7410450" y="3338513"/>
          <p14:tracePt t="61112" x="7439025" y="3338513"/>
          <p14:tracePt t="61158" x="7491413" y="3338513"/>
          <p14:tracePt t="61391" x="7439025" y="3338513"/>
          <p14:tracePt t="61394" x="7415213" y="3338513"/>
          <p14:tracePt t="61442" x="7272338" y="3338513"/>
          <p14:tracePt t="61509" x="6834188" y="3338513"/>
          <p14:tracePt t="61515" x="6757988" y="3338513"/>
          <p14:tracePt t="61526" x="6681788" y="3338513"/>
          <p14:tracePt t="61532" x="6596063" y="3343275"/>
          <p14:tracePt t="61594" x="5981700" y="3371850"/>
          <p14:tracePt t="61598" x="5881688" y="3371850"/>
          <p14:tracePt t="61607" x="5795963" y="3371850"/>
          <p14:tracePt t="61627" x="5481638" y="3371850"/>
          <p14:tracePt t="61645" x="5262563" y="3371850"/>
          <p14:tracePt t="61656" x="5157788" y="3371850"/>
          <p14:tracePt t="61665" x="4967288" y="3381375"/>
          <p14:tracePt t="61673" x="4881563" y="3390900"/>
          <p14:tracePt t="61686" x="4786313" y="3390900"/>
          <p14:tracePt t="61706" x="4471988" y="3395663"/>
          <p14:tracePt t="61756" x="3790950" y="3419475"/>
          <p14:tracePt t="61762" x="3724275" y="3419475"/>
          <p14:tracePt t="61769" x="3600450" y="3419475"/>
          <p14:tracePt t="61796" x="3490913" y="3419475"/>
          <p14:tracePt t="61799" x="3476625" y="3419475"/>
          <p14:tracePt t="61809" x="3462338" y="3419475"/>
          <p14:tracePt t="61829" x="3414713" y="3419475"/>
          <p14:tracePt t="61876" x="3324225" y="3409950"/>
          <p14:tracePt t="61941" x="3224213" y="3405188"/>
          <p14:tracePt t="61992" x="3190875" y="3395663"/>
          <p14:tracePt t="62044" x="3067050" y="3352800"/>
          <p14:tracePt t="62050" x="3043238" y="3343275"/>
          <p14:tracePt t="62060" x="3033713" y="3333750"/>
          <p14:tracePt t="62066" x="3028950" y="3333750"/>
          <p14:tracePt t="62073" x="3019425" y="3328988"/>
          <p14:tracePt t="62098" x="3014663" y="3324225"/>
          <p14:tracePt t="62106" x="3009900" y="3319463"/>
          <p14:tracePt t="62111" x="3005138" y="3314700"/>
          <p14:tracePt t="62170" x="2962275" y="3281363"/>
          <p14:tracePt t="62196" x="2943225" y="3257550"/>
          <p14:tracePt t="62250" x="2762250" y="3157538"/>
          <p14:tracePt t="62261" x="2747963" y="3143250"/>
          <p14:tracePt t="62267" x="2733675" y="3138488"/>
          <p14:tracePt t="62298" x="2705100" y="3114675"/>
          <p14:tracePt t="62308" x="2700338" y="3109913"/>
          <p14:tracePt t="62376" x="2686050" y="3081338"/>
          <p14:tracePt t="62382" x="2681288" y="3076575"/>
          <p14:tracePt t="62442" x="2652713" y="3038475"/>
          <p14:tracePt t="62449" x="2647950" y="3033713"/>
          <p14:tracePt t="62459" x="2647950" y="3028950"/>
          <p14:tracePt t="62465" x="2643188" y="3024188"/>
          <p14:tracePt t="62469" x="2638425" y="3019425"/>
          <p14:tracePt t="62492" x="2619375" y="3009900"/>
          <p14:tracePt t="62497" x="2614613" y="3005138"/>
          <p14:tracePt t="62531" x="2609850" y="3000375"/>
          <p14:tracePt t="62731" x="2547938" y="3014663"/>
          <p14:tracePt t="62738" x="2543175" y="3014663"/>
          <p14:tracePt t="62782" x="2538413" y="3024188"/>
          <p14:tracePt t="62857" x="2528888" y="3033713"/>
          <p14:tracePt t="62962" x="2514600" y="3071813"/>
          <p14:tracePt t="62992" x="2514600" y="3081338"/>
          <p14:tracePt t="63092" x="2514600" y="3086100"/>
          <p14:tracePt t="63134" x="2528888" y="3086100"/>
          <p14:tracePt t="63183" x="2562225" y="3086100"/>
          <p14:tracePt t="63230" x="2571750" y="3081338"/>
          <p14:tracePt t="63280" x="2576513" y="3081338"/>
          <p14:tracePt t="63340" x="2581275" y="3071813"/>
          <p14:tracePt t="63401" x="2586038" y="3067050"/>
          <p14:tracePt t="63484" x="2586038" y="3071813"/>
          <p14:tracePt t="63531" x="2581275" y="3128963"/>
          <p14:tracePt t="63587" x="2571750" y="3148013"/>
          <p14:tracePt t="63643" x="2566988" y="3162300"/>
          <p14:tracePt t="63648" x="2566988" y="3171825"/>
          <p14:tracePt t="63712" x="2552700" y="3195638"/>
          <p14:tracePt t="63795" x="2543175" y="3209925"/>
          <p14:tracePt t="63905" x="2528888" y="3209925"/>
          <p14:tracePt t="63911" x="2524125" y="3209925"/>
          <p14:tracePt t="63962" x="2519363" y="3209925"/>
          <p14:tracePt t="64014" x="2471738" y="3176588"/>
          <p14:tracePt t="64128" x="2447925" y="3148013"/>
          <p14:tracePt t="64135" x="2443163" y="3138488"/>
          <p14:tracePt t="64233" x="2443163" y="3090863"/>
          <p14:tracePt t="64299" x="2447925" y="3057525"/>
          <p14:tracePt t="64313" x="2457450" y="3048000"/>
          <p14:tracePt t="64378" x="2481263" y="3019425"/>
          <p14:tracePt t="64383" x="2490788" y="3009900"/>
          <p14:tracePt t="64387" x="2495550" y="3009900"/>
          <p14:tracePt t="64419" x="2519363" y="2990850"/>
          <p14:tracePt t="64423" x="2524125" y="2986088"/>
          <p14:tracePt t="64466" x="2547938" y="2967038"/>
          <p14:tracePt t="64469" x="2552700" y="2962275"/>
          <p14:tracePt t="64497" x="2552700" y="2957513"/>
          <p14:tracePt t="64605" x="2586038" y="2933700"/>
          <p14:tracePt t="64638" x="2590800" y="2928938"/>
          <p14:tracePt t="64668" x="2600325" y="2924175"/>
          <p14:tracePt t="64674" x="2609850" y="2919413"/>
          <p14:tracePt t="64730" x="2614613" y="2914650"/>
          <p14:tracePt t="64773" x="2624138" y="2914650"/>
          <p14:tracePt t="64827" x="2633663" y="2909888"/>
          <p14:tracePt t="64946" x="2638425" y="2905125"/>
          <p14:tracePt t="65344" x="2638425" y="2924175"/>
          <p14:tracePt t="65372" x="2643188" y="2947988"/>
          <p14:tracePt t="65421" x="2643188" y="2962275"/>
          <p14:tracePt t="65445" x="2643188" y="2976563"/>
          <p14:tracePt t="65464" x="2643188" y="2990850"/>
          <p14:tracePt t="65493" x="2643188" y="3019425"/>
          <p14:tracePt t="65515" x="2643188" y="3048000"/>
          <p14:tracePt t="65644" x="2657475" y="3119438"/>
          <p14:tracePt t="65755" x="2662238" y="3186113"/>
          <p14:tracePt t="65782" x="2667000" y="3195638"/>
          <p14:tracePt t="65947" x="2667000" y="3205163"/>
          <p14:tracePt t="66106" x="2747963" y="3138488"/>
          <p14:tracePt t="66226" x="2900363" y="3133725"/>
          <p14:tracePt t="66231" x="2914650" y="3128963"/>
          <p14:tracePt t="66250" x="2933700" y="3128963"/>
          <p14:tracePt t="66328" x="3157538" y="3119438"/>
          <p14:tracePt t="66355" x="3195638" y="3119438"/>
          <p14:tracePt t="66434" x="3371850" y="3119438"/>
          <p14:tracePt t="66513" x="3814763" y="3152775"/>
          <p14:tracePt t="66553" x="4033838" y="3152775"/>
          <p14:tracePt t="66557" x="4062413" y="3152775"/>
          <p14:tracePt t="66564" x="4100513" y="3152775"/>
          <p14:tracePt t="66584" x="4219575" y="3152775"/>
          <p14:tracePt t="66593" x="4267200" y="3152775"/>
          <p14:tracePt t="66602" x="4305300" y="3152775"/>
          <p14:tracePt t="66624" x="4448175" y="3152775"/>
          <p14:tracePt t="66629" x="4491038" y="3152775"/>
          <p14:tracePt t="66639" x="4529138" y="3152775"/>
          <p14:tracePt t="66646" x="4567238" y="3152775"/>
          <p14:tracePt t="66659" x="4624388" y="3152775"/>
          <p14:tracePt t="66671" x="4648200" y="3152775"/>
          <p14:tracePt t="66676" x="4676775" y="3152775"/>
          <p14:tracePt t="66686" x="4705350" y="3157538"/>
          <p14:tracePt t="66690" x="4729163" y="3157538"/>
          <p14:tracePt t="66742" x="4995863" y="3167063"/>
          <p14:tracePt t="66748" x="5053013" y="3167063"/>
          <p14:tracePt t="66752" x="5081588" y="3167063"/>
          <p14:tracePt t="66783" x="5219700" y="3167063"/>
          <p14:tracePt t="66790" x="5248275" y="3167063"/>
          <p14:tracePt t="66797" x="5257800" y="3167063"/>
          <p14:tracePt t="66847" x="5448300" y="3167063"/>
          <p14:tracePt t="66858" x="5467350" y="3167063"/>
          <p14:tracePt t="66887" x="5595938" y="3167063"/>
          <p14:tracePt t="66893" x="5624513" y="3167063"/>
          <p14:tracePt t="66898" x="5629275" y="3167063"/>
          <p14:tracePt t="66908" x="5667375" y="3167063"/>
          <p14:tracePt t="66940" x="5672138" y="3167063"/>
          <p14:tracePt t="67133" x="5595938" y="3181350"/>
          <p14:tracePt t="67138" x="5572125" y="3190875"/>
          <p14:tracePt t="67181" x="5353050" y="3195638"/>
          <p14:tracePt t="67185" x="5295900" y="3195638"/>
          <p14:tracePt t="67249" x="4891088" y="3195638"/>
          <p14:tracePt t="67252" x="4843463" y="3195638"/>
          <p14:tracePt t="67260" x="4776788" y="3195638"/>
          <p14:tracePt t="67281" x="4691063" y="3195638"/>
          <p14:tracePt t="67284" x="4633913" y="3195638"/>
          <p14:tracePt t="67310" x="4486275" y="3195638"/>
          <p14:tracePt t="67316" x="4438650" y="3195638"/>
          <p14:tracePt t="67322" x="4400550" y="3195638"/>
          <p14:tracePt t="67328" x="4333875" y="3195638"/>
          <p14:tracePt t="67345" x="4238625" y="3195638"/>
          <p14:tracePt t="67383" x="4081463" y="3195638"/>
          <p14:tracePt t="67388" x="4062413" y="3195638"/>
          <p14:tracePt t="67409" x="4010025" y="3195638"/>
          <p14:tracePt t="67415" x="3990975" y="3195638"/>
          <p14:tracePt t="67420" x="3962400" y="3195638"/>
          <p14:tracePt t="67424" x="3933825" y="3195638"/>
          <p14:tracePt t="67525" x="3548063" y="3195638"/>
          <p14:tracePt t="67529" x="3533775" y="3195638"/>
          <p14:tracePt t="67579" x="3490913" y="3195638"/>
          <p14:tracePt t="67583" x="3481388" y="3195638"/>
          <p14:tracePt t="67593" x="3467100" y="3190875"/>
          <p14:tracePt t="67625" x="3386138" y="3181350"/>
          <p14:tracePt t="67630" x="3367088" y="3181350"/>
          <p14:tracePt t="67640" x="3352800" y="3176588"/>
          <p14:tracePt t="67644" x="3343275" y="3171825"/>
          <p14:tracePt t="67716" x="3271838" y="3152775"/>
          <p14:tracePt t="67745" x="3243263" y="3148013"/>
          <p14:tracePt t="67751" x="3214688" y="3143250"/>
          <p14:tracePt t="67811" x="3205163" y="3143250"/>
          <p14:tracePt t="67938" x="3157538" y="3143250"/>
          <p14:tracePt t="67999" x="3081338" y="3143250"/>
          <p14:tracePt t="68002" x="3062288" y="3152775"/>
          <p14:tracePt t="68028" x="3033713" y="3152775"/>
          <p14:tracePt t="68092" x="3019425" y="3152775"/>
          <p14:tracePt t="68280" x="3009900" y="3152775"/>
          <p14:tracePt t="68354" x="3000375" y="3152775"/>
          <p14:tracePt t="68763" x="3067050" y="3152775"/>
          <p14:tracePt t="68766" x="3076575" y="3152775"/>
          <p14:tracePt t="68789" x="3114675" y="3152775"/>
          <p14:tracePt t="68797" x="3124200" y="3152775"/>
          <p14:tracePt t="68940" x="3295650" y="3186113"/>
          <p14:tracePt t="69014" x="3314700" y="3190875"/>
          <p14:tracePt t="69128" x="3328988" y="3190875"/>
          <p14:tracePt t="69193" x="3390900" y="3195638"/>
          <p14:tracePt t="69198" x="3400425" y="3195638"/>
          <p14:tracePt t="69215" x="3405188" y="3195638"/>
          <p14:tracePt t="69278" x="3409950" y="3195638"/>
          <p14:tracePt t="69359" x="3457575" y="3195638"/>
          <p14:tracePt t="69383" x="3462338" y="3195638"/>
          <p14:tracePt t="69421" x="3529013" y="3195638"/>
          <p14:tracePt t="69476" x="3624263" y="3195638"/>
          <p14:tracePt t="69815" x="3638550" y="3195638"/>
          <p14:tracePt t="69868" x="3643313" y="3195638"/>
          <p14:tracePt t="69913" x="3676650" y="3195638"/>
          <p14:tracePt t="69916" x="3695700" y="3195638"/>
          <p14:tracePt t="69951" x="3743325" y="3195638"/>
          <p14:tracePt t="69956" x="3757613" y="3195638"/>
          <p14:tracePt t="69962" x="3767138" y="3195638"/>
          <p14:tracePt t="69971" x="3771900" y="3195638"/>
          <p14:tracePt t="69981" x="3781425" y="3195638"/>
          <p14:tracePt t="69986" x="3786188" y="3195638"/>
          <p14:tracePt t="70038" x="3819525" y="3195638"/>
          <p14:tracePt t="70093" x="3833813" y="3195638"/>
          <p14:tracePt t="70098" x="3843338" y="3195638"/>
          <p14:tracePt t="70106" x="3848100" y="3195638"/>
          <p14:tracePt t="70149" x="3857625" y="3195638"/>
          <p14:tracePt t="70200" x="3881438" y="3195638"/>
          <p14:tracePt t="70259" x="3919538" y="3195638"/>
          <p14:tracePt t="70945" x="3929063" y="3195638"/>
          <p14:tracePt t="70977" x="3981450" y="3195638"/>
          <p14:tracePt t="70982" x="4000500" y="3195638"/>
          <p14:tracePt t="70995" x="4029075" y="3195638"/>
          <p14:tracePt t="71023" x="4171950" y="3228975"/>
          <p14:tracePt t="71067" x="4314825" y="3243263"/>
          <p14:tracePt t="71071" x="4319588" y="3243263"/>
          <p14:tracePt t="71335" x="4333875" y="3243263"/>
          <p14:tracePt t="71368" x="4343400" y="3248025"/>
          <p14:tracePt t="71424" x="4386263" y="3248025"/>
          <p14:tracePt t="71481" x="4452938" y="3243263"/>
          <p14:tracePt t="71541" x="4619625" y="3205163"/>
          <p14:tracePt t="71554" x="4629150" y="3205163"/>
          <p14:tracePt t="71560" x="4643438" y="3200400"/>
          <p14:tracePt t="71579" x="4681538" y="3200400"/>
          <p14:tracePt t="71676" x="4686300" y="3248025"/>
          <p14:tracePt t="72119" x="4695825" y="3233738"/>
          <p14:tracePt t="72195" x="4695825" y="3224213"/>
          <p14:tracePt t="72616" x="4700588" y="3224213"/>
          <p14:tracePt t="72666" x="4714875" y="3224213"/>
          <p14:tracePt t="72766" x="4867275" y="3219450"/>
          <p14:tracePt t="72810" x="4895850" y="3219450"/>
          <p14:tracePt t="72846" x="4972050" y="3219450"/>
          <p14:tracePt t="72873" x="5091113" y="3219450"/>
          <p14:tracePt t="72947" x="5319713" y="3224213"/>
          <p14:tracePt t="73012" x="5414963" y="3224213"/>
          <p14:tracePt t="73064" x="5448300" y="3224213"/>
          <p14:tracePt t="73116" x="5467350" y="3224213"/>
          <p14:tracePt t="73156" x="5486400" y="3224213"/>
          <p14:tracePt t="73163" x="5491163" y="3224213"/>
          <p14:tracePt t="73170" x="5495925" y="3224213"/>
          <p14:tracePt t="73186" x="5510213" y="3224213"/>
          <p14:tracePt t="73232" x="5534025" y="3224213"/>
          <p14:tracePt t="73236" x="5538788" y="3224213"/>
          <p14:tracePt t="73265" x="5548313" y="3228975"/>
          <p14:tracePt t="73268" x="5562600" y="3228975"/>
          <p14:tracePt t="73298" x="5581650" y="3228975"/>
          <p14:tracePt t="73377" x="5595938" y="3228975"/>
          <p14:tracePt t="73383" x="5600700" y="3228975"/>
          <p14:tracePt t="73388" x="5605463" y="3228975"/>
          <p14:tracePt t="73415" x="5610225" y="3228975"/>
          <p14:tracePt t="73780" x="5629275" y="3228975"/>
          <p14:tracePt t="74581" x="5638800" y="3200400"/>
          <p14:tracePt t="74631" x="5648325" y="3195638"/>
          <p14:tracePt t="74934" x="5657850" y="3186113"/>
          <p14:tracePt t="74995" x="5662613" y="3181350"/>
          <p14:tracePt t="75199" x="5672138" y="3181350"/>
          <p14:tracePt t="75471" x="5695950" y="3181350"/>
          <p14:tracePt t="75611" x="5786438" y="3190875"/>
          <p14:tracePt t="75670" x="5800725" y="3190875"/>
          <p14:tracePt t="75749" x="5843588" y="3200400"/>
          <p14:tracePt t="75834" x="5929313" y="3219450"/>
          <p14:tracePt t="75839" x="5938838" y="3224213"/>
          <p14:tracePt t="75847" x="5953125" y="3224213"/>
          <p14:tracePt t="75856" x="5967413" y="3224213"/>
          <p14:tracePt t="75917" x="6029325" y="3228975"/>
          <p14:tracePt t="76000" x="6091238" y="3228975"/>
          <p14:tracePt t="76022" x="6124575" y="3228975"/>
          <p14:tracePt t="76160" x="6400800" y="3252788"/>
          <p14:tracePt t="76197" x="6477000" y="3281363"/>
          <p14:tracePt t="76243" x="6562725" y="3300413"/>
          <p14:tracePt t="76249" x="6572250" y="3300413"/>
          <p14:tracePt t="76283" x="6600825" y="3305175"/>
          <p14:tracePt t="76376" x="6781800" y="3314700"/>
          <p14:tracePt t="76497" x="6829425" y="3314700"/>
          <p14:tracePt t="76699" x="6838950" y="3309938"/>
          <p14:tracePt t="76738" x="6838950" y="3295650"/>
          <p14:tracePt t="76780" x="6838950" y="3290888"/>
          <p14:tracePt t="76889" x="6838950" y="3276600"/>
          <p14:tracePt t="77015" x="6838950" y="3252788"/>
          <p14:tracePt t="77017" x="6838950" y="3243263"/>
          <p14:tracePt t="77079" x="6829425" y="3224213"/>
          <p14:tracePt t="77157" x="6815138" y="3200400"/>
          <p14:tracePt t="77162" x="6810375" y="3190875"/>
          <p14:tracePt t="77222" x="6796088" y="3167063"/>
          <p14:tracePt t="77227" x="6796088" y="3162300"/>
          <p14:tracePt t="77265" x="6796088" y="3157538"/>
          <p14:tracePt t="77400" x="6791325" y="3157538"/>
          <p14:tracePt t="77545" x="6786563" y="3157538"/>
          <p14:tracePt t="77629" x="6777038" y="3162300"/>
          <p14:tracePt t="77636" x="6772275" y="3162300"/>
          <p14:tracePt t="77695" x="6767513" y="3167063"/>
          <p14:tracePt t="77731" x="6767513" y="3176588"/>
          <p14:tracePt t="77808" x="6762750" y="3214688"/>
          <p14:tracePt t="77810" x="6762750" y="3228975"/>
          <p14:tracePt t="77868" x="6762750" y="3252788"/>
          <p14:tracePt t="78123" x="6867525" y="3248025"/>
          <p14:tracePt t="78184" x="6891338" y="3233738"/>
          <p14:tracePt t="78280" x="6953250" y="3209925"/>
          <p14:tracePt t="78358" x="6967538" y="3205163"/>
          <p14:tracePt t="78386" x="6981825" y="3200400"/>
          <p14:tracePt t="78422" x="6981825" y="3195638"/>
          <p14:tracePt t="78525" x="6986588" y="3195638"/>
          <p14:tracePt t="79031" x="7019925" y="3195638"/>
          <p14:tracePt t="79057" x="7072313" y="3200400"/>
          <p14:tracePt t="79068" x="7086600" y="3205163"/>
          <p14:tracePt t="79075" x="7110413" y="3209925"/>
          <p14:tracePt t="79084" x="7124700" y="3209925"/>
          <p14:tracePt t="79086" x="7143750" y="3214688"/>
          <p14:tracePt t="79139" x="7234238" y="3219450"/>
          <p14:tracePt t="79258" x="7267575" y="3219450"/>
          <p14:tracePt t="79283" x="7291388" y="3219450"/>
          <p14:tracePt t="79328" x="7334250" y="3205163"/>
          <p14:tracePt t="79333" x="7339013" y="3205163"/>
          <p14:tracePt t="79589" x="7367588" y="3195638"/>
          <p14:tracePt t="79681" x="7405688" y="3176588"/>
          <p14:tracePt t="80231" x="7372350" y="3181350"/>
          <p14:tracePt t="80297" x="6991350" y="3190875"/>
          <p14:tracePt t="80335" x="6677025" y="3190875"/>
          <p14:tracePt t="80368" x="6348413" y="3190875"/>
          <p14:tracePt t="80374" x="6262688" y="3190875"/>
          <p14:tracePt t="80377" x="6157913" y="3190875"/>
          <p14:tracePt t="80386" x="6072188" y="3190875"/>
          <p14:tracePt t="80408" x="5772150" y="3190875"/>
          <p14:tracePt t="80457" x="5172075" y="3190875"/>
          <p14:tracePt t="80462" x="5086350" y="3190875"/>
          <p14:tracePt t="80470" x="4957763" y="3190875"/>
          <p14:tracePt t="80487" x="4729163" y="3190875"/>
          <p14:tracePt t="80488" x="4633913" y="3190875"/>
          <p14:tracePt t="80498" x="4486275" y="3190875"/>
          <p14:tracePt t="80552" x="3857625" y="3190875"/>
          <p14:tracePt t="80560" x="3790950" y="3190875"/>
          <p14:tracePt t="80565" x="3714750" y="3190875"/>
          <p14:tracePt t="80603" x="3476625" y="3190875"/>
          <p14:tracePt t="80649" x="3209925" y="3190875"/>
          <p14:tracePt t="80657" x="3171825" y="3190875"/>
          <p14:tracePt t="80667" x="3162300" y="3190875"/>
          <p14:tracePt t="80676" x="3133725" y="3190875"/>
          <p14:tracePt t="80682" x="3124200" y="3190875"/>
          <p14:tracePt t="80709" x="3038475" y="3167063"/>
          <p14:tracePt t="80715" x="3033713" y="3167063"/>
          <p14:tracePt t="80723" x="3000375" y="3157538"/>
          <p14:tracePt t="80729" x="2952750" y="3148013"/>
          <p14:tracePt t="80737" x="2938463" y="3143250"/>
          <p14:tracePt t="80746" x="2886075" y="3138488"/>
          <p14:tracePt t="80766" x="2786063" y="3119438"/>
          <p14:tracePt t="80800" x="2676525" y="3095625"/>
          <p14:tracePt t="80839" x="2395538" y="3038475"/>
          <p14:tracePt t="80845" x="2309813" y="3014663"/>
          <p14:tracePt t="80854" x="2238375" y="2995613"/>
          <p14:tracePt t="80876" x="2114550" y="2967038"/>
          <p14:tracePt t="80925" x="1919288" y="2900363"/>
          <p14:tracePt t="80934" x="1895475" y="2886075"/>
          <p14:tracePt t="80943" x="1862138" y="2867025"/>
          <p14:tracePt t="80966" x="1790700" y="2838450"/>
          <p14:tracePt t="81024" x="1633538" y="2762250"/>
          <p14:tracePt t="81034" x="1624013" y="2752725"/>
          <p14:tracePt t="81036" x="1614488" y="2743200"/>
          <p14:tracePt t="81128" x="1562100" y="2695575"/>
          <p14:tracePt t="81173" x="1552575" y="2690813"/>
          <p14:tracePt t="81222" x="1528763" y="2690813"/>
          <p14:tracePt t="81227" x="1524000" y="2690813"/>
          <p14:tracePt t="81234" x="1519238" y="2690813"/>
          <p14:tracePt t="81251" x="1500188" y="2690813"/>
          <p14:tracePt t="81298" x="1462088" y="2690813"/>
          <p14:tracePt t="81318" x="1452563" y="2690813"/>
          <p14:tracePt t="81341" x="1447800" y="2690813"/>
          <p14:tracePt t="81345" x="1438275" y="2690813"/>
          <p14:tracePt t="81356" x="1433513" y="2690813"/>
          <p14:tracePt t="81361" x="1428750" y="2690813"/>
          <p14:tracePt t="81369" x="1423988" y="2690813"/>
          <p14:tracePt t="81394" x="1409700" y="2695575"/>
          <p14:tracePt t="81396" x="1404938" y="2700338"/>
          <p14:tracePt t="81404" x="1400175" y="2705100"/>
          <p14:tracePt t="81425" x="1395413" y="2714625"/>
          <p14:tracePt t="81431" x="1390650" y="2714625"/>
          <p14:tracePt t="81441" x="1385888" y="2719388"/>
          <p14:tracePt t="81449" x="1371600" y="2728913"/>
          <p14:tracePt t="81461" x="1366838" y="2733675"/>
          <p14:tracePt t="81466" x="1366838" y="2743200"/>
          <p14:tracePt t="81530" x="1352550" y="2776538"/>
          <p14:tracePt t="81534" x="1352550" y="2781300"/>
          <p14:tracePt t="81609" x="1347788" y="2881313"/>
          <p14:tracePt t="81614" x="1347788" y="2890838"/>
          <p14:tracePt t="81624" x="1347788" y="2900363"/>
          <p14:tracePt t="81629" x="1347788" y="2914650"/>
          <p14:tracePt t="81648" x="1357313" y="2943225"/>
          <p14:tracePt t="81657" x="1362075" y="2952750"/>
          <p14:tracePt t="81671" x="1371600" y="2976563"/>
          <p14:tracePt t="81677" x="1376363" y="2986088"/>
          <p14:tracePt t="81683" x="1390650" y="3000375"/>
          <p14:tracePt t="81694" x="1395413" y="3009900"/>
          <p14:tracePt t="81699" x="1400175" y="3024188"/>
          <p14:tracePt t="81705" x="1409700" y="3038475"/>
          <p14:tracePt t="81730" x="1428750" y="3071813"/>
          <p14:tracePt t="81734" x="1438275" y="3086100"/>
          <p14:tracePt t="81743" x="1447800" y="3090863"/>
          <p14:tracePt t="81773" x="1500188" y="3124200"/>
          <p14:tracePt t="81782" x="1514475" y="3128963"/>
          <p14:tracePt t="81812" x="1543050" y="3152775"/>
          <p14:tracePt t="81841" x="1562100" y="3162300"/>
          <p14:tracePt t="81861" x="1585913" y="3171825"/>
          <p14:tracePt t="81921" x="1757363" y="3224213"/>
          <p14:tracePt t="81927" x="1776413" y="3224213"/>
          <p14:tracePt t="81934" x="1795463" y="3228975"/>
          <p14:tracePt t="81939" x="1809750" y="3228975"/>
          <p14:tracePt t="81964" x="1847850" y="3233738"/>
          <p14:tracePt t="81968" x="1862138" y="3233738"/>
          <p14:tracePt t="81977" x="1871663" y="3233738"/>
          <p14:tracePt t="81998" x="1900238" y="3219450"/>
          <p14:tracePt t="82025" x="1933575" y="3181350"/>
          <p14:tracePt t="82029" x="1952625" y="3171825"/>
          <p14:tracePt t="82048" x="1966913" y="3148013"/>
          <p14:tracePt t="82051" x="1976438" y="3138488"/>
          <p14:tracePt t="82104" x="2009775" y="3086100"/>
          <p14:tracePt t="82109" x="2014538" y="3076575"/>
          <p14:tracePt t="82118" x="2014538" y="3067050"/>
          <p14:tracePt t="82124" x="2019300" y="3057525"/>
          <p14:tracePt t="82140" x="2028825" y="3043238"/>
          <p14:tracePt t="82198" x="2043113" y="2986088"/>
          <p14:tracePt t="82280" x="2043113" y="2914650"/>
          <p14:tracePt t="82285" x="2038350" y="2909888"/>
          <p14:tracePt t="82328" x="2028825" y="2900363"/>
          <p14:tracePt t="82374" x="2005013" y="2895600"/>
          <p14:tracePt t="82419" x="1909763" y="2857500"/>
          <p14:tracePt t="82424" x="1885950" y="2847975"/>
          <p14:tracePt t="82435" x="1876425" y="2843213"/>
          <p14:tracePt t="82438" x="1862138" y="2838450"/>
          <p14:tracePt t="82483" x="1804988" y="2819400"/>
          <p14:tracePt t="82485" x="1800225" y="2814638"/>
          <p14:tracePt t="82529" x="1743075" y="2800350"/>
          <p14:tracePt t="82535" x="1728788" y="2790825"/>
          <p14:tracePt t="82578" x="1681163" y="2786063"/>
          <p14:tracePt t="82625" x="1638300" y="2786063"/>
          <p14:tracePt t="82627" x="1600200" y="2786063"/>
          <p14:tracePt t="82682" x="1481138" y="2781300"/>
          <p14:tracePt t="82703" x="1457325" y="2781300"/>
          <p14:tracePt t="82760" x="1414463" y="2781300"/>
          <p14:tracePt t="82764" x="1404938" y="2786063"/>
          <p14:tracePt t="82789" x="1362075" y="2795588"/>
          <p14:tracePt t="82794" x="1352550" y="2795588"/>
          <p14:tracePt t="82801" x="1338263" y="2800350"/>
          <p14:tracePt t="82843" x="1304925" y="2824163"/>
          <p14:tracePt t="82845" x="1300163" y="2828925"/>
          <p14:tracePt t="82901" x="1257300" y="2876550"/>
          <p14:tracePt t="82906" x="1257300" y="2881313"/>
          <p14:tracePt t="82935" x="1238250" y="2919413"/>
          <p14:tracePt t="82943" x="1233488" y="2933700"/>
          <p14:tracePt t="82949" x="1228725" y="2943225"/>
          <p14:tracePt t="82958" x="1228725" y="2962275"/>
          <p14:tracePt t="82966" x="1223963" y="2971800"/>
          <p14:tracePt t="82984" x="1214438" y="3000375"/>
          <p14:tracePt t="83008" x="1209675" y="3043238"/>
          <p14:tracePt t="83012" x="1209675" y="3052763"/>
          <p14:tracePt t="83064" x="1209675" y="3133725"/>
          <p14:tracePt t="83071" x="1209675" y="3143250"/>
          <p14:tracePt t="83076" x="1209675" y="3157538"/>
          <p14:tracePt t="83121" x="1214438" y="3209925"/>
          <p14:tracePt t="83127" x="1219200" y="3214688"/>
          <p14:tracePt t="83132" x="1219200" y="3224213"/>
          <p14:tracePt t="83199" x="1262063" y="3324225"/>
          <p14:tracePt t="83204" x="1271588" y="3343275"/>
          <p14:tracePt t="83249" x="1304925" y="3400425"/>
          <p14:tracePt t="83257" x="1309688" y="3414713"/>
          <p14:tracePt t="83291" x="1338263" y="3452813"/>
          <p14:tracePt t="83299" x="1343025" y="3467100"/>
          <p14:tracePt t="83306" x="1357313" y="3481388"/>
          <p14:tracePt t="83337" x="1366838" y="3500438"/>
          <p14:tracePt t="83381" x="1443038" y="3614738"/>
          <p14:tracePt t="83431" x="1524000" y="3786188"/>
          <p14:tracePt t="83484" x="1585913" y="3976688"/>
          <p14:tracePt t="83541" x="1643063" y="4191000"/>
          <p14:tracePt t="83611" x="1676400" y="4305300"/>
          <p14:tracePt t="83746" x="1676400" y="4300538"/>
          <p14:tracePt t="83775" x="1676400" y="4295775"/>
          <p14:tracePt t="83876" x="1676400" y="4291013"/>
          <p14:tracePt t="84051" x="1681163" y="4286250"/>
          <p14:tracePt t="84125" x="1681163" y="4257675"/>
          <p14:tracePt t="84291" x="1681163" y="4229100"/>
          <p14:tracePt t="84298" x="1681163" y="4219575"/>
          <p14:tracePt t="84306" x="1681163" y="4214813"/>
          <p14:tracePt t="84312" x="1685925" y="4210050"/>
          <p14:tracePt t="84317" x="1685925" y="4205288"/>
          <p14:tracePt t="84368" x="1690688" y="4205288"/>
          <p14:tracePt t="84466" x="1700213" y="4105275"/>
          <p14:tracePt t="84543" x="1695450" y="4081463"/>
          <p14:tracePt t="84564" x="1685925" y="4062413"/>
          <p14:tracePt t="84605" x="1662113" y="4038600"/>
          <p14:tracePt t="84608" x="1647825" y="4029075"/>
          <p14:tracePt t="84641" x="1585913" y="3986213"/>
          <p14:tracePt t="84648" x="1562100" y="3971925"/>
          <p14:tracePt t="84658" x="1528763" y="3952875"/>
          <p14:tracePt t="84666" x="1514475" y="3943350"/>
          <p14:tracePt t="84672" x="1490663" y="3933825"/>
          <p14:tracePt t="84683" x="1466850" y="3919538"/>
          <p14:tracePt t="84761" x="1371600" y="3881438"/>
          <p14:tracePt t="84876" x="1366838" y="3881438"/>
          <p14:tracePt t="85051" x="1852613" y="3771900"/>
          <p14:tracePt t="85140" x="2181225" y="3771900"/>
          <p14:tracePt t="85153" x="2185988" y="3771900"/>
          <p14:tracePt t="85218" x="2295525" y="3771900"/>
          <p14:tracePt t="85251" x="2381250" y="3776663"/>
          <p14:tracePt t="85299" x="2462213" y="3776663"/>
          <p14:tracePt t="85308" x="2500313" y="3781425"/>
          <p14:tracePt t="85315" x="2519363" y="3781425"/>
          <p14:tracePt t="85324" x="2543175" y="3781425"/>
          <p14:tracePt t="85362" x="2695575" y="3781425"/>
          <p14:tracePt t="85367" x="2728913" y="3781425"/>
          <p14:tracePt t="85378" x="2752725" y="3781425"/>
          <p14:tracePt t="85383" x="2781300" y="3781425"/>
          <p14:tracePt t="85444" x="3000375" y="3781425"/>
          <p14:tracePt t="85451" x="3019425" y="3781425"/>
          <p14:tracePt t="85457" x="3028950" y="3781425"/>
          <p14:tracePt t="85464" x="3038475" y="3781425"/>
          <p14:tracePt t="85526" x="3138488" y="3781425"/>
          <p14:tracePt t="85531" x="3167063" y="3781425"/>
          <p14:tracePt t="85549" x="3205163" y="3781425"/>
          <p14:tracePt t="85551" x="3233738" y="3781425"/>
          <p14:tracePt t="85624" x="3305175" y="3781425"/>
          <p14:tracePt t="85759" x="3514725" y="3781425"/>
          <p14:tracePt t="85812" x="3538538" y="3781425"/>
          <p14:tracePt t="85911" x="3605213" y="3776663"/>
          <p14:tracePt t="85978" x="3681413" y="3776663"/>
          <p14:tracePt t="85982" x="3686175" y="3776663"/>
          <p14:tracePt t="86060" x="3843338" y="3776663"/>
          <p14:tracePt t="86159" x="3914775" y="3776663"/>
          <p14:tracePt t="86249" x="3986213" y="3776663"/>
          <p14:tracePt t="86286" x="4010025" y="3776663"/>
          <p14:tracePt t="86387" x="4238625" y="3790950"/>
          <p14:tracePt t="86451" x="4291013" y="3790950"/>
          <p14:tracePt t="86457" x="4300538" y="3790950"/>
          <p14:tracePt t="86465" x="4319588" y="3795713"/>
          <p14:tracePt t="86470" x="4333875" y="3795713"/>
          <p14:tracePt t="86527" x="4391025" y="3810000"/>
          <p14:tracePt t="86555" x="4410075" y="3810000"/>
          <p14:tracePt t="86559" x="4419600" y="3814763"/>
          <p14:tracePt t="86578" x="4438650" y="3814763"/>
          <p14:tracePt t="86640" x="4443413" y="3814763"/>
          <p14:tracePt t="86730" x="4457700" y="3814763"/>
          <p14:tracePt t="86778" x="4467225" y="3814763"/>
          <p14:tracePt t="86885" x="4595813" y="3829050"/>
          <p14:tracePt t="86988" x="4657725" y="3829050"/>
          <p14:tracePt t="87060" x="4686300" y="3829050"/>
          <p14:tracePt t="87125" x="4729163" y="3829050"/>
          <p14:tracePt t="87160" x="4762500" y="3829050"/>
          <p14:tracePt t="87200" x="4795838" y="3829050"/>
          <p14:tracePt t="87225" x="4814888" y="3819525"/>
          <p14:tracePt t="87266" x="4848225" y="3819525"/>
          <p14:tracePt t="87545" x="4838700" y="3819525"/>
          <p14:tracePt t="87572" x="4819650" y="3814763"/>
          <p14:tracePt t="87635" x="4667250" y="3805238"/>
          <p14:tracePt t="87641" x="4629150" y="3805238"/>
          <p14:tracePt t="87652" x="4600575" y="3805238"/>
          <p14:tracePt t="87661" x="4581525" y="3805238"/>
          <p14:tracePt t="87667" x="4557713" y="3805238"/>
          <p14:tracePt t="87673" x="4538663" y="3805238"/>
          <p14:tracePt t="87701" x="4476750" y="3795713"/>
          <p14:tracePt t="87712" x="4443413" y="3790950"/>
          <p14:tracePt t="87735" x="4414838" y="3790950"/>
          <p14:tracePt t="87780" x="4362450" y="3786188"/>
          <p14:tracePt t="87817" x="4319588" y="3786188"/>
          <p14:tracePt t="87828" x="4305300" y="3786188"/>
          <p14:tracePt t="87832" x="4291013" y="3786188"/>
          <p14:tracePt t="87839" x="4276725" y="3786188"/>
          <p14:tracePt t="87862" x="4224338" y="3786188"/>
          <p14:tracePt t="87909" x="4186238" y="3786188"/>
          <p14:tracePt t="88259" x="4181475" y="3786188"/>
          <p14:tracePt t="88669" x="4205288" y="3786188"/>
          <p14:tracePt t="90471" x="4291013" y="3781425"/>
          <p14:tracePt t="90482" x="4295775" y="3781425"/>
          <p14:tracePt t="90487" x="4319588" y="3781425"/>
          <p14:tracePt t="90509" x="4357688" y="3781425"/>
          <p14:tracePt t="90515" x="4371975" y="3781425"/>
          <p14:tracePt t="90521" x="4386263" y="3781425"/>
          <p14:tracePt t="90532" x="4405313" y="3781425"/>
          <p14:tracePt t="90540" x="4414838" y="3781425"/>
          <p14:tracePt t="90549" x="4419600" y="3781425"/>
          <p14:tracePt t="90577" x="4438650" y="3781425"/>
          <p14:tracePt t="90634" x="4495800" y="3781425"/>
          <p14:tracePt t="90640" x="4505325" y="3781425"/>
          <p14:tracePt t="90654" x="4514850" y="3781425"/>
          <p14:tracePt t="90662" x="4519613" y="3781425"/>
          <p14:tracePt t="90696" x="4524375" y="3781425"/>
          <p14:tracePt t="90777" x="4700588" y="3781425"/>
          <p14:tracePt t="90820" x="4729163" y="3781425"/>
          <p14:tracePt t="90873" x="4814888" y="3781425"/>
          <p14:tracePt t="90880" x="4829175" y="3781425"/>
          <p14:tracePt t="90885" x="4833938" y="3781425"/>
          <p14:tracePt t="90896" x="4843463" y="3781425"/>
          <p14:tracePt t="91017" x="4852988" y="3781425"/>
          <p14:tracePt t="91046" x="4857750" y="3781425"/>
          <p14:tracePt t="91069" x="4862513" y="3781425"/>
          <p14:tracePt t="91120" x="4891088" y="3781425"/>
          <p14:tracePt t="91126" x="4910138" y="3781425"/>
          <p14:tracePt t="91149" x="4938713" y="3781425"/>
          <p14:tracePt t="91206" x="5029200" y="3781425"/>
          <p14:tracePt t="91257" x="5067300" y="3781425"/>
          <p14:tracePt t="91299" x="5100638" y="3781425"/>
          <p14:tracePt t="91348" x="5124450" y="3781425"/>
          <p14:tracePt t="91385" x="5157788" y="3781425"/>
          <p14:tracePt t="91450" x="5195888" y="3781425"/>
          <p14:tracePt t="91514" x="5219700" y="3781425"/>
          <p14:tracePt t="91573" x="5248275" y="3781425"/>
          <p14:tracePt t="92594" x="5262563" y="3781425"/>
          <p14:tracePt t="92662" x="5286375" y="3781425"/>
          <p14:tracePt t="92666" x="5291138" y="3781425"/>
          <p14:tracePt t="92674" x="5295900" y="3781425"/>
          <p14:tracePt t="92685" x="5300663" y="3781425"/>
          <p14:tracePt t="92733" x="5310188" y="3781425"/>
          <p14:tracePt t="92737" x="5314950" y="3781425"/>
          <p14:tracePt t="92746" x="5319713" y="3781425"/>
          <p14:tracePt t="92779" x="5329238" y="3781425"/>
          <p14:tracePt t="92785" x="5334000" y="3781425"/>
          <p14:tracePt t="92790" x="5338763" y="3781425"/>
          <p14:tracePt t="92977" x="5376863" y="3781425"/>
          <p14:tracePt t="92983" x="5381625" y="3781425"/>
          <p14:tracePt t="92989" x="5386388" y="3781425"/>
          <p14:tracePt t="93035" x="5410200" y="3781425"/>
          <p14:tracePt t="93042" x="5414963" y="3781425"/>
          <p14:tracePt t="93050" x="5434013" y="3781425"/>
          <p14:tracePt t="93099" x="5529263" y="3781425"/>
          <p14:tracePt t="93133" x="5605463" y="3776663"/>
          <p14:tracePt t="93216" x="5653088" y="3776663"/>
          <p14:tracePt t="93220" x="5657850" y="3776663"/>
          <p14:tracePt t="93268" x="5695950" y="3776663"/>
          <p14:tracePt t="93271" x="5705475" y="3776663"/>
          <p14:tracePt t="93327" x="5757863" y="3767138"/>
          <p14:tracePt t="93331" x="5762625" y="3767138"/>
          <p14:tracePt t="93433" x="5895975" y="3762375"/>
          <p14:tracePt t="93438" x="5900738" y="3762375"/>
          <p14:tracePt t="93463" x="5910263" y="3762375"/>
          <p14:tracePt t="93466" x="5915025" y="3762375"/>
          <p14:tracePt t="93479" x="5934075" y="3762375"/>
          <p14:tracePt t="93508" x="5972175" y="3762375"/>
          <p14:tracePt t="93514" x="5981700" y="3762375"/>
          <p14:tracePt t="93523" x="5991225" y="3767138"/>
          <p14:tracePt t="93531" x="6005513" y="3767138"/>
          <p14:tracePt t="93538" x="6015038" y="3767138"/>
          <p14:tracePt t="93544" x="6019800" y="3767138"/>
          <p14:tracePt t="93629" x="6024563" y="3767138"/>
          <p14:tracePt t="93751" x="6057900" y="3767138"/>
          <p14:tracePt t="93978" x="5705475" y="3786188"/>
          <p14:tracePt t="93983" x="5657850" y="3786188"/>
          <p14:tracePt t="94010" x="5543550" y="3786188"/>
          <p14:tracePt t="94014" x="5481638" y="3781425"/>
          <p14:tracePt t="94074" x="4953000" y="3752850"/>
          <p14:tracePt t="94080" x="4905375" y="3752850"/>
          <p14:tracePt t="94086" x="4848225" y="3752850"/>
          <p14:tracePt t="94094" x="4819650" y="3752850"/>
          <p14:tracePt t="94111" x="4733925" y="3752850"/>
          <p14:tracePt t="94158" x="4462463" y="3752850"/>
          <p14:tracePt t="94163" x="4405313" y="3752850"/>
          <p14:tracePt t="94170" x="4357688" y="3752850"/>
          <p14:tracePt t="94188" x="4281488" y="3752850"/>
          <p14:tracePt t="94247" x="4114800" y="3752850"/>
          <p14:tracePt t="94251" x="4105275" y="3752850"/>
          <p14:tracePt t="94279" x="4090988" y="3752850"/>
          <p14:tracePt t="94342" x="4081463" y="3752850"/>
          <p14:tracePt t="94377" x="4076700" y="3752850"/>
          <p14:tracePt t="94636" x="4300538" y="3748088"/>
          <p14:tracePt t="94651" x="4348163" y="3748088"/>
          <p14:tracePt t="94661" x="4467225" y="3748088"/>
          <p14:tracePt t="94667" x="4514850" y="3748088"/>
          <p14:tracePt t="94677" x="4572000" y="3748088"/>
          <p14:tracePt t="94683" x="4629150" y="3748088"/>
          <p14:tracePt t="94688" x="4676775" y="3748088"/>
          <p14:tracePt t="94697" x="4724400" y="3748088"/>
          <p14:tracePt t="94716" x="4829175" y="3748088"/>
          <p14:tracePt t="94721" x="4867275" y="3748088"/>
          <p14:tracePt t="94778" x="5091113" y="3762375"/>
          <p14:tracePt t="94785" x="5119688" y="3767138"/>
          <p14:tracePt t="94863" x="5410200" y="3786188"/>
          <p14:tracePt t="94910" x="5514975" y="3786188"/>
          <p14:tracePt t="94912" x="5519738" y="3786188"/>
          <p14:tracePt t="95345" x="5519738" y="3762375"/>
          <p14:tracePt t="95368" x="5514975" y="3733800"/>
          <p14:tracePt t="95403" x="5510213" y="3705225"/>
          <p14:tracePt t="95465" x="5510213" y="3671888"/>
          <p14:tracePt t="95469" x="5510213" y="3667125"/>
          <p14:tracePt t="95493" x="5505450" y="3648075"/>
          <p14:tracePt t="95546" x="5495925" y="3590925"/>
          <p14:tracePt t="95665" x="5476875" y="3524250"/>
          <p14:tracePt t="95702" x="5472113" y="3509963"/>
          <p14:tracePt t="95774" x="5438775" y="3457575"/>
          <p14:tracePt t="95854" x="5429250" y="3452813"/>
          <p14:tracePt t="96060" x="5338763" y="3448050"/>
          <p14:tracePt t="96247" x="5305425" y="3486150"/>
          <p14:tracePt t="96254" x="5305425" y="3490913"/>
          <p14:tracePt t="96277" x="5300663" y="3505200"/>
          <p14:tracePt t="96356" x="5291138" y="3552825"/>
          <p14:tracePt t="96362" x="5291138" y="3562350"/>
          <p14:tracePt t="96372" x="5291138" y="3571875"/>
          <p14:tracePt t="96378" x="5291138" y="3576638"/>
          <p14:tracePt t="96384" x="5291138" y="3581400"/>
          <p14:tracePt t="96423" x="5286375" y="3605213"/>
          <p14:tracePt t="96465" x="5286375" y="3619500"/>
          <p14:tracePt t="96560" x="5286375" y="3629025"/>
          <p14:tracePt t="96764" x="5300663" y="3638550"/>
          <p14:tracePt t="96899" x="5362575" y="3619500"/>
          <p14:tracePt t="96949" x="5376863" y="3619500"/>
          <p14:tracePt t="97009" x="5381625" y="3609975"/>
          <p14:tracePt t="97067" x="5414963" y="3586163"/>
          <p14:tracePt t="97093" x="5414963" y="3576638"/>
          <p14:tracePt t="97226" x="5438775" y="3548063"/>
          <p14:tracePt t="97230" x="5443538" y="3538538"/>
          <p14:tracePt t="97250" x="5448300" y="3529013"/>
          <p14:tracePt t="97319" x="5457825" y="3500438"/>
          <p14:tracePt t="97383" x="5457825" y="3490913"/>
          <p14:tracePt t="97388" x="5457825" y="3481388"/>
          <p14:tracePt t="97448" x="5457825" y="3471863"/>
          <p14:tracePt t="97676" x="5448300" y="3467100"/>
          <p14:tracePt t="97747" x="5434013" y="3467100"/>
          <p14:tracePt t="97797" x="5405438" y="3467100"/>
          <p14:tracePt t="97828" x="5391150" y="3467100"/>
          <p14:tracePt t="97830" x="5386388" y="3467100"/>
          <p14:tracePt t="97877" x="5376863" y="3467100"/>
          <p14:tracePt t="97956" x="5338763" y="3495675"/>
          <p14:tracePt t="98024" x="5329238" y="3509963"/>
          <p14:tracePt t="98028" x="5324475" y="3519488"/>
          <p14:tracePt t="98048" x="5319713" y="3529013"/>
          <p14:tracePt t="98089" x="5310188" y="3552825"/>
          <p14:tracePt t="98110" x="5305425" y="3562350"/>
          <p14:tracePt t="98117" x="5305425" y="3571875"/>
          <p14:tracePt t="98158" x="5295900" y="3605213"/>
          <p14:tracePt t="98201" x="5295900" y="3629025"/>
          <p14:tracePt t="98232" x="5295900" y="3671888"/>
          <p14:tracePt t="98296" x="5295900" y="3724275"/>
          <p14:tracePt t="98321" x="5295900" y="3743325"/>
          <p14:tracePt t="98385" x="5324475" y="3781425"/>
          <p14:tracePt t="98454" x="5343525" y="3800475"/>
          <p14:tracePt t="98500" x="5348288" y="3805238"/>
          <p14:tracePt t="98524" x="5353050" y="3805238"/>
          <p14:tracePt t="98578" x="5372100" y="3786188"/>
          <p14:tracePt t="98621" x="5391150" y="3757613"/>
          <p14:tracePt t="98640" x="5400675" y="3738563"/>
          <p14:tracePt t="98697" x="5410200" y="3686175"/>
          <p14:tracePt t="98702" x="5410200" y="3667125"/>
          <p14:tracePt t="98721" x="5410200" y="3638550"/>
          <p14:tracePt t="98781" x="5410200" y="3595688"/>
          <p14:tracePt t="98825" x="5410200" y="3576638"/>
          <p14:tracePt t="98904" x="5410200" y="3571875"/>
          <p14:tracePt t="98997" x="5400675" y="3571875"/>
          <p14:tracePt t="99040" x="5376863" y="3571875"/>
          <p14:tracePt t="99060" x="5362575" y="3576638"/>
          <p14:tracePt t="99121" x="5295900" y="3629025"/>
          <p14:tracePt t="99172" x="5276850" y="3662363"/>
          <p14:tracePt t="99264" x="5267325" y="3700463"/>
          <p14:tracePt t="99290" x="5267325" y="3709988"/>
          <p14:tracePt t="99458" x="5267325" y="3714750"/>
          <p14:tracePt t="99523" x="5291138" y="3714750"/>
          <p14:tracePt t="99574" x="5300663" y="3714750"/>
          <p14:tracePt t="99615" x="5319713" y="3709988"/>
          <p14:tracePt t="99655" x="5329238" y="3705225"/>
          <p14:tracePt t="99764" x="5334000" y="3681413"/>
          <p14:tracePt t="99811" x="5334000" y="3662363"/>
          <p14:tracePt t="100157" x="5329238" y="3695700"/>
          <p14:tracePt t="100211" x="5329238" y="3724275"/>
          <p14:tracePt t="100262" x="5329238" y="3733800"/>
          <p14:tracePt t="100307" x="5329238" y="3738563"/>
          <p14:tracePt t="100468" x="5343525" y="3719513"/>
          <p14:tracePt t="100547" x="5400675" y="3614738"/>
          <p14:tracePt t="100591" x="5405438" y="3605213"/>
          <p14:tracePt t="100744" x="5405438" y="3633788"/>
          <p14:tracePt t="100750" x="5405438" y="3643313"/>
          <p14:tracePt t="100786" x="5405438" y="3667125"/>
          <p14:tracePt t="100797" x="5405438" y="3676650"/>
          <p14:tracePt t="100807" x="5405438" y="3681413"/>
          <p14:tracePt t="101370" x="5386388" y="3662363"/>
          <p14:tracePt t="101416" x="5357813" y="3633788"/>
          <p14:tracePt t="101481" x="5353050" y="3624263"/>
          <p14:tracePt t="101534" x="5348288" y="3624263"/>
          <p14:tracePt t="101600" x="5329238" y="3624263"/>
          <p14:tracePt t="101669" x="5314950" y="3624263"/>
          <p14:tracePt t="101716" x="5291138" y="3652838"/>
          <p14:tracePt t="101769" x="5286375" y="3667125"/>
          <p14:tracePt t="101818" x="5286375" y="3681413"/>
          <p14:tracePt t="101938" x="5305425" y="3757613"/>
          <p14:tracePt t="102030" x="5334000" y="3733800"/>
          <p14:tracePt t="102093" x="5338763" y="3724275"/>
          <p14:tracePt t="102872" x="5338763" y="3719513"/>
          <p14:tracePt t="102997" x="5334000" y="3714750"/>
          <p14:tracePt t="103097" x="5334000" y="3700463"/>
          <p14:tracePt t="103156" x="5334000" y="3695700"/>
          <p14:tracePt t="103249" x="5334000" y="3676650"/>
          <p14:tracePt t="103510" x="5338763" y="3719513"/>
          <p14:tracePt t="103639" x="5353050" y="3700463"/>
          <p14:tracePt t="103647" x="5353050" y="3695700"/>
          <p14:tracePt t="103662" x="5357813" y="3681413"/>
          <p14:tracePt t="103666" x="5357813" y="3671888"/>
          <p14:tracePt t="103673" x="5362575" y="3662363"/>
          <p14:tracePt t="103680" x="5362575" y="3652838"/>
          <p14:tracePt t="103692" x="5362575" y="3648075"/>
          <p14:tracePt t="103763" x="5362575" y="3638550"/>
          <p14:tracePt t="103888" x="5362575" y="3671888"/>
          <p14:tracePt t="103893" x="5362575" y="3681413"/>
          <p14:tracePt t="103898" x="5362575" y="3690938"/>
          <p14:tracePt t="103907" x="5362575" y="3695700"/>
          <p14:tracePt t="103950" x="5362575" y="3705225"/>
          <p14:tracePt t="104831" x="0" y="0"/>
        </p14:tracePtLst>
        <p14:tracePtLst>
          <p14:tracePt t="133091" x="5200650" y="4348163"/>
          <p14:tracePt t="133217" x="5167313" y="4500563"/>
          <p14:tracePt t="133223" x="5148263" y="4572000"/>
          <p14:tracePt t="133259" x="5114925" y="4724400"/>
          <p14:tracePt t="133264" x="5100638" y="4772025"/>
          <p14:tracePt t="133298" x="5048250" y="5014913"/>
          <p14:tracePt t="133308" x="5043488" y="5062538"/>
          <p14:tracePt t="133332" x="5019675" y="5229225"/>
          <p14:tracePt t="133362" x="5019675" y="5448300"/>
          <p14:tracePt t="133392" x="5033963" y="5634038"/>
          <p14:tracePt t="133395" x="5043488" y="5657850"/>
          <p14:tracePt t="133408" x="5062538" y="5700713"/>
          <p14:tracePt t="133419" x="5091113" y="5729288"/>
          <p14:tracePt t="133427" x="5124450" y="5762625"/>
          <p14:tracePt t="133483" x="5295900" y="5843588"/>
          <p14:tracePt t="133485" x="5329238" y="5853113"/>
          <p14:tracePt t="133495" x="5338763" y="5853113"/>
          <p14:tracePt t="133513" x="5362575" y="5853113"/>
          <p14:tracePt t="133546" x="5391150" y="5853113"/>
          <p14:tracePt t="133593" x="5500688" y="5924550"/>
          <p14:tracePt t="133626" x="5643563" y="5981700"/>
          <p14:tracePt t="133703" x="5838825" y="6043613"/>
          <p14:tracePt t="133731" x="6053138" y="6081713"/>
          <p14:tracePt t="133735" x="6129338" y="6086475"/>
          <p14:tracePt t="133746" x="6196013" y="6096000"/>
          <p14:tracePt t="133768" x="6310313" y="6100763"/>
          <p14:tracePt t="133770" x="6319838" y="6100763"/>
          <p14:tracePt t="133863" x="6386513" y="6100763"/>
          <p14:tracePt t="133924" x="6515100" y="6100763"/>
          <p14:tracePt t="133969" x="6557963" y="6100763"/>
          <p14:tracePt t="134030" x="6643688" y="6081713"/>
          <p14:tracePt t="134055" x="6681788" y="6081713"/>
          <p14:tracePt t="134098" x="6786563" y="6081713"/>
          <p14:tracePt t="134105" x="6800850" y="6081713"/>
          <p14:tracePt t="134114" x="6810375" y="6081713"/>
          <p14:tracePt t="134121" x="6819900" y="6081713"/>
          <p14:tracePt t="134142" x="6862763" y="6081713"/>
          <p14:tracePt t="134212" x="7248525" y="6081713"/>
          <p14:tracePt t="134216" x="7258050" y="6081713"/>
          <p14:tracePt t="134314" x="7319963" y="6081713"/>
          <p14:tracePt t="134357" x="7386638" y="6081713"/>
          <p14:tracePt t="134606" x="7239000" y="6062663"/>
          <p14:tracePt t="134613" x="7191375" y="6062663"/>
          <p14:tracePt t="134691" x="6577013" y="6019800"/>
          <p14:tracePt t="134697" x="6524625" y="6010275"/>
          <p14:tracePt t="134704" x="6448425" y="6010275"/>
          <p14:tracePt t="134723" x="6353175" y="6010275"/>
          <p14:tracePt t="134730" x="6315075" y="6010275"/>
          <p14:tracePt t="134740" x="6257925" y="6010275"/>
          <p14:tracePt t="134746" x="6229350" y="6010275"/>
          <p14:tracePt t="134758" x="6196013" y="6010275"/>
          <p14:tracePt t="134766" x="6181725" y="6010275"/>
          <p14:tracePt t="134768" x="6172200" y="6010275"/>
          <p14:tracePt t="134789" x="6148388" y="6010275"/>
          <p14:tracePt t="134794" x="6138863" y="6010275"/>
          <p14:tracePt t="134802" x="6129338" y="6010275"/>
          <p14:tracePt t="134842" x="6072188" y="6024563"/>
          <p14:tracePt t="134847" x="6062663" y="6029325"/>
          <p14:tracePt t="134856" x="6038850" y="6029325"/>
          <p14:tracePt t="134881" x="5981700" y="6043613"/>
          <p14:tracePt t="134886" x="5948363" y="6048375"/>
          <p14:tracePt t="134896" x="5919788" y="6048375"/>
          <p14:tracePt t="134946" x="5867400" y="6057900"/>
          <p14:tracePt t="135001" x="5834063" y="6057900"/>
          <p14:tracePt t="135048" x="5829300" y="6057900"/>
          <p14:tracePt t="135247" x="5986463" y="6048375"/>
          <p14:tracePt t="135251" x="6000750" y="6048375"/>
          <p14:tracePt t="135260" x="6019800" y="6048375"/>
          <p14:tracePt t="135281" x="6076950" y="6048375"/>
          <p14:tracePt t="135296" x="6110288" y="6048375"/>
          <p14:tracePt t="135321" x="6162675" y="6048375"/>
          <p14:tracePt t="135327" x="6176963" y="6048375"/>
          <p14:tracePt t="135341" x="6215063" y="6048375"/>
          <p14:tracePt t="135346" x="6224588" y="6048375"/>
          <p14:tracePt t="135387" x="6281738" y="6048375"/>
          <p14:tracePt t="135439" x="6338888" y="6048375"/>
          <p14:tracePt t="135473" x="6362700" y="6053138"/>
          <p14:tracePt t="135499" x="6424613" y="6053138"/>
          <p14:tracePt t="135546" x="6534150" y="6057900"/>
          <p14:tracePt t="135548" x="6543675" y="6057900"/>
          <p14:tracePt t="135609" x="6572250" y="6057900"/>
          <p14:tracePt t="135639" x="6586538" y="6057900"/>
          <p14:tracePt t="135673" x="6600825" y="6057900"/>
          <p14:tracePt t="135679" x="6605588" y="6057900"/>
          <p14:tracePt t="135684" x="6610350" y="6057900"/>
          <p14:tracePt t="135720" x="6624638" y="6057900"/>
          <p14:tracePt t="135725" x="6629400" y="6057900"/>
          <p14:tracePt t="135730" x="6638925" y="6057900"/>
          <p14:tracePt t="135739" x="6643688" y="6057900"/>
          <p14:tracePt t="135745" x="6657975" y="6057900"/>
          <p14:tracePt t="135750" x="6667500" y="6057900"/>
          <p14:tracePt t="135780" x="6696075" y="6057900"/>
          <p14:tracePt t="135783" x="6710363" y="6057900"/>
          <p14:tracePt t="135791" x="6729413" y="6057900"/>
          <p14:tracePt t="135845" x="6791325" y="6057900"/>
          <p14:tracePt t="135892" x="6834188" y="6057900"/>
          <p14:tracePt t="135955" x="6991350" y="6057900"/>
          <p14:tracePt t="136030" x="7048500" y="6057900"/>
          <p14:tracePt t="136091" x="7067550" y="6057900"/>
          <p14:tracePt t="136134" x="7091363" y="6057900"/>
          <p14:tracePt t="136138" x="7096125" y="6057900"/>
          <p14:tracePt t="136189" x="7105650" y="6057900"/>
          <p14:tracePt t="136277" x="7167563" y="6057900"/>
          <p14:tracePt t="136732" x="6786563" y="6038850"/>
          <p14:tracePt t="136736" x="6724650" y="6034088"/>
          <p14:tracePt t="136743" x="6667500" y="6034088"/>
          <p14:tracePt t="136780" x="6500813" y="6015038"/>
          <p14:tracePt t="136824" x="6424613" y="6015038"/>
          <p14:tracePt t="136828" x="6415088" y="6015038"/>
          <p14:tracePt t="136891" x="6272213" y="6015038"/>
          <p14:tracePt t="136971" x="6091238" y="6015038"/>
          <p14:tracePt t="136978" x="6076950" y="6015038"/>
          <p14:tracePt t="136984" x="6062663" y="6015038"/>
          <p14:tracePt t="137044" x="6043613" y="6015038"/>
          <p14:tracePt t="137261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3E84C-7724-41D6-BAA2-4DEF270918DB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9C39-43C6-486B-ADF4-4AF0E59B2388}" type="slidenum">
              <a:rPr lang="en-US" altLang="zh-CN"/>
              <a:pPr/>
              <a:t>5</a:t>
            </a:fld>
            <a:endParaRPr lang="en-US" altLang="zh-CN"/>
          </a:p>
        </p:txBody>
      </p:sp>
      <p:sp>
        <p:nvSpPr>
          <p:cNvPr id="133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大</a:t>
            </a:r>
            <a:r>
              <a:rPr lang="en-US" altLang="zh-CN" dirty="0"/>
              <a:t>O</a:t>
            </a:r>
            <a:r>
              <a:rPr lang="zh-CN" altLang="en-US" dirty="0" smtClean="0"/>
              <a:t>符号（续）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1" y="990600"/>
            <a:ext cx="7848600" cy="1524000"/>
          </a:xfrm>
          <a:prstGeom prst="rect">
            <a:avLst/>
          </a:prstGeom>
        </p:spPr>
      </p:pic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750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345"/>
    </mc:Choice>
    <mc:Fallback>
      <p:transition spd="slow" advTm="863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322" x="4295775" y="1295400"/>
          <p14:tracePt t="17567" x="4276725" y="1295400"/>
          <p14:tracePt t="17572" x="4262438" y="1295400"/>
          <p14:tracePt t="17575" x="4248150" y="1295400"/>
          <p14:tracePt t="17588" x="4238625" y="1295400"/>
          <p14:tracePt t="17593" x="4224338" y="1295400"/>
          <p14:tracePt t="17603" x="4214813" y="1295400"/>
          <p14:tracePt t="17609" x="4200525" y="1295400"/>
          <p14:tracePt t="17617" x="4186238" y="1295400"/>
          <p14:tracePt t="17621" x="4171950" y="1295400"/>
          <p14:tracePt t="17634" x="4162425" y="1295400"/>
          <p14:tracePt t="17638" x="4152900" y="1295400"/>
          <p14:tracePt t="17838" x="4138613" y="1295400"/>
          <p14:tracePt t="17917" x="4124325" y="1295400"/>
          <p14:tracePt t="17920" x="4119563" y="1300163"/>
          <p14:tracePt t="17929" x="4114800" y="1304925"/>
          <p14:tracePt t="18164" x="4124325" y="1304925"/>
          <p14:tracePt t="18176" x="4233863" y="1304925"/>
          <p14:tracePt t="18185" x="4281488" y="1304925"/>
          <p14:tracePt t="18211" x="4391025" y="1295400"/>
          <p14:tracePt t="18216" x="4414838" y="1290638"/>
          <p14:tracePt t="18222" x="4433888" y="1290638"/>
          <p14:tracePt t="18239" x="4452938" y="1285875"/>
          <p14:tracePt t="18622" x="4476750" y="1276350"/>
          <p14:tracePt t="18700" x="4476750" y="1271588"/>
          <p14:tracePt t="18749" x="4495800" y="1233488"/>
          <p14:tracePt t="18758" x="4495800" y="1228725"/>
          <p14:tracePt t="18766" x="4500563" y="1219200"/>
          <p14:tracePt t="19045" x="4405313" y="1247775"/>
          <p14:tracePt t="19071" x="4376738" y="1252538"/>
          <p14:tracePt t="19076" x="4362450" y="1257300"/>
          <p14:tracePt t="19089" x="4352925" y="1257300"/>
          <p14:tracePt t="19094" x="4348163" y="1262063"/>
          <p14:tracePt t="19134" x="4314825" y="1266825"/>
          <p14:tracePt t="19137" x="4305300" y="1271588"/>
          <p14:tracePt t="19152" x="4281488" y="1290638"/>
          <p14:tracePt t="19164" x="4276725" y="1295400"/>
          <p14:tracePt t="19169" x="4267200" y="1300163"/>
          <p14:tracePt t="19176" x="4262438" y="1300163"/>
          <p14:tracePt t="19185" x="4257675" y="1300163"/>
          <p14:tracePt t="19191" x="4252913" y="1304925"/>
          <p14:tracePt t="19199" x="4252913" y="1309688"/>
          <p14:tracePt t="19215" x="4248150" y="1319213"/>
          <p14:tracePt t="19221" x="4238625" y="1328738"/>
          <p14:tracePt t="19232" x="4233863" y="1338263"/>
          <p14:tracePt t="19238" x="4224338" y="1343025"/>
          <p14:tracePt t="19240" x="4219575" y="1352550"/>
          <p14:tracePt t="19249" x="4210050" y="1357313"/>
          <p14:tracePt t="19264" x="4205288" y="1366838"/>
          <p14:tracePt t="19271" x="4200525" y="1366838"/>
          <p14:tracePt t="19427" x="4205288" y="1366838"/>
          <p14:tracePt t="19463" x="4243388" y="1376363"/>
          <p14:tracePt t="19470" x="4252913" y="1376363"/>
          <p14:tracePt t="19483" x="4291013" y="1376363"/>
          <p14:tracePt t="19494" x="4324350" y="1376363"/>
          <p14:tracePt t="19501" x="4357688" y="1376363"/>
          <p14:tracePt t="19507" x="4371975" y="1376363"/>
          <p14:tracePt t="19525" x="4448175" y="1376363"/>
          <p14:tracePt t="19531" x="4462463" y="1376363"/>
          <p14:tracePt t="19539" x="4491038" y="1376363"/>
          <p14:tracePt t="19544" x="4500563" y="1371600"/>
          <p14:tracePt t="19548" x="4519613" y="1371600"/>
          <p14:tracePt t="19557" x="4529138" y="1371600"/>
          <p14:tracePt t="19574" x="4557713" y="1371600"/>
          <p14:tracePt t="19583" x="4557713" y="1366838"/>
          <p14:tracePt t="19963" x="4557713" y="1347788"/>
          <p14:tracePt t="19996" x="4533900" y="1328738"/>
          <p14:tracePt t="20026" x="4524375" y="1323975"/>
          <p14:tracePt t="20069" x="4481513" y="1319213"/>
          <p14:tracePt t="20075" x="4467225" y="1319213"/>
          <p14:tracePt t="20086" x="4443413" y="1319213"/>
          <p14:tracePt t="20091" x="4429125" y="1319213"/>
          <p14:tracePt t="20116" x="4376738" y="1319213"/>
          <p14:tracePt t="20120" x="4362450" y="1319213"/>
          <p14:tracePt t="20132" x="4352925" y="1319213"/>
          <p14:tracePt t="20137" x="4338638" y="1319213"/>
          <p14:tracePt t="20167" x="4300538" y="1319213"/>
          <p14:tracePt t="20170" x="4295775" y="1319213"/>
          <p14:tracePt t="20178" x="4286250" y="1319213"/>
          <p14:tracePt t="20192" x="4281488" y="1319213"/>
          <p14:tracePt t="20197" x="4276725" y="1319213"/>
          <p14:tracePt t="20240" x="4262438" y="1319213"/>
          <p14:tracePt t="20620" x="4233863" y="1319213"/>
          <p14:tracePt t="20671" x="4171950" y="1319213"/>
          <p14:tracePt t="20672" x="4148138" y="1323975"/>
          <p14:tracePt t="20681" x="4133850" y="1323975"/>
          <p14:tracePt t="20696" x="4110038" y="1323975"/>
          <p14:tracePt t="20709" x="4100513" y="1328738"/>
          <p14:tracePt t="20715" x="4095750" y="1328738"/>
          <p14:tracePt t="20720" x="4090988" y="1328738"/>
          <p14:tracePt t="21092" x="4167188" y="1328738"/>
          <p14:tracePt t="21100" x="4191000" y="1328738"/>
          <p14:tracePt t="21109" x="4248150" y="1328738"/>
          <p14:tracePt t="21121" x="4271963" y="1328738"/>
          <p14:tracePt t="21122" x="4329113" y="1328738"/>
          <p14:tracePt t="21149" x="4443413" y="1328738"/>
          <p14:tracePt t="21154" x="4462463" y="1333500"/>
          <p14:tracePt t="21165" x="4476750" y="1333500"/>
          <p14:tracePt t="21170" x="4481513" y="1333500"/>
          <p14:tracePt t="21180" x="4491038" y="1333500"/>
          <p14:tracePt t="22284" x="4552950" y="1338263"/>
          <p14:tracePt t="22323" x="4772025" y="1352550"/>
          <p14:tracePt t="22328" x="4824413" y="1362075"/>
          <p14:tracePt t="22334" x="4891088" y="1362075"/>
          <p14:tracePt t="22345" x="4948238" y="1362075"/>
          <p14:tracePt t="22351" x="5005388" y="1362075"/>
          <p14:tracePt t="22357" x="5081588" y="1366838"/>
          <p14:tracePt t="22366" x="5138738" y="1366838"/>
          <p14:tracePt t="22370" x="5214938" y="1366838"/>
          <p14:tracePt t="22385" x="5291138" y="1366838"/>
          <p14:tracePt t="22434" x="5391150" y="1366838"/>
          <p14:tracePt t="23555" x="5395913" y="1366838"/>
          <p14:tracePt t="23599" x="5419725" y="1366838"/>
          <p14:tracePt t="23606" x="5424488" y="1366838"/>
          <p14:tracePt t="23618" x="5429250" y="1366838"/>
          <p14:tracePt t="23622" x="5438775" y="1366838"/>
          <p14:tracePt t="23630" x="5453063" y="1366838"/>
          <p14:tracePt t="23648" x="5472113" y="1366838"/>
          <p14:tracePt t="23651" x="5481638" y="1366838"/>
          <p14:tracePt t="23665" x="5505450" y="1366838"/>
          <p14:tracePt t="23697" x="5548313" y="1362075"/>
          <p14:tracePt t="23707" x="5557838" y="1362075"/>
          <p14:tracePt t="23713" x="5567363" y="1362075"/>
          <p14:tracePt t="23745" x="5610225" y="1362075"/>
          <p14:tracePt t="23749" x="5619750" y="1362075"/>
          <p14:tracePt t="23793" x="5629275" y="1362075"/>
          <p14:tracePt t="23840" x="5662613" y="1362075"/>
          <p14:tracePt t="23881" x="5734050" y="1362075"/>
          <p14:tracePt t="23887" x="5748338" y="1362075"/>
          <p14:tracePt t="23892" x="5753100" y="1362075"/>
          <p14:tracePt t="23900" x="5762625" y="1362075"/>
          <p14:tracePt t="23915" x="5772150" y="1362075"/>
          <p14:tracePt t="23948" x="5805488" y="1362075"/>
          <p14:tracePt t="23952" x="5824538" y="1362075"/>
          <p14:tracePt t="23961" x="5834063" y="1362075"/>
          <p14:tracePt t="23966" x="5853113" y="1362075"/>
          <p14:tracePt t="23979" x="5867400" y="1362075"/>
          <p14:tracePt t="24024" x="5910263" y="1362075"/>
          <p14:tracePt t="24067" x="5919788" y="1362075"/>
          <p14:tracePt t="24072" x="5934075" y="1362075"/>
          <p14:tracePt t="24114" x="6038850" y="1362075"/>
          <p14:tracePt t="24120" x="6048375" y="1362075"/>
          <p14:tracePt t="24123" x="6062663" y="1362075"/>
          <p14:tracePt t="24131" x="6072188" y="1362075"/>
          <p14:tracePt t="24151" x="6096000" y="1362075"/>
          <p14:tracePt t="24154" x="6110288" y="1362075"/>
          <p14:tracePt t="24161" x="6119813" y="1362075"/>
          <p14:tracePt t="24181" x="6153150" y="1362075"/>
          <p14:tracePt t="24185" x="6167438" y="1362075"/>
          <p14:tracePt t="24194" x="6186488" y="1362075"/>
          <p14:tracePt t="24211" x="6219825" y="1362075"/>
          <p14:tracePt t="24216" x="6229350" y="1362075"/>
          <p14:tracePt t="24228" x="6253163" y="1362075"/>
          <p14:tracePt t="24240" x="6267450" y="1362075"/>
          <p14:tracePt t="24247" x="6276975" y="1362075"/>
          <p14:tracePt t="24277" x="6334125" y="1362075"/>
          <p14:tracePt t="24279" x="6353175" y="1362075"/>
          <p14:tracePt t="24301" x="6391275" y="1362075"/>
          <p14:tracePt t="24345" x="6477000" y="1362075"/>
          <p14:tracePt t="24350" x="6486525" y="1362075"/>
          <p14:tracePt t="24384" x="6500813" y="1362075"/>
          <p14:tracePt t="26669" x="6777038" y="1366838"/>
          <p14:tracePt t="26695" x="6867525" y="1371600"/>
          <p14:tracePt t="26700" x="6891338" y="1371600"/>
          <p14:tracePt t="26726" x="6972300" y="1371600"/>
          <p14:tracePt t="26733" x="6986588" y="1371600"/>
          <p14:tracePt t="26774" x="7058025" y="1371600"/>
          <p14:tracePt t="26783" x="7077075" y="1376363"/>
          <p14:tracePt t="26801" x="7119938" y="1376363"/>
          <p14:tracePt t="26807" x="7134225" y="1376363"/>
          <p14:tracePt t="26819" x="7162800" y="1376363"/>
          <p14:tracePt t="26835" x="7186613" y="1376363"/>
          <p14:tracePt t="26840" x="7196138" y="1376363"/>
          <p14:tracePt t="26849" x="7210425" y="1376363"/>
          <p14:tracePt t="26882" x="7262813" y="1376363"/>
          <p14:tracePt t="26889" x="7286625" y="1376363"/>
          <p14:tracePt t="26895" x="7305675" y="1376363"/>
          <p14:tracePt t="26941" x="7391400" y="1376363"/>
          <p14:tracePt t="26945" x="7410450" y="1381125"/>
          <p14:tracePt t="26961" x="7453313" y="1381125"/>
          <p14:tracePt t="26966" x="7467600" y="1381125"/>
          <p14:tracePt t="26975" x="7500938" y="1381125"/>
          <p14:tracePt t="26991" x="7553325" y="1381125"/>
          <p14:tracePt t="26995" x="7567613" y="1381125"/>
          <p14:tracePt t="27006" x="7586663" y="1381125"/>
          <p14:tracePt t="27023" x="7605713" y="1381125"/>
          <p14:tracePt t="27028" x="7624763" y="1381125"/>
          <p14:tracePt t="27067" x="7686675" y="1381125"/>
          <p14:tracePt t="27100" x="7777163" y="1395413"/>
          <p14:tracePt t="27106" x="7815263" y="1400175"/>
          <p14:tracePt t="27108" x="7829550" y="1400175"/>
          <p14:tracePt t="27149" x="7910513" y="1404938"/>
          <p14:tracePt t="27157" x="7915275" y="1409700"/>
          <p14:tracePt t="27167" x="7924800" y="1409700"/>
          <p14:tracePt t="27349" x="7867650" y="1414463"/>
          <p14:tracePt t="27368" x="7805738" y="1419225"/>
          <p14:tracePt t="27373" x="7758113" y="1428750"/>
          <p14:tracePt t="27387" x="7643813" y="1428750"/>
          <p14:tracePt t="27403" x="7510463" y="1428750"/>
          <p14:tracePt t="27411" x="7424738" y="1428750"/>
          <p14:tracePt t="27416" x="7348538" y="1428750"/>
          <p14:tracePt t="27443" x="7100888" y="1428750"/>
          <p14:tracePt t="27449" x="7034213" y="1428750"/>
          <p14:tracePt t="27463" x="6900863" y="1428750"/>
          <p14:tracePt t="27504" x="6715125" y="1428750"/>
          <p14:tracePt t="27513" x="6677025" y="1428750"/>
          <p14:tracePt t="27518" x="6648450" y="1419225"/>
          <p14:tracePt t="27522" x="6610350" y="1419225"/>
          <p14:tracePt t="27530" x="6557963" y="1419225"/>
          <p14:tracePt t="27546" x="6453188" y="1419225"/>
          <p14:tracePt t="27585" x="6167438" y="1419225"/>
          <p14:tracePt t="27590" x="6119813" y="1419225"/>
          <p14:tracePt t="27607" x="6034088" y="1419225"/>
          <p14:tracePt t="27632" x="5905500" y="1419225"/>
          <p14:tracePt t="27638" x="5867400" y="1419225"/>
          <p14:tracePt t="27645" x="5819775" y="1419225"/>
          <p14:tracePt t="27650" x="5791200" y="1419225"/>
          <p14:tracePt t="27665" x="5715000" y="1419225"/>
          <p14:tracePt t="27671" x="5667375" y="1419225"/>
          <p14:tracePt t="27711" x="5314950" y="1423988"/>
          <p14:tracePt t="27717" x="5248275" y="1423988"/>
          <p14:tracePt t="27726" x="5143500" y="1423988"/>
          <p14:tracePt t="27741" x="5000625" y="1423988"/>
          <p14:tracePt t="27749" x="4905375" y="1423988"/>
          <p14:tracePt t="27761" x="4724400" y="1423988"/>
          <p14:tracePt t="27771" x="4648200" y="1423988"/>
          <p14:tracePt t="27781" x="4581525" y="1423988"/>
          <p14:tracePt t="27788" x="4491038" y="1423988"/>
          <p14:tracePt t="27793" x="4433888" y="1423988"/>
          <p14:tracePt t="27797" x="4367213" y="1423988"/>
          <p14:tracePt t="27809" x="4291013" y="1423988"/>
          <p14:tracePt t="27813" x="4219575" y="1428750"/>
          <p14:tracePt t="27830" x="4095750" y="1438275"/>
          <p14:tracePt t="27837" x="4048125" y="1443038"/>
          <p14:tracePt t="27851" x="3938588" y="1457325"/>
          <p14:tracePt t="27859" x="3919538" y="1457325"/>
          <p14:tracePt t="27902" x="3671888" y="1481138"/>
          <p14:tracePt t="27905" x="3586163" y="1481138"/>
          <p14:tracePt t="27966" x="3128963" y="1481138"/>
          <p14:tracePt t="28005" x="2895600" y="1481138"/>
          <p14:tracePt t="28010" x="2828925" y="1485900"/>
          <p14:tracePt t="28024" x="2719388" y="1485900"/>
          <p14:tracePt t="28034" x="2643188" y="1495425"/>
          <p14:tracePt t="28046" x="2528888" y="1504950"/>
          <p14:tracePt t="28085" x="2228850" y="1538288"/>
          <p14:tracePt t="28116" x="2076450" y="1581150"/>
          <p14:tracePt t="28121" x="2014538" y="1595438"/>
          <p14:tracePt t="28164" x="1809750" y="1638300"/>
          <p14:tracePt t="28169" x="1790700" y="1647825"/>
          <p14:tracePt t="28172" x="1747838" y="1657350"/>
          <p14:tracePt t="28228" x="1590675" y="1704975"/>
          <p14:tracePt t="28253" x="1524000" y="1733550"/>
          <p14:tracePt t="28284" x="1490663" y="1743075"/>
          <p14:tracePt t="28302" x="1447800" y="1771650"/>
          <p14:tracePt t="28353" x="1352550" y="1819275"/>
          <p14:tracePt t="28399" x="1333500" y="1828800"/>
          <p14:tracePt t="28429" x="1309688" y="1852613"/>
          <p14:tracePt t="28444" x="1290638" y="1862138"/>
          <p14:tracePt t="28460" x="1281113" y="1871663"/>
          <p14:tracePt t="28511" x="1271588" y="1885950"/>
          <p14:tracePt t="28568" x="1271588" y="1890713"/>
          <p14:tracePt t="28662" x="1276350" y="1890713"/>
          <p14:tracePt t="28707" x="1314450" y="1890713"/>
          <p14:tracePt t="28713" x="1343025" y="1890713"/>
          <p14:tracePt t="28723" x="1357313" y="1890713"/>
          <p14:tracePt t="28731" x="1381125" y="1890713"/>
          <p14:tracePt t="28743" x="1400175" y="1890713"/>
          <p14:tracePt t="28746" x="1438275" y="1890713"/>
          <p14:tracePt t="28757" x="1466850" y="1895475"/>
          <p14:tracePt t="28763" x="1509713" y="1895475"/>
          <p14:tracePt t="28765" x="1547813" y="1895475"/>
          <p14:tracePt t="28776" x="1576388" y="1895475"/>
          <p14:tracePt t="28781" x="1624013" y="1895475"/>
          <p14:tracePt t="28819" x="1828800" y="1895475"/>
          <p14:tracePt t="28827" x="1857375" y="1895475"/>
          <p14:tracePt t="28849" x="1938338" y="1895475"/>
          <p14:tracePt t="28858" x="1952625" y="1895475"/>
          <p14:tracePt t="28869" x="1971675" y="1895475"/>
          <p14:tracePt t="28871" x="1985963" y="1895475"/>
          <p14:tracePt t="28881" x="2005013" y="1895475"/>
          <p14:tracePt t="28896" x="2028825" y="1895475"/>
          <p14:tracePt t="28901" x="2038350" y="1895475"/>
          <p14:tracePt t="28947" x="2066925" y="1895475"/>
          <p14:tracePt t="28955" x="2076450" y="1895475"/>
          <p14:tracePt t="28988" x="2100263" y="1895475"/>
          <p14:tracePt t="28992" x="2114550" y="1895475"/>
          <p14:tracePt t="29007" x="2133600" y="1895475"/>
          <p14:tracePt t="29015" x="2143125" y="1895475"/>
          <p14:tracePt t="29053" x="2200275" y="1895475"/>
          <p14:tracePt t="29058" x="2209800" y="1895475"/>
          <p14:tracePt t="29067" x="2214563" y="1895475"/>
          <p14:tracePt t="29112" x="2219325" y="1895475"/>
          <p14:tracePt t="30225" x="2271713" y="1895475"/>
          <p14:tracePt t="30232" x="2286000" y="1895475"/>
          <p14:tracePt t="30238" x="2295525" y="1895475"/>
          <p14:tracePt t="30243" x="2309813" y="1895475"/>
          <p14:tracePt t="30252" x="2319338" y="1895475"/>
          <p14:tracePt t="30282" x="2371725" y="1895475"/>
          <p14:tracePt t="30289" x="2386013" y="1900238"/>
          <p14:tracePt t="30299" x="2395538" y="1900238"/>
          <p14:tracePt t="30322" x="2433638" y="1905000"/>
          <p14:tracePt t="30329" x="2447925" y="1909763"/>
          <p14:tracePt t="30336" x="2452688" y="1909763"/>
          <p14:tracePt t="30341" x="2466975" y="1909763"/>
          <p14:tracePt t="30348" x="2471738" y="1909763"/>
          <p14:tracePt t="30357" x="2481263" y="1914525"/>
          <p14:tracePt t="30366" x="2495550" y="1914525"/>
          <p14:tracePt t="30380" x="2509838" y="1919288"/>
          <p14:tracePt t="30390" x="2519363" y="1919288"/>
          <p14:tracePt t="30397" x="2528888" y="1919288"/>
          <p14:tracePt t="30406" x="2538413" y="1924050"/>
          <p14:tracePt t="30414" x="2543175" y="1924050"/>
          <p14:tracePt t="30419" x="2547938" y="1924050"/>
          <p14:tracePt t="30448" x="2566988" y="1924050"/>
          <p14:tracePt t="30496" x="2590800" y="1928813"/>
          <p14:tracePt t="30502" x="2600325" y="1928813"/>
          <p14:tracePt t="30544" x="2705100" y="1947863"/>
          <p14:tracePt t="30593" x="2762250" y="1957388"/>
          <p14:tracePt t="30601" x="2771775" y="1957388"/>
          <p14:tracePt t="30610" x="2795588" y="1962150"/>
          <p14:tracePt t="30622" x="2809875" y="1962150"/>
          <p14:tracePt t="30625" x="2819400" y="1962150"/>
          <p14:tracePt t="30638" x="2838450" y="1962150"/>
          <p14:tracePt t="30662" x="2862263" y="1962150"/>
          <p14:tracePt t="30667" x="2867025" y="1962150"/>
          <p14:tracePt t="30671" x="2871788" y="1966913"/>
          <p14:tracePt t="30679" x="2876550" y="1966913"/>
          <p14:tracePt t="30694" x="2886075" y="1966913"/>
          <p14:tracePt t="30704" x="2890838" y="1966913"/>
          <p14:tracePt t="30752" x="2967038" y="1966913"/>
          <p14:tracePt t="30758" x="2981325" y="1966913"/>
          <p14:tracePt t="30774" x="3009900" y="1966913"/>
          <p14:tracePt t="30802" x="3062288" y="1966913"/>
          <p14:tracePt t="30825" x="3076575" y="1966913"/>
          <p14:tracePt t="30831" x="3081338" y="1966913"/>
          <p14:tracePt t="30880" x="3090863" y="1966913"/>
          <p14:tracePt t="30920" x="3100388" y="1957388"/>
          <p14:tracePt t="30963" x="3109913" y="1947863"/>
          <p14:tracePt t="31006" x="3114675" y="1938338"/>
          <p14:tracePt t="31011" x="3114675" y="1933575"/>
          <p14:tracePt t="31027" x="3119438" y="1928813"/>
          <p14:tracePt t="31133" x="3119438" y="1900238"/>
          <p14:tracePt t="31138" x="3119438" y="1890713"/>
          <p14:tracePt t="31147" x="3119438" y="1885950"/>
          <p14:tracePt t="31161" x="3119438" y="1881188"/>
          <p14:tracePt t="31178" x="3119438" y="1876425"/>
          <p14:tracePt t="31183" x="3119438" y="1871663"/>
          <p14:tracePt t="31198" x="3119438" y="1866900"/>
          <p14:tracePt t="31238" x="3119438" y="1852613"/>
          <p14:tracePt t="31242" x="3119438" y="1843088"/>
          <p14:tracePt t="31302" x="3119438" y="1838325"/>
          <p14:tracePt t="31463" x="3114675" y="1838325"/>
          <p14:tracePt t="31538" x="3105150" y="1838325"/>
          <p14:tracePt t="31544" x="3095625" y="1852613"/>
          <p14:tracePt t="31599" x="3076575" y="1866900"/>
          <p14:tracePt t="31677" x="3071813" y="1905000"/>
          <p14:tracePt t="31749" x="3071813" y="1938338"/>
          <p14:tracePt t="31850" x="3090863" y="1957388"/>
          <p14:tracePt t="31883" x="3157538" y="1981200"/>
          <p14:tracePt t="31888" x="3176588" y="1985963"/>
          <p14:tracePt t="31949" x="3267075" y="1995488"/>
          <p14:tracePt t="31953" x="3271838" y="1995488"/>
          <p14:tracePt t="31963" x="3276600" y="1995488"/>
          <p14:tracePt t="32006" x="3290888" y="1995488"/>
          <p14:tracePt t="32074" x="3300413" y="1995488"/>
          <p14:tracePt t="32180" x="3328988" y="1962150"/>
          <p14:tracePt t="32185" x="3333750" y="1962150"/>
          <p14:tracePt t="32289" x="3348038" y="1952625"/>
          <p14:tracePt t="32444" x="3367088" y="1938338"/>
          <p14:tracePt t="32449" x="3371850" y="1933575"/>
          <p14:tracePt t="32463" x="3376613" y="1933575"/>
          <p14:tracePt t="32510" x="3390900" y="1919288"/>
          <p14:tracePt t="32550" x="3400425" y="1914525"/>
          <p14:tracePt t="32777" x="3467100" y="1900238"/>
          <p14:tracePt t="32782" x="3471863" y="1900238"/>
          <p14:tracePt t="32849" x="3486150" y="1900238"/>
          <p14:tracePt t="32944" x="3509963" y="1900238"/>
          <p14:tracePt t="32981" x="3524250" y="1900238"/>
          <p14:tracePt t="33035" x="3543300" y="1900238"/>
          <p14:tracePt t="33073" x="3576638" y="1900238"/>
          <p14:tracePt t="33726" x="3571875" y="1900238"/>
          <p14:tracePt t="33780" x="3557588" y="1900238"/>
          <p14:tracePt t="33835" x="3552825" y="1900238"/>
          <p14:tracePt t="33897" x="3543300" y="1900238"/>
          <p14:tracePt t="33949" x="3509963" y="1914525"/>
          <p14:tracePt t="34480" x="3495675" y="1919288"/>
          <p14:tracePt t="34977" x="3495675" y="1885950"/>
          <p14:tracePt t="35022" x="3495675" y="1881188"/>
          <p14:tracePt t="35147" x="3495675" y="1871663"/>
          <p14:tracePt t="35178" x="3505200" y="1857375"/>
          <p14:tracePt t="35262" x="3514725" y="1833563"/>
          <p14:tracePt t="35398" x="3514725" y="1828800"/>
          <p14:tracePt t="35698" x="3543300" y="1871663"/>
          <p14:tracePt t="35728" x="3557588" y="1895475"/>
          <p14:tracePt t="35794" x="3567113" y="1909763"/>
          <p14:tracePt t="35849" x="3567113" y="1914525"/>
          <p14:tracePt t="35917" x="3567113" y="1938338"/>
          <p14:tracePt t="35959" x="3548063" y="1962150"/>
          <p14:tracePt t="35992" x="3538538" y="1966913"/>
          <p14:tracePt t="36007" x="3533775" y="1971675"/>
          <p14:tracePt t="36057" x="3524250" y="1976438"/>
          <p14:tracePt t="36112" x="3500438" y="1976438"/>
          <p14:tracePt t="36162" x="3481388" y="1976438"/>
          <p14:tracePt t="36209" x="3467100" y="1976438"/>
          <p14:tracePt t="36615" x="3476625" y="1966913"/>
          <p14:tracePt t="36712" x="3486150" y="1966913"/>
          <p14:tracePt t="36738" x="3490913" y="1966913"/>
          <p14:tracePt t="37116" x="3490913" y="1952625"/>
          <p14:tracePt t="37131" x="3490913" y="1947863"/>
          <p14:tracePt t="37178" x="3481388" y="1924050"/>
          <p14:tracePt t="37243" x="3476625" y="1909763"/>
          <p14:tracePt t="37276" x="3476625" y="1905000"/>
          <p14:tracePt t="37365" x="3471863" y="1895475"/>
          <p14:tracePt t="37370" x="3471863" y="1890713"/>
          <p14:tracePt t="37386" x="3471863" y="1881188"/>
          <p14:tracePt t="37448" x="3471863" y="1857375"/>
          <p14:tracePt t="37507" x="3471863" y="1843088"/>
          <p14:tracePt t="37515" x="3471863" y="1838325"/>
          <p14:tracePt t="37526" x="3471863" y="1833563"/>
          <p14:tracePt t="37534" x="3471863" y="1828800"/>
          <p14:tracePt t="37546" x="3471863" y="1824038"/>
          <p14:tracePt t="37547" x="3476625" y="1824038"/>
          <p14:tracePt t="37558" x="3476625" y="1819275"/>
          <p14:tracePt t="37574" x="3481388" y="1814513"/>
          <p14:tracePt t="37579" x="3481388" y="1809750"/>
          <p14:tracePt t="37615" x="3490913" y="1800225"/>
          <p14:tracePt t="37619" x="3490913" y="1795463"/>
          <p14:tracePt t="37770" x="3495675" y="1795463"/>
          <p14:tracePt t="37851" x="3505200" y="1795463"/>
          <p14:tracePt t="37976" x="3519488" y="1795463"/>
          <p14:tracePt t="38088" x="3543300" y="1838325"/>
          <p14:tracePt t="38171" x="3543300" y="1843088"/>
          <p14:tracePt t="38265" x="3505200" y="1876425"/>
          <p14:tracePt t="38267" x="3500438" y="1881188"/>
          <p14:tracePt t="38275" x="3495675" y="1881188"/>
          <p14:tracePt t="38324" x="3490913" y="1885950"/>
          <p14:tracePt t="38396" x="3481388" y="1895475"/>
          <p14:tracePt t="38400" x="3476625" y="1900238"/>
          <p14:tracePt t="38435" x="3467100" y="1909763"/>
          <p14:tracePt t="38493" x="3448050" y="1919288"/>
          <p14:tracePt t="38500" x="3448050" y="1924050"/>
          <p14:tracePt t="38558" x="3443288" y="1924050"/>
          <p14:tracePt t="38980" x="3486150" y="1928813"/>
          <p14:tracePt t="39027" x="3505200" y="1933575"/>
          <p14:tracePt t="39114" x="3509963" y="1933575"/>
          <p14:tracePt t="39149" x="3514725" y="1933575"/>
          <p14:tracePt t="39194" x="3543300" y="1933575"/>
          <p14:tracePt t="39211" x="3548063" y="1933575"/>
          <p14:tracePt t="39216" x="3552825" y="1933575"/>
          <p14:tracePt t="39606" x="3548063" y="1919288"/>
          <p14:tracePt t="39666" x="3543300" y="1909763"/>
          <p14:tracePt t="39699" x="3543300" y="1900238"/>
          <p14:tracePt t="39705" x="3543300" y="1895475"/>
          <p14:tracePt t="39745" x="3529013" y="1881188"/>
          <p14:tracePt t="39783" x="3524250" y="1876425"/>
          <p14:tracePt t="39871" x="3514725" y="1857375"/>
          <p14:tracePt t="39911" x="3495675" y="1847850"/>
          <p14:tracePt t="39948" x="3486150" y="1824038"/>
          <p14:tracePt t="41164" x="3490913" y="1814513"/>
          <p14:tracePt t="41445" x="3500438" y="1814513"/>
          <p14:tracePt t="41648" x="3529013" y="1814513"/>
          <p14:tracePt t="42041" x="3529013" y="1819275"/>
          <p14:tracePt t="42149" x="3529013" y="1828800"/>
          <p14:tracePt t="42161" x="3529013" y="1833563"/>
          <p14:tracePt t="42182" x="3529013" y="1838325"/>
          <p14:tracePt t="42187" x="3529013" y="1843088"/>
          <p14:tracePt t="42208" x="3524250" y="1852613"/>
          <p14:tracePt t="42227" x="3524250" y="1866900"/>
          <p14:tracePt t="42277" x="3524250" y="1881188"/>
          <p14:tracePt t="42285" x="3524250" y="1885950"/>
          <p14:tracePt t="42326" x="3519488" y="1900238"/>
          <p14:tracePt t="42431" x="3505200" y="1909763"/>
          <p14:tracePt t="42466" x="3500438" y="1919288"/>
          <p14:tracePt t="42538" x="3495675" y="1924050"/>
          <p14:tracePt t="43899" x="3471863" y="1905000"/>
          <p14:tracePt t="43903" x="3467100" y="1905000"/>
          <p14:tracePt t="43913" x="3457575" y="1905000"/>
          <p14:tracePt t="43928" x="3452813" y="1900238"/>
          <p14:tracePt t="43934" x="3443288" y="1895475"/>
          <p14:tracePt t="43959" x="3433763" y="1895475"/>
          <p14:tracePt t="44009" x="3367088" y="1895475"/>
          <p14:tracePt t="44015" x="3357563" y="1895475"/>
          <p14:tracePt t="44022" x="3352800" y="1895475"/>
          <p14:tracePt t="44028" x="3343275" y="1895475"/>
          <p14:tracePt t="44039" x="3338513" y="1895475"/>
          <p14:tracePt t="44083" x="3324225" y="1895475"/>
          <p14:tracePt t="44137" x="3281363" y="1900238"/>
          <p14:tracePt t="44185" x="3276600" y="1900238"/>
          <p14:tracePt t="44694" x="3328988" y="1900238"/>
          <p14:tracePt t="44773" x="3333750" y="1900238"/>
          <p14:tracePt t="44818" x="3352800" y="1900238"/>
          <p14:tracePt t="44850" x="3362325" y="1900238"/>
          <p14:tracePt t="44929" x="3386138" y="1900238"/>
          <p14:tracePt t="45552" x="3395663" y="1885950"/>
          <p14:tracePt t="45586" x="3414713" y="1857375"/>
          <p14:tracePt t="45631" x="3419475" y="1847850"/>
          <p14:tracePt t="45724" x="3495675" y="1814513"/>
          <p14:tracePt t="45732" x="3500438" y="1814513"/>
          <p14:tracePt t="45868" x="3524250" y="1847850"/>
          <p14:tracePt t="45881" x="3524250" y="1857375"/>
          <p14:tracePt t="45886" x="3529013" y="1857375"/>
          <p14:tracePt t="45891" x="3533775" y="1862138"/>
          <p14:tracePt t="45898" x="3533775" y="1866900"/>
          <p14:tracePt t="45947" x="3538538" y="1871663"/>
          <p14:tracePt t="46148" x="3595688" y="1871663"/>
          <p14:tracePt t="46154" x="3624263" y="1871663"/>
          <p14:tracePt t="46163" x="3643313" y="1871663"/>
          <p14:tracePt t="46167" x="3667125" y="1871663"/>
          <p14:tracePt t="46181" x="3738563" y="1871663"/>
          <p14:tracePt t="46218" x="3833813" y="1862138"/>
          <p14:tracePt t="46256" x="3843338" y="1862138"/>
          <p14:tracePt t="46399" x="3838575" y="1862138"/>
          <p14:tracePt t="46450" x="3824288" y="1866900"/>
          <p14:tracePt t="46498" x="3562350" y="1905000"/>
          <p14:tracePt t="46508" x="3538538" y="1909763"/>
          <p14:tracePt t="46516" x="3514725" y="1909763"/>
          <p14:tracePt t="46523" x="3505200" y="1909763"/>
          <p14:tracePt t="46529" x="3490913" y="1914525"/>
          <p14:tracePt t="46535" x="3476625" y="1914525"/>
          <p14:tracePt t="46545" x="3467100" y="1914525"/>
          <p14:tracePt t="46550" x="3457575" y="1919288"/>
          <p14:tracePt t="46559" x="3452813" y="1919288"/>
          <p14:tracePt t="46574" x="3448050" y="1919288"/>
          <p14:tracePt t="46662" x="3419475" y="1919288"/>
          <p14:tracePt t="46668" x="3405188" y="1928813"/>
          <p14:tracePt t="46674" x="3390900" y="1928813"/>
          <p14:tracePt t="46680" x="3371850" y="1933575"/>
          <p14:tracePt t="46688" x="3352800" y="1938338"/>
          <p14:tracePt t="46689" x="3328988" y="1938338"/>
          <p14:tracePt t="46700" x="3309938" y="1943100"/>
          <p14:tracePt t="46739" x="3195638" y="1966913"/>
          <p14:tracePt t="46770" x="3152775" y="1981200"/>
          <p14:tracePt t="46779" x="3148013" y="1981200"/>
          <p14:tracePt t="46784" x="3138488" y="1981200"/>
          <p14:tracePt t="46790" x="3133725" y="1981200"/>
          <p14:tracePt t="46810" x="3119438" y="1985963"/>
          <p14:tracePt t="46851" x="3100388" y="1985963"/>
          <p14:tracePt t="47149" x="3105150" y="1985963"/>
          <p14:tracePt t="47244" x="3109913" y="1985963"/>
          <p14:tracePt t="47302" x="3114675" y="1985963"/>
          <p14:tracePt t="47353" x="3119438" y="1985963"/>
          <p14:tracePt t="47395" x="3228975" y="1957388"/>
          <p14:tracePt t="47401" x="3243263" y="1957388"/>
          <p14:tracePt t="47416" x="3281363" y="1952625"/>
          <p14:tracePt t="47420" x="3295650" y="1947863"/>
          <p14:tracePt t="47458" x="3443288" y="1943100"/>
          <p14:tracePt t="47471" x="3471863" y="1943100"/>
          <p14:tracePt t="47474" x="3490913" y="1943100"/>
          <p14:tracePt t="47500" x="3500438" y="1943100"/>
          <p14:tracePt t="47615" x="3514725" y="1933575"/>
          <p14:tracePt t="47647" x="3519488" y="1928813"/>
          <p14:tracePt t="47697" x="3524250" y="1928813"/>
          <p14:tracePt t="47900" x="3524250" y="1919288"/>
          <p14:tracePt t="47943" x="3519488" y="1914525"/>
          <p14:tracePt t="47984" x="3514725" y="1905000"/>
          <p14:tracePt t="48023" x="3505200" y="1885950"/>
          <p14:tracePt t="48086" x="3505200" y="1876425"/>
          <p14:tracePt t="48130" x="3505200" y="1857375"/>
          <p14:tracePt t="48175" x="3505200" y="1838325"/>
          <p14:tracePt t="48211" x="3505200" y="1833563"/>
          <p14:tracePt t="48239" x="3505200" y="1828800"/>
          <p14:tracePt t="48268" x="3505200" y="1824038"/>
          <p14:tracePt t="48319" x="3505200" y="1819275"/>
          <p14:tracePt t="48365" x="3505200" y="1814513"/>
          <p14:tracePt t="48410" x="3505200" y="1800225"/>
          <p14:tracePt t="48516" x="3509963" y="1800225"/>
          <p14:tracePt t="48666" x="3524250" y="1800225"/>
          <p14:tracePt t="48717" x="3529013" y="1800225"/>
          <p14:tracePt t="48795" x="3543300" y="1814513"/>
          <p14:tracePt t="48824" x="3543300" y="1819275"/>
          <p14:tracePt t="48978" x="3543300" y="1824038"/>
          <p14:tracePt t="49021" x="3543300" y="1833563"/>
          <p14:tracePt t="49050" x="3543300" y="1838325"/>
          <p14:tracePt t="49132" x="3533775" y="1847850"/>
          <p14:tracePt t="49137" x="3529013" y="1852613"/>
          <p14:tracePt t="49181" x="3514725" y="1871663"/>
          <p14:tracePt t="49228" x="3505200" y="1881188"/>
          <p14:tracePt t="49274" x="3495675" y="1885950"/>
          <p14:tracePt t="49302" x="3490913" y="1890713"/>
          <p14:tracePt t="49869" x="3490913" y="1876425"/>
          <p14:tracePt t="49982" x="3490913" y="1866900"/>
          <p14:tracePt t="50024" x="3490913" y="1862138"/>
          <p14:tracePt t="50050" x="3490913" y="1857375"/>
          <p14:tracePt t="50089" x="3490913" y="1847850"/>
          <p14:tracePt t="50169" x="3490913" y="1838325"/>
          <p14:tracePt t="50242" x="3490913" y="1833563"/>
          <p14:tracePt t="50336" x="3505200" y="1828800"/>
          <p14:tracePt t="50400" x="3529013" y="1824038"/>
          <p14:tracePt t="50443" x="3548063" y="1824038"/>
          <p14:tracePt t="50448" x="3557588" y="1824038"/>
          <p14:tracePt t="50495" x="3571875" y="1824038"/>
          <p14:tracePt t="50835" x="3571875" y="1828800"/>
          <p14:tracePt t="50884" x="3562350" y="1843088"/>
          <p14:tracePt t="50943" x="3557588" y="1857375"/>
          <p14:tracePt t="50977" x="3552825" y="1857375"/>
          <p14:tracePt t="51007" x="3543300" y="1866900"/>
          <p14:tracePt t="51025" x="3538538" y="1871663"/>
          <p14:tracePt t="51050" x="3533775" y="1876425"/>
          <p14:tracePt t="51086" x="3529013" y="1881188"/>
          <p14:tracePt t="51145" x="3524250" y="1881188"/>
          <p14:tracePt t="51358" x="3514725" y="1866900"/>
          <p14:tracePt t="51429" x="3514725" y="1852613"/>
          <p14:tracePt t="51542" x="3509963" y="1833563"/>
          <p14:tracePt t="51628" x="3505200" y="1800225"/>
          <p14:tracePt t="51698" x="3505200" y="1795463"/>
          <p14:tracePt t="52111" x="3586163" y="1847850"/>
          <p14:tracePt t="52159" x="3595688" y="1852613"/>
          <p14:tracePt t="52280" x="3595688" y="1866900"/>
          <p14:tracePt t="52335" x="3586163" y="1895475"/>
          <p14:tracePt t="52368" x="3576638" y="1905000"/>
          <p14:tracePt t="52414" x="3571875" y="1909763"/>
          <p14:tracePt t="52537" x="3462338" y="1919288"/>
          <p14:tracePt t="53112" x="3481388" y="1919288"/>
          <p14:tracePt t="53154" x="3490913" y="1919288"/>
          <p14:tracePt t="53250" x="3529013" y="1919288"/>
          <p14:tracePt t="53354" x="3562350" y="1919288"/>
          <p14:tracePt t="53525" x="3567113" y="1919288"/>
          <p14:tracePt t="53591" x="3586163" y="1900238"/>
          <p14:tracePt t="53606" x="3590925" y="1890713"/>
          <p14:tracePt t="53795" x="3581400" y="1857375"/>
          <p14:tracePt t="53803" x="3581400" y="1852613"/>
          <p14:tracePt t="53815" x="3576638" y="1852613"/>
          <p14:tracePt t="53821" x="3571875" y="1852613"/>
          <p14:tracePt t="53842" x="3567113" y="1847850"/>
          <p14:tracePt t="53849" x="3562350" y="1847850"/>
          <p14:tracePt t="53953" x="3490913" y="1790700"/>
          <p14:tracePt t="54069" x="3481388" y="1790700"/>
          <p14:tracePt t="54130" x="3476625" y="1790700"/>
          <p14:tracePt t="54179" x="3448050" y="1790700"/>
          <p14:tracePt t="54222" x="3429000" y="1790700"/>
          <p14:tracePt t="54263" x="3409950" y="1795463"/>
          <p14:tracePt t="54277" x="3400425" y="1800225"/>
          <p14:tracePt t="54283" x="3390900" y="1804988"/>
          <p14:tracePt t="54335" x="3343275" y="1814513"/>
          <p14:tracePt t="54342" x="3338513" y="1814513"/>
          <p14:tracePt t="54383" x="3309938" y="1819275"/>
          <p14:tracePt t="54442" x="3290888" y="1824038"/>
          <p14:tracePt t="54526" x="3276600" y="1828800"/>
          <p14:tracePt t="54558" x="3248025" y="1838325"/>
          <p14:tracePt t="54610" x="3214688" y="1852613"/>
          <p14:tracePt t="54649" x="3167063" y="1871663"/>
          <p14:tracePt t="54682" x="3114675" y="1885950"/>
          <p14:tracePt t="54698" x="3081338" y="1900238"/>
          <p14:tracePt t="54754" x="2952750" y="1933575"/>
          <p14:tracePt t="54779" x="2928938" y="1933575"/>
          <p14:tracePt t="55117" x="3038475" y="1914525"/>
          <p14:tracePt t="55120" x="3052763" y="1914525"/>
          <p14:tracePt t="55134" x="3067050" y="1914525"/>
          <p14:tracePt t="55138" x="3071813" y="1914525"/>
          <p14:tracePt t="55211" x="3214688" y="1909763"/>
          <p14:tracePt t="55219" x="3228975" y="1909763"/>
          <p14:tracePt t="55227" x="3252788" y="1909763"/>
          <p14:tracePt t="55242" x="3281363" y="1909763"/>
          <p14:tracePt t="55247" x="3295650" y="1909763"/>
          <p14:tracePt t="55270" x="3314700" y="1909763"/>
          <p14:tracePt t="55276" x="3324225" y="1909763"/>
          <p14:tracePt t="55283" x="3333750" y="1909763"/>
          <p14:tracePt t="55287" x="3343275" y="1909763"/>
          <p14:tracePt t="55296" x="3348038" y="1909763"/>
          <p14:tracePt t="55304" x="3367088" y="1909763"/>
          <p14:tracePt t="55319" x="3395663" y="1909763"/>
          <p14:tracePt t="55324" x="3414713" y="1909763"/>
          <p14:tracePt t="55336" x="3438525" y="1909763"/>
          <p14:tracePt t="55340" x="3443288" y="1909763"/>
          <p14:tracePt t="55345" x="3457575" y="1909763"/>
          <p14:tracePt t="55384" x="3471863" y="1909763"/>
          <p14:tracePt t="55458" x="3481388" y="1909763"/>
          <p14:tracePt t="55514" x="3505200" y="1909763"/>
          <p14:tracePt t="55584" x="3586163" y="1900238"/>
          <p14:tracePt t="55613" x="3590925" y="1900238"/>
          <p14:tracePt t="55650" x="3633788" y="1900238"/>
          <p14:tracePt t="55655" x="3648075" y="1900238"/>
          <p14:tracePt t="55661" x="3662363" y="1900238"/>
          <p14:tracePt t="55671" x="3671888" y="1900238"/>
          <p14:tracePt t="55680" x="3686175" y="1900238"/>
          <p14:tracePt t="55694" x="3705225" y="1900238"/>
          <p14:tracePt t="55815" x="3724275" y="1900238"/>
          <p14:tracePt t="55946" x="3633788" y="1900238"/>
          <p14:tracePt t="56011" x="3243263" y="1866900"/>
          <p14:tracePt t="56016" x="3186113" y="1852613"/>
          <p14:tracePt t="56075" x="2876550" y="1838325"/>
          <p14:tracePt t="56131" x="2862263" y="1838325"/>
          <p14:tracePt t="56195" x="2847975" y="1838325"/>
          <p14:tracePt t="56203" x="2843213" y="1838325"/>
          <p14:tracePt t="56241" x="2824163" y="1843088"/>
          <p14:tracePt t="56255" x="2809875" y="1843088"/>
          <p14:tracePt t="56308" x="2747963" y="1847850"/>
          <p14:tracePt t="56631" x="2757488" y="1847850"/>
          <p14:tracePt t="56683" x="2781300" y="1847850"/>
          <p14:tracePt t="56692" x="2786063" y="1847850"/>
          <p14:tracePt t="56697" x="2790825" y="1847850"/>
          <p14:tracePt t="56737" x="2843213" y="1847850"/>
          <p14:tracePt t="56777" x="2876550" y="1852613"/>
          <p14:tracePt t="56783" x="2881313" y="1852613"/>
          <p14:tracePt t="56798" x="2890838" y="1852613"/>
          <p14:tracePt t="56818" x="2900363" y="1857375"/>
          <p14:tracePt t="56834" x="2919413" y="1857375"/>
          <p14:tracePt t="56839" x="2928938" y="1862138"/>
          <p14:tracePt t="56881" x="2957513" y="1862138"/>
          <p14:tracePt t="56915" x="3000375" y="1862138"/>
          <p14:tracePt t="56959" x="3081338" y="1866900"/>
          <p14:tracePt t="57012" x="3095625" y="1866900"/>
          <p14:tracePt t="57057" x="3243263" y="1866900"/>
          <p14:tracePt t="57063" x="3271838" y="1866900"/>
          <p14:tracePt t="57074" x="3295650" y="1866900"/>
          <p14:tracePt t="57083" x="3314700" y="1866900"/>
          <p14:tracePt t="57087" x="3333750" y="1866900"/>
          <p14:tracePt t="57101" x="3381375" y="1866900"/>
          <p14:tracePt t="57110" x="3405188" y="1866900"/>
          <p14:tracePt t="57120" x="3433763" y="1866900"/>
          <p14:tracePt t="57135" x="3467100" y="1871663"/>
          <p14:tracePt t="57137" x="3490913" y="1871663"/>
          <p14:tracePt t="57148" x="3505200" y="1871663"/>
          <p14:tracePt t="57164" x="3538538" y="1876425"/>
          <p14:tracePt t="57195" x="3571875" y="1881188"/>
          <p14:tracePt t="57200" x="3581400" y="1881188"/>
          <p14:tracePt t="57208" x="3600450" y="1881188"/>
          <p14:tracePt t="57225" x="3624263" y="1881188"/>
          <p14:tracePt t="57231" x="3633788" y="1881188"/>
          <p14:tracePt t="57235" x="3638550" y="1881188"/>
          <p14:tracePt t="57275" x="3671888" y="1881188"/>
          <p14:tracePt t="57281" x="3676650" y="1881188"/>
          <p14:tracePt t="57328" x="3690938" y="1881188"/>
          <p14:tracePt t="57679" x="3681413" y="1881188"/>
          <p14:tracePt t="57716" x="3662363" y="1881188"/>
          <p14:tracePt t="57778" x="3538538" y="1881188"/>
          <p14:tracePt t="57835" x="3319463" y="1881188"/>
          <p14:tracePt t="57840" x="3252788" y="1881188"/>
          <p14:tracePt t="57862" x="3176588" y="1885950"/>
          <p14:tracePt t="57899" x="3143250" y="1885950"/>
          <p14:tracePt t="57933" x="3081338" y="1885950"/>
          <p14:tracePt t="57961" x="3048000" y="1885950"/>
          <p14:tracePt t="57967" x="3038475" y="1885950"/>
          <p14:tracePt t="57979" x="3024188" y="1885950"/>
          <p14:tracePt t="57988" x="3014663" y="1885950"/>
          <p14:tracePt t="57996" x="3009900" y="1885950"/>
          <p14:tracePt t="58010" x="3005138" y="1885950"/>
          <p14:tracePt t="58100" x="2995613" y="1885950"/>
          <p14:tracePt t="58316" x="3005138" y="1885950"/>
          <p14:tracePt t="58367" x="3114675" y="1885950"/>
          <p14:tracePt t="58372" x="3171825" y="1885950"/>
          <p14:tracePt t="58378" x="3190875" y="1885950"/>
          <p14:tracePt t="58385" x="3252788" y="1885950"/>
          <p14:tracePt t="58428" x="3500438" y="1885950"/>
          <p14:tracePt t="58439" x="3519488" y="1885950"/>
          <p14:tracePt t="58448" x="3524250" y="1885950"/>
          <p14:tracePt t="58453" x="3538538" y="1885950"/>
          <p14:tracePt t="58473" x="3552825" y="1885950"/>
          <p14:tracePt t="58478" x="3562350" y="1885950"/>
          <p14:tracePt t="58482" x="3576638" y="1885950"/>
          <p14:tracePt t="58494" x="3581400" y="1885950"/>
          <p14:tracePt t="58537" x="3605213" y="1885950"/>
          <p14:tracePt t="58650" x="3619500" y="1885950"/>
          <p14:tracePt t="58657" x="3629025" y="1885950"/>
          <p14:tracePt t="58670" x="3638550" y="1885950"/>
          <p14:tracePt t="58679" x="3643313" y="1885950"/>
          <p14:tracePt t="58696" x="3657600" y="1885950"/>
          <p14:tracePt t="58701" x="3662363" y="1885950"/>
          <p14:tracePt t="58740" x="3667125" y="1885950"/>
          <p14:tracePt t="58801" x="3671888" y="1885950"/>
          <p14:tracePt t="58930" x="3676650" y="1885950"/>
          <p14:tracePt t="59091" x="3686175" y="1885950"/>
          <p14:tracePt t="59280" x="3481388" y="1885950"/>
          <p14:tracePt t="59288" x="3452813" y="1885950"/>
          <p14:tracePt t="59297" x="3424238" y="1885950"/>
          <p14:tracePt t="59299" x="3405188" y="1885950"/>
          <p14:tracePt t="59718" x="3419475" y="1881188"/>
          <p14:tracePt t="59723" x="3419475" y="1876425"/>
          <p14:tracePt t="59728" x="3424238" y="1876425"/>
          <p14:tracePt t="59774" x="3429000" y="1866900"/>
          <p14:tracePt t="59828" x="3443288" y="1852613"/>
          <p14:tracePt t="59896" x="3452813" y="1847850"/>
          <p14:tracePt t="59901" x="3457575" y="1847850"/>
          <p14:tracePt t="59906" x="3462338" y="1843088"/>
          <p14:tracePt t="59964" x="3471863" y="1838325"/>
          <p14:tracePt t="60166" x="3486150" y="1838325"/>
          <p14:tracePt t="60172" x="3490913" y="1838325"/>
          <p14:tracePt t="60379" x="3505200" y="1843088"/>
          <p14:tracePt t="60412" x="3509963" y="1843088"/>
          <p14:tracePt t="60585" x="3509963" y="1847850"/>
          <p14:tracePt t="60634" x="3509963" y="1866900"/>
          <p14:tracePt t="60677" x="3509963" y="1876425"/>
          <p14:tracePt t="60835" x="3509963" y="1890713"/>
          <p14:tracePt t="60882" x="3509963" y="1900238"/>
          <p14:tracePt t="62198" x="3519488" y="1900238"/>
          <p14:tracePt t="62228" x="3524250" y="1900238"/>
          <p14:tracePt t="62275" x="3576638" y="1900238"/>
          <p14:tracePt t="62295" x="3629025" y="1900238"/>
          <p14:tracePt t="62298" x="3662363" y="1900238"/>
          <p14:tracePt t="62311" x="3700463" y="1900238"/>
          <p14:tracePt t="62318" x="3729038" y="1900238"/>
          <p14:tracePt t="62329" x="3819525" y="1900238"/>
          <p14:tracePt t="62340" x="3857625" y="1900238"/>
          <p14:tracePt t="62342" x="3914775" y="1900238"/>
          <p14:tracePt t="62391" x="4119563" y="1900238"/>
          <p14:tracePt t="62429" x="4214813" y="1905000"/>
          <p14:tracePt t="62433" x="4224338" y="1905000"/>
          <p14:tracePt t="62450" x="4248150" y="1909763"/>
          <p14:tracePt t="62513" x="4276725" y="1914525"/>
          <p14:tracePt t="62560" x="4357688" y="1914525"/>
          <p14:tracePt t="62566" x="4371975" y="1914525"/>
          <p14:tracePt t="62583" x="4419600" y="1914525"/>
          <p14:tracePt t="62588" x="4429125" y="1914525"/>
          <p14:tracePt t="63453" x="4557713" y="1914525"/>
          <p14:tracePt t="63525" x="4852988" y="1914525"/>
          <p14:tracePt t="63530" x="4872038" y="1914525"/>
          <p14:tracePt t="63540" x="4886325" y="1905000"/>
          <p14:tracePt t="63546" x="4905375" y="1905000"/>
          <p14:tracePt t="63554" x="4914900" y="1905000"/>
          <p14:tracePt t="63568" x="4943475" y="1900238"/>
          <p14:tracePt t="63574" x="4957763" y="1900238"/>
          <p14:tracePt t="63586" x="4981575" y="1900238"/>
          <p14:tracePt t="63590" x="4995863" y="1900238"/>
          <p14:tracePt t="63600" x="5014913" y="1900238"/>
          <p14:tracePt t="63607" x="5038725" y="1900238"/>
          <p14:tracePt t="63623" x="5076825" y="1900238"/>
          <p14:tracePt t="63627" x="5091113" y="1900238"/>
          <p14:tracePt t="63635" x="5105400" y="1900238"/>
          <p14:tracePt t="63650" x="5119688" y="1900238"/>
          <p14:tracePt t="63673" x="5124450" y="1900238"/>
          <p14:tracePt t="63773" x="5233988" y="1900238"/>
          <p14:tracePt t="63778" x="5257800" y="1900238"/>
          <p14:tracePt t="63789" x="5262563" y="1900238"/>
          <p14:tracePt t="63794" x="5286375" y="1900238"/>
          <p14:tracePt t="63798" x="5305425" y="1900238"/>
          <p14:tracePt t="63806" x="5329238" y="1900238"/>
          <p14:tracePt t="63819" x="5357813" y="1900238"/>
          <p14:tracePt t="63824" x="5376863" y="1900238"/>
          <p14:tracePt t="63834" x="5400675" y="1900238"/>
          <p14:tracePt t="63839" x="5429250" y="1900238"/>
          <p14:tracePt t="63861" x="5481638" y="1900238"/>
          <p14:tracePt t="63865" x="5495925" y="1900238"/>
          <p14:tracePt t="63872" x="5500688" y="1900238"/>
          <p14:tracePt t="63891" x="5505450" y="1900238"/>
          <p14:tracePt t="63932" x="5548313" y="1900238"/>
          <p14:tracePt t="63935" x="5567363" y="1900238"/>
          <p14:tracePt t="63992" x="5662613" y="1900238"/>
          <p14:tracePt t="63997" x="5667375" y="1900238"/>
          <p14:tracePt t="64038" x="5691188" y="1900238"/>
          <p14:tracePt t="64082" x="5734050" y="1900238"/>
          <p14:tracePt t="64086" x="5743575" y="1900238"/>
          <p14:tracePt t="64134" x="5776913" y="1900238"/>
          <p14:tracePt t="64162" x="5829300" y="1895475"/>
          <p14:tracePt t="64195" x="5848350" y="1895475"/>
          <p14:tracePt t="64257" x="5900738" y="1895475"/>
          <p14:tracePt t="64281" x="5948363" y="1895475"/>
          <p14:tracePt t="64339" x="6015038" y="1890713"/>
          <p14:tracePt t="64382" x="6081713" y="1890713"/>
          <p14:tracePt t="64448" x="6181725" y="1890713"/>
          <p14:tracePt t="64545" x="6362700" y="1890713"/>
          <p14:tracePt t="64599" x="6386513" y="1890713"/>
          <p14:tracePt t="64706" x="6391275" y="1890713"/>
          <p14:tracePt t="65154" x="6500813" y="1900238"/>
          <p14:tracePt t="65159" x="6529388" y="1900238"/>
          <p14:tracePt t="65164" x="6548438" y="1905000"/>
          <p14:tracePt t="65201" x="6677025" y="1914525"/>
          <p14:tracePt t="65211" x="6686550" y="1919288"/>
          <p14:tracePt t="65218" x="6696075" y="1919288"/>
          <p14:tracePt t="65233" x="6705600" y="1919288"/>
          <p14:tracePt t="65271" x="6710363" y="1919288"/>
          <p14:tracePt t="65307" x="6734175" y="1924050"/>
          <p14:tracePt t="65316" x="6743700" y="1924050"/>
          <p14:tracePt t="65368" x="6767513" y="1928813"/>
          <p14:tracePt t="65401" x="6786563" y="1928813"/>
          <p14:tracePt t="65403" x="6796088" y="1928813"/>
          <p14:tracePt t="65411" x="6805613" y="1928813"/>
          <p14:tracePt t="65428" x="6819900" y="1928813"/>
          <p14:tracePt t="66261" x="6958013" y="1928813"/>
          <p14:tracePt t="66266" x="6972300" y="1928813"/>
          <p14:tracePt t="66279" x="6981825" y="1928813"/>
          <p14:tracePt t="66317" x="6986588" y="1928813"/>
          <p14:tracePt t="66363" x="7053263" y="1928813"/>
          <p14:tracePt t="66367" x="7077075" y="1928813"/>
          <p14:tracePt t="66382" x="7119938" y="1928813"/>
          <p14:tracePt t="66387" x="7134225" y="1928813"/>
          <p14:tracePt t="66397" x="7143750" y="1928813"/>
          <p14:tracePt t="66434" x="7162800" y="1928813"/>
          <p14:tracePt t="66514" x="7210425" y="1928813"/>
          <p14:tracePt t="66524" x="7215188" y="1928813"/>
          <p14:tracePt t="66532" x="7219950" y="1928813"/>
          <p14:tracePt t="66592" x="7267575" y="1928813"/>
          <p14:tracePt t="66600" x="7277100" y="1928813"/>
          <p14:tracePt t="66606" x="7291388" y="1928813"/>
          <p14:tracePt t="66611" x="7300913" y="1928813"/>
          <p14:tracePt t="66650" x="7343775" y="1928813"/>
          <p14:tracePt t="66663" x="7353300" y="1928813"/>
          <p14:tracePt t="66672" x="7372350" y="1928813"/>
          <p14:tracePt t="66679" x="7386638" y="1928813"/>
          <p14:tracePt t="66689" x="7396163" y="1928813"/>
          <p14:tracePt t="66705" x="7405688" y="1928813"/>
          <p14:tracePt t="66711" x="7419975" y="1928813"/>
          <p14:tracePt t="66722" x="7424738" y="1928813"/>
          <p14:tracePt t="66728" x="7434263" y="1928813"/>
          <p14:tracePt t="66779" x="7443788" y="1924050"/>
          <p14:tracePt t="66828" x="7481888" y="1924050"/>
          <p14:tracePt t="66834" x="7500938" y="1924050"/>
          <p14:tracePt t="66839" x="7519988" y="1924050"/>
          <p14:tracePt t="66886" x="7591425" y="1914525"/>
          <p14:tracePt t="66918" x="7620000" y="1914525"/>
          <p14:tracePt t="66933" x="7672388" y="1914525"/>
          <p14:tracePt t="66974" x="7758113" y="1909763"/>
          <p14:tracePt t="66992" x="7805738" y="1909763"/>
          <p14:tracePt t="67039" x="7891463" y="1909763"/>
          <p14:tracePt t="67065" x="7972425" y="1909763"/>
          <p14:tracePt t="67098" x="8120063" y="1919288"/>
          <p14:tracePt t="67105" x="8153400" y="1919288"/>
          <p14:tracePt t="67120" x="8186738" y="1919288"/>
          <p14:tracePt t="67125" x="8196263" y="1919288"/>
          <p14:tracePt t="67135" x="8205788" y="1919288"/>
          <p14:tracePt t="67141" x="8215313" y="1919288"/>
          <p14:tracePt t="67147" x="8224838" y="1919288"/>
          <p14:tracePt t="67157" x="8229600" y="1919288"/>
          <p14:tracePt t="67164" x="8253413" y="1919288"/>
          <p14:tracePt t="67169" x="8267700" y="1919288"/>
          <p14:tracePt t="67173" x="8291513" y="1919288"/>
          <p14:tracePt t="67185" x="8310563" y="1919288"/>
          <p14:tracePt t="67230" x="8443913" y="1919288"/>
          <p14:tracePt t="67233" x="8453438" y="1919288"/>
          <p14:tracePt t="67281" x="8482013" y="1919288"/>
          <p14:tracePt t="67295" x="8496300" y="1919288"/>
          <p14:tracePt t="67332" x="8524875" y="1919288"/>
          <p14:tracePt t="67584" x="8501063" y="1933575"/>
          <p14:tracePt t="67589" x="8491538" y="1938338"/>
          <p14:tracePt t="67605" x="8424863" y="1962150"/>
          <p14:tracePt t="67610" x="8377238" y="1976438"/>
          <p14:tracePt t="67625" x="8301038" y="1995488"/>
          <p14:tracePt t="67633" x="8277225" y="2005013"/>
          <p14:tracePt t="67644" x="8201025" y="2024063"/>
          <p14:tracePt t="67651" x="8110538" y="2038350"/>
          <p14:tracePt t="67658" x="8072438" y="2043113"/>
          <p14:tracePt t="67664" x="7977188" y="2052638"/>
          <p14:tracePt t="67672" x="7881938" y="2066925"/>
          <p14:tracePt t="67678" x="7843838" y="2076450"/>
          <p14:tracePt t="67692" x="7705725" y="2095500"/>
          <p14:tracePt t="67703" x="7620000" y="2105025"/>
          <p14:tracePt t="67706" x="7586663" y="2109788"/>
          <p14:tracePt t="67716" x="7510463" y="2119313"/>
          <p14:tracePt t="67725" x="7443788" y="2128838"/>
          <p14:tracePt t="67739" x="7339013" y="2138363"/>
          <p14:tracePt t="67773" x="7115175" y="2171700"/>
          <p14:tracePt t="67779" x="7034213" y="2185988"/>
          <p14:tracePt t="67787" x="7005638" y="2185988"/>
          <p14:tracePt t="67796" x="6862763" y="2209800"/>
          <p14:tracePt t="67836" x="6529388" y="2262188"/>
          <p14:tracePt t="67841" x="6443663" y="2276475"/>
          <p14:tracePt t="67853" x="6324600" y="2295525"/>
          <p14:tracePt t="67858" x="6276975" y="2300288"/>
          <p14:tracePt t="67866" x="6153150" y="2319338"/>
          <p14:tracePt t="67881" x="5948363" y="2343150"/>
          <p14:tracePt t="67888" x="5767388" y="2357438"/>
          <p14:tracePt t="67896" x="5700713" y="2362200"/>
          <p14:tracePt t="67911" x="5353050" y="2395538"/>
          <p14:tracePt t="67916" x="5172075" y="2414588"/>
          <p14:tracePt t="67933" x="4948238" y="2443163"/>
          <p14:tracePt t="67937" x="4767263" y="2462213"/>
          <p14:tracePt t="67980" x="4176713" y="2500313"/>
          <p14:tracePt t="67982" x="4119563" y="2500313"/>
          <p14:tracePt t="67993" x="4000500" y="2505075"/>
          <p14:tracePt t="68005" x="3895725" y="2505075"/>
          <p14:tracePt t="68010" x="3857625" y="2505075"/>
          <p14:tracePt t="68028" x="3686175" y="2505075"/>
          <p14:tracePt t="68072" x="3448050" y="2505075"/>
          <p14:tracePt t="68078" x="3409950" y="2505075"/>
          <p14:tracePt t="68079" x="3333750" y="2505075"/>
          <p14:tracePt t="68111" x="3124200" y="2505075"/>
          <p14:tracePt t="68136" x="2895600" y="2505075"/>
          <p14:tracePt t="68141" x="2871788" y="2505075"/>
          <p14:tracePt t="68149" x="2819400" y="2505075"/>
          <p14:tracePt t="68161" x="2762250" y="2505075"/>
          <p14:tracePt t="68191" x="2614613" y="2505075"/>
          <p14:tracePt t="68195" x="2562225" y="2505075"/>
          <p14:tracePt t="68209" x="2505075" y="2505075"/>
          <p14:tracePt t="68227" x="2390775" y="2505075"/>
          <p14:tracePt t="68232" x="2338388" y="2505075"/>
          <p14:tracePt t="68280" x="2233613" y="2505075"/>
          <p14:tracePt t="68324" x="2181225" y="2505075"/>
          <p14:tracePt t="68381" x="2014538" y="2481263"/>
          <p14:tracePt t="68390" x="2000250" y="2476500"/>
          <p14:tracePt t="68399" x="1990725" y="2471738"/>
          <p14:tracePt t="68413" x="1976438" y="2466975"/>
          <p14:tracePt t="68445" x="1966913" y="2462213"/>
          <p14:tracePt t="68458" x="1957388" y="2457450"/>
          <p14:tracePt t="68463" x="1957388" y="2452688"/>
          <p14:tracePt t="68508" x="1909763" y="2428875"/>
          <p14:tracePt t="68516" x="1905000" y="2424113"/>
          <p14:tracePt t="68526" x="1895475" y="2419350"/>
          <p14:tracePt t="68558" x="1876425" y="2409825"/>
          <p14:tracePt t="68561" x="1862138" y="2405063"/>
          <p14:tracePt t="68568" x="1852613" y="2400300"/>
          <p14:tracePt t="68581" x="1838325" y="2386013"/>
          <p14:tracePt t="68588" x="1828800" y="2381250"/>
          <p14:tracePt t="68601" x="1795463" y="2366963"/>
          <p14:tracePt t="68631" x="1762125" y="2347913"/>
          <p14:tracePt t="68638" x="1757363" y="2338388"/>
          <p14:tracePt t="68651" x="1752600" y="2338388"/>
          <p14:tracePt t="68700" x="1733550" y="2314575"/>
          <p14:tracePt t="68732" x="1719263" y="2300288"/>
          <p14:tracePt t="68734" x="1719263" y="2295525"/>
          <p14:tracePt t="68769" x="1709738" y="2276475"/>
          <p14:tracePt t="68775" x="1704975" y="2271713"/>
          <p14:tracePt t="68823" x="1676400" y="2238375"/>
          <p14:tracePt t="68827" x="1666875" y="2233613"/>
          <p14:tracePt t="68833" x="1662113" y="2228850"/>
          <p14:tracePt t="68842" x="1652588" y="2219325"/>
          <p14:tracePt t="68849" x="1652588" y="2214563"/>
          <p14:tracePt t="68864" x="1638300" y="2205038"/>
          <p14:tracePt t="68896" x="1614488" y="2185988"/>
          <p14:tracePt t="68901" x="1609725" y="2181225"/>
          <p14:tracePt t="68944" x="1595438" y="2166938"/>
          <p14:tracePt t="68993" x="1590675" y="2166938"/>
          <p14:tracePt t="69024" x="1571625" y="2166938"/>
          <p14:tracePt t="69076" x="1471613" y="2166938"/>
          <p14:tracePt t="69077" x="1452563" y="2166938"/>
          <p14:tracePt t="69129" x="1395413" y="2176463"/>
          <p14:tracePt t="69133" x="1395413" y="2181225"/>
          <p14:tracePt t="69165" x="1357313" y="2200275"/>
          <p14:tracePt t="69168" x="1352550" y="2205038"/>
          <p14:tracePt t="69176" x="1343025" y="2209800"/>
          <p14:tracePt t="69196" x="1314450" y="2233613"/>
          <p14:tracePt t="69200" x="1304925" y="2243138"/>
          <p14:tracePt t="69209" x="1300163" y="2252663"/>
          <p14:tracePt t="69225" x="1290638" y="2266950"/>
          <p14:tracePt t="69229" x="1290638" y="2271713"/>
          <p14:tracePt t="69245" x="1290638" y="2286000"/>
          <p14:tracePt t="69290" x="1290638" y="2319338"/>
          <p14:tracePt t="69296" x="1290638" y="2324100"/>
          <p14:tracePt t="69339" x="1323975" y="2366963"/>
          <p14:tracePt t="69344" x="1328738" y="2371725"/>
          <p14:tracePt t="69351" x="1333500" y="2371725"/>
          <p14:tracePt t="69370" x="1347788" y="2376488"/>
          <p14:tracePt t="69461" x="1381125" y="2376488"/>
          <p14:tracePt t="69475" x="1390650" y="2376488"/>
          <p14:tracePt t="69484" x="1395413" y="2376488"/>
          <p14:tracePt t="69493" x="1404938" y="2376488"/>
          <p14:tracePt t="69502" x="1414463" y="2376488"/>
          <p14:tracePt t="69517" x="1423988" y="2376488"/>
          <p14:tracePt t="69586" x="1462088" y="2352675"/>
          <p14:tracePt t="69591" x="1462088" y="2347913"/>
          <p14:tracePt t="69601" x="1466850" y="2343150"/>
          <p14:tracePt t="69606" x="1466850" y="2338388"/>
          <p14:tracePt t="69636" x="1476375" y="2314575"/>
          <p14:tracePt t="69678" x="1476375" y="2309813"/>
          <p14:tracePt t="69693" x="1476375" y="2300288"/>
          <p14:tracePt t="69727" x="1481138" y="2295525"/>
          <p14:tracePt t="69928" x="1514475" y="2324100"/>
          <p14:tracePt t="69938" x="1528763" y="2328863"/>
          <p14:tracePt t="69941" x="1552575" y="2333625"/>
          <p14:tracePt t="69949" x="1571625" y="2338388"/>
          <p14:tracePt t="69964" x="1609725" y="2338388"/>
          <p14:tracePt t="70007" x="1676400" y="2343150"/>
          <p14:tracePt t="70011" x="1685925" y="2343150"/>
          <p14:tracePt t="70028" x="1700213" y="2343150"/>
          <p14:tracePt t="70029" x="1704975" y="2343150"/>
          <p14:tracePt t="70041" x="1714500" y="2338388"/>
          <p14:tracePt t="70056" x="1714500" y="2333625"/>
          <p14:tracePt t="70061" x="1724025" y="2333625"/>
          <p14:tracePt t="70085" x="1733550" y="2328863"/>
          <p14:tracePt t="70230" x="1743075" y="2343150"/>
          <p14:tracePt t="70267" x="1743075" y="2352675"/>
          <p14:tracePt t="70321" x="1743075" y="2386013"/>
          <p14:tracePt t="70326" x="1743075" y="2390775"/>
          <p14:tracePt t="70335" x="1743075" y="2395538"/>
          <p14:tracePt t="70354" x="1743075" y="2409825"/>
          <p14:tracePt t="70398" x="1738313" y="2438400"/>
          <p14:tracePt t="70405" x="1738313" y="2447925"/>
          <p14:tracePt t="70414" x="1738313" y="2452688"/>
          <p14:tracePt t="70430" x="1738313" y="2457450"/>
          <p14:tracePt t="70931" x="1847850" y="2447925"/>
          <p14:tracePt t="70939" x="1895475" y="2447925"/>
          <p14:tracePt t="70948" x="1943100" y="2447925"/>
          <p14:tracePt t="70963" x="2066925" y="2447925"/>
          <p14:tracePt t="70989" x="2276475" y="2447925"/>
          <p14:tracePt t="71027" x="2457450" y="2452688"/>
          <p14:tracePt t="71032" x="2471738" y="2452688"/>
          <p14:tracePt t="71043" x="2490788" y="2452688"/>
          <p14:tracePt t="71058" x="2500313" y="2452688"/>
          <p14:tracePt t="71146" x="2533650" y="2452688"/>
          <p14:tracePt t="71151" x="2543175" y="2452688"/>
          <p14:tracePt t="71203" x="2619375" y="2457450"/>
          <p14:tracePt t="71210" x="2633663" y="2466975"/>
          <p14:tracePt t="71216" x="2638425" y="2466975"/>
          <p14:tracePt t="71228" x="2643188" y="2466975"/>
          <p14:tracePt t="71302" x="2652713" y="2466975"/>
          <p14:tracePt t="71306" x="2657475" y="2466975"/>
          <p14:tracePt t="71321" x="2667000" y="2466975"/>
          <p14:tracePt t="71367" x="2676525" y="2466975"/>
          <p14:tracePt t="71883" x="2681288" y="2466975"/>
          <p14:tracePt t="72326" x="2686050" y="2466975"/>
          <p14:tracePt t="73879" x="2700338" y="2466975"/>
          <p14:tracePt t="80413" x="2505075" y="2471738"/>
          <p14:tracePt t="80422" x="2462213" y="2471738"/>
          <p14:tracePt t="80438" x="2395538" y="2476500"/>
          <p14:tracePt t="80478" x="2224088" y="2495550"/>
          <p14:tracePt t="80486" x="2185988" y="2495550"/>
          <p14:tracePt t="80496" x="2105025" y="2505075"/>
          <p14:tracePt t="80510" x="2028825" y="2505075"/>
          <p14:tracePt t="80519" x="2009775" y="2505075"/>
          <p14:tracePt t="80526" x="1985963" y="2505075"/>
          <p14:tracePt t="80534" x="1966913" y="2505075"/>
          <p14:tracePt t="80546" x="1928813" y="2505075"/>
          <p14:tracePt t="80576" x="1847850" y="2505075"/>
          <p14:tracePt t="80581" x="1828800" y="2505075"/>
          <p14:tracePt t="80598" x="1743075" y="2505075"/>
          <p14:tracePt t="80632" x="1533525" y="2505075"/>
          <p14:tracePt t="80638" x="1509713" y="2505075"/>
          <p14:tracePt t="80646" x="1490663" y="2505075"/>
          <p14:tracePt t="80654" x="1476375" y="2505075"/>
          <p14:tracePt t="80668" x="1466850" y="2505075"/>
          <p14:tracePt t="80709" x="1438275" y="2505075"/>
          <p14:tracePt t="80715" x="1423988" y="2505075"/>
          <p14:tracePt t="80722" x="1414463" y="2505075"/>
          <p14:tracePt t="80730" x="1400175" y="2505075"/>
          <p14:tracePt t="80757" x="1357313" y="2500313"/>
          <p14:tracePt t="80765" x="1352550" y="2500313"/>
          <p14:tracePt t="80804" x="1347788" y="2500313"/>
          <p14:tracePt t="80867" x="1319213" y="2495550"/>
          <p14:tracePt t="80914" x="1309688" y="2490788"/>
          <p14:tracePt t="80945" x="1295400" y="2490788"/>
          <p14:tracePt t="81073" x="1295400" y="2486025"/>
          <p14:tracePt t="81130" x="1609725" y="2462213"/>
          <p14:tracePt t="81136" x="1676400" y="2462213"/>
          <p14:tracePt t="81138" x="1733550" y="2452688"/>
          <p14:tracePt t="81150" x="1809750" y="2452688"/>
          <p14:tracePt t="81154" x="1866900" y="2452688"/>
          <p14:tracePt t="81165" x="1933575" y="2452688"/>
          <p14:tracePt t="81180" x="2028825" y="2452688"/>
          <p14:tracePt t="81185" x="2095500" y="2452688"/>
          <p14:tracePt t="81194" x="2162175" y="2452688"/>
          <p14:tracePt t="81211" x="2295525" y="2452688"/>
          <p14:tracePt t="81215" x="2371725" y="2452688"/>
          <p14:tracePt t="81225" x="2457450" y="2452688"/>
          <p14:tracePt t="81241" x="2600325" y="2452688"/>
          <p14:tracePt t="81244" x="2676525" y="2452688"/>
          <p14:tracePt t="81278" x="2867025" y="2452688"/>
          <p14:tracePt t="81283" x="2905125" y="2452688"/>
          <p14:tracePt t="81292" x="2938463" y="2452688"/>
          <p14:tracePt t="81307" x="2995613" y="2452688"/>
          <p14:tracePt t="81442" x="3176588" y="2447925"/>
          <p14:tracePt t="81667" x="3071813" y="2447925"/>
          <p14:tracePt t="81693" x="2919413" y="2457450"/>
          <p14:tracePt t="81741" x="2819400" y="2457450"/>
          <p14:tracePt t="81790" x="2643188" y="2457450"/>
          <p14:tracePt t="81861" x="2300288" y="2490788"/>
          <p14:tracePt t="81909" x="2152650" y="2505075"/>
          <p14:tracePt t="81914" x="2143125" y="2514600"/>
          <p14:tracePt t="82007" x="2185988" y="2500313"/>
          <p14:tracePt t="82062" x="2686050" y="2486025"/>
          <p14:tracePt t="82114" x="3214688" y="2486025"/>
          <p14:tracePt t="82117" x="3252788" y="2486025"/>
          <p14:tracePt t="82121" x="3290888" y="2486025"/>
          <p14:tracePt t="82138" x="3343275" y="2495550"/>
          <p14:tracePt t="82180" x="3514725" y="2505075"/>
          <p14:tracePt t="82184" x="3552825" y="2514600"/>
          <p14:tracePt t="82216" x="3719513" y="2519363"/>
          <p14:tracePt t="82258" x="3871913" y="2533650"/>
          <p14:tracePt t="82268" x="3900488" y="2533650"/>
          <p14:tracePt t="82274" x="3910013" y="2533650"/>
          <p14:tracePt t="82280" x="3914775" y="2533650"/>
          <p14:tracePt t="82318" x="3924300" y="2533650"/>
          <p14:tracePt t="83533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3E84C-7724-41D6-BAA2-4DEF270918DB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49C39-43C6-486B-ADF4-4AF0E59B2388}" type="slidenum">
              <a:rPr lang="en-US" altLang="zh-CN"/>
              <a:pPr/>
              <a:t>6</a:t>
            </a:fld>
            <a:endParaRPr lang="en-US" altLang="zh-CN"/>
          </a:p>
        </p:txBody>
      </p:sp>
      <p:sp>
        <p:nvSpPr>
          <p:cNvPr id="133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 </a:t>
            </a:r>
            <a:r>
              <a:rPr lang="zh-CN" altLang="en-US" dirty="0"/>
              <a:t>大</a:t>
            </a:r>
            <a:r>
              <a:rPr lang="en-US" altLang="zh-CN" dirty="0"/>
              <a:t>O</a:t>
            </a:r>
            <a:r>
              <a:rPr lang="zh-CN" altLang="en-US" dirty="0" smtClean="0"/>
              <a:t>符号（续）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1" y="990600"/>
            <a:ext cx="7848600" cy="15240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2667000"/>
            <a:ext cx="7315200" cy="3429001"/>
          </a:xfrm>
          <a:prstGeom prst="rect">
            <a:avLst/>
          </a:prstGeom>
        </p:spPr>
      </p:pic>
      <p:pic>
        <p:nvPicPr>
          <p:cNvPr id="9" name="音频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727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075"/>
    </mc:Choice>
    <mc:Fallback>
      <p:transition spd="slow" advTm="177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230" x="1343025" y="3533775"/>
          <p14:tracePt t="8510" x="1343025" y="3519488"/>
          <p14:tracePt t="8557" x="1343025" y="3490913"/>
          <p14:tracePt t="8588" x="1328738" y="3462338"/>
          <p14:tracePt t="8623" x="1314450" y="3438525"/>
          <p14:tracePt t="8650" x="1285875" y="3405188"/>
          <p14:tracePt t="8687" x="1257300" y="3371850"/>
          <p14:tracePt t="8728" x="1243013" y="3352800"/>
          <p14:tracePt t="8873" x="1257300" y="3348038"/>
          <p14:tracePt t="8922" x="1300163" y="3348038"/>
          <p14:tracePt t="8947" x="1400175" y="3348038"/>
          <p14:tracePt t="8978" x="1490663" y="3348038"/>
          <p14:tracePt t="9010" x="1514475" y="3348038"/>
          <p14:tracePt t="9042" x="1524000" y="3348038"/>
          <p14:tracePt t="9071" x="1538288" y="3348038"/>
          <p14:tracePt t="9104" x="1566863" y="3348038"/>
          <p14:tracePt t="9105" x="1576388" y="3348038"/>
          <p14:tracePt t="9125" x="1600200" y="3348038"/>
          <p14:tracePt t="9127" x="1609725" y="3348038"/>
          <p14:tracePt t="9164" x="1614488" y="3348038"/>
          <p14:tracePt t="9246" x="1624013" y="3348038"/>
          <p14:tracePt t="9339" x="1662113" y="3348038"/>
          <p14:tracePt t="9374" x="1709738" y="3352800"/>
          <p14:tracePt t="9376" x="1714500" y="3357563"/>
          <p14:tracePt t="9420" x="1719263" y="3357563"/>
          <p14:tracePt t="9462" x="1752600" y="3357563"/>
          <p14:tracePt t="9492" x="1804988" y="3357563"/>
          <p14:tracePt t="9494" x="1814513" y="3362325"/>
          <p14:tracePt t="9510" x="1833563" y="3362325"/>
          <p14:tracePt t="9589" x="1871663" y="3367088"/>
          <p14:tracePt t="9623" x="1905000" y="3367088"/>
          <p14:tracePt t="9625" x="1909763" y="3367088"/>
          <p14:tracePt t="9665" x="1914525" y="3367088"/>
          <p14:tracePt t="9697" x="1938338" y="3367088"/>
          <p14:tracePt t="9728" x="1957388" y="3367088"/>
          <p14:tracePt t="9762" x="1990725" y="3367088"/>
          <p14:tracePt t="9764" x="2005013" y="3371850"/>
          <p14:tracePt t="9774" x="2019300" y="3371850"/>
          <p14:tracePt t="9807" x="2114550" y="3371850"/>
          <p14:tracePt t="9809" x="2128838" y="3371850"/>
          <p14:tracePt t="9821" x="2147888" y="3371850"/>
          <p14:tracePt t="9856" x="2181225" y="3371850"/>
          <p14:tracePt t="9887" x="2195513" y="3371850"/>
          <p14:tracePt t="9916" x="2276475" y="3371850"/>
          <p14:tracePt t="9948" x="2386013" y="3371850"/>
          <p14:tracePt t="9978" x="2457450" y="3371850"/>
          <p14:tracePt t="10011" x="2490788" y="3371850"/>
          <p14:tracePt t="10013" x="2495550" y="3371850"/>
          <p14:tracePt t="10026" x="2500313" y="3371850"/>
          <p14:tracePt t="10027" x="2505075" y="3371850"/>
          <p14:tracePt t="10041" x="2514600" y="3371850"/>
          <p14:tracePt t="10041" x="2524125" y="3371850"/>
          <p14:tracePt t="10056" x="2538413" y="3371850"/>
          <p14:tracePt t="10059" x="2547938" y="3371850"/>
          <p14:tracePt t="10073" x="2586038" y="3371850"/>
          <p14:tracePt t="10105" x="2619375" y="3371850"/>
          <p14:tracePt t="10187" x="2647950" y="3371850"/>
          <p14:tracePt t="10227" x="2700338" y="3371850"/>
          <p14:tracePt t="10242" x="2709863" y="3371850"/>
          <p14:tracePt t="10277" x="2738438" y="3376613"/>
          <p14:tracePt t="10307" x="2800350" y="3386138"/>
          <p14:tracePt t="10342" x="2895600" y="3395663"/>
          <p14:tracePt t="10390" x="2990850" y="3405188"/>
          <p14:tracePt t="10415" x="3033713" y="3409950"/>
          <p14:tracePt t="10446" x="3090863" y="3414713"/>
          <p14:tracePt t="10447" x="3109913" y="3414713"/>
          <p14:tracePt t="10464" x="3138488" y="3419475"/>
          <p14:tracePt t="10492" x="3171825" y="3429000"/>
          <p14:tracePt t="10525" x="3248025" y="3433763"/>
          <p14:tracePt t="10555" x="3367088" y="3448050"/>
          <p14:tracePt t="10588" x="3429000" y="3448050"/>
          <p14:tracePt t="11012" x="3433763" y="3448050"/>
          <p14:tracePt t="11124" x="3448050" y="3448050"/>
          <p14:tracePt t="11170" x="3476625" y="3443288"/>
          <p14:tracePt t="11205" x="3624263" y="3424238"/>
          <p14:tracePt t="11229" x="3686175" y="3414713"/>
          <p14:tracePt t="11260" x="3767138" y="3405188"/>
          <p14:tracePt t="11291" x="3824288" y="3400425"/>
          <p14:tracePt t="11322" x="3867150" y="3390900"/>
          <p14:tracePt t="11354" x="3929063" y="3390900"/>
          <p14:tracePt t="11355" x="3943350" y="3390900"/>
          <p14:tracePt t="11370" x="3962400" y="3390900"/>
          <p14:tracePt t="11406" x="3986213" y="3390900"/>
          <p14:tracePt t="11494" x="4005263" y="3390900"/>
          <p14:tracePt t="11542" x="4014788" y="3390900"/>
          <p14:tracePt t="11603" x="4043363" y="3390900"/>
          <p14:tracePt t="11637" x="4071938" y="3390900"/>
          <p14:tracePt t="11670" x="4090988" y="3390900"/>
          <p14:tracePt t="11695" x="4095750" y="3390900"/>
          <p14:tracePt t="11760" x="4129088" y="3390900"/>
          <p14:tracePt t="11789" x="4152900" y="3390900"/>
          <p14:tracePt t="11791" x="4157663" y="3390900"/>
          <p14:tracePt t="11804" x="4162425" y="3390900"/>
          <p14:tracePt t="11806" x="4171950" y="3390900"/>
          <p14:tracePt t="11856" x="4205288" y="3390900"/>
          <p14:tracePt t="11858" x="4219575" y="3390900"/>
          <p14:tracePt t="11904" x="4267200" y="3390900"/>
          <p14:tracePt t="11930" x="4281488" y="3390900"/>
          <p14:tracePt t="11962" x="4295775" y="3390900"/>
          <p14:tracePt t="12009" x="4333875" y="3390900"/>
          <p14:tracePt t="12042" x="4376738" y="3390900"/>
          <p14:tracePt t="12072" x="4400550" y="3390900"/>
          <p14:tracePt t="12104" x="4433888" y="3390900"/>
          <p14:tracePt t="12137" x="4457700" y="3390900"/>
          <p14:tracePt t="12170" x="4491038" y="3390900"/>
          <p14:tracePt t="12203" x="4548188" y="3390900"/>
          <p14:tracePt t="12229" x="4591050" y="3390900"/>
          <p14:tracePt t="12258" x="4643438" y="3386138"/>
          <p14:tracePt t="12291" x="4681538" y="3381375"/>
          <p14:tracePt t="12293" x="4686300" y="3381375"/>
          <p14:tracePt t="12323" x="4724400" y="3381375"/>
          <p14:tracePt t="12326" x="4729163" y="3381375"/>
          <p14:tracePt t="12356" x="4772025" y="3381375"/>
          <p14:tracePt t="12386" x="4824413" y="3381375"/>
          <p14:tracePt t="12420" x="4852988" y="3381375"/>
          <p14:tracePt t="12445" x="4867275" y="3381375"/>
          <p14:tracePt t="12492" x="4881563" y="3381375"/>
          <p14:tracePt t="12494" x="4891088" y="3381375"/>
          <p14:tracePt t="12508" x="4895850" y="3381375"/>
          <p14:tracePt t="12510" x="4905375" y="3381375"/>
          <p14:tracePt t="12527" x="4914900" y="3381375"/>
          <p14:tracePt t="12559" x="4943475" y="3381375"/>
          <p14:tracePt t="12590" x="4953000" y="3386138"/>
          <p14:tracePt t="13479" x="4967288" y="3400425"/>
          <p14:tracePt t="13525" x="4986338" y="3409950"/>
          <p14:tracePt t="13554" x="5000625" y="3414713"/>
          <p14:tracePt t="13587" x="5024438" y="3414713"/>
          <p14:tracePt t="13620" x="5072063" y="3429000"/>
          <p14:tracePt t="13653" x="5105400" y="3433763"/>
          <p14:tracePt t="13688" x="5143500" y="3443288"/>
          <p14:tracePt t="13854" x="5143500" y="3448050"/>
          <p14:tracePt t="13978" x="5138738" y="3448050"/>
          <p14:tracePt t="16325" x="5057775" y="3448050"/>
          <p14:tracePt t="16328" x="5038725" y="3448050"/>
          <p14:tracePt t="16337" x="5014913" y="3448050"/>
          <p14:tracePt t="16370" x="4924425" y="3448050"/>
          <p14:tracePt t="16404" x="4829175" y="3448050"/>
          <p14:tracePt t="16430" x="4781550" y="3448050"/>
          <p14:tracePt t="16432" x="4762500" y="3448050"/>
          <p14:tracePt t="16447" x="4724400" y="3448050"/>
          <p14:tracePt t="16479" x="4619625" y="3433763"/>
          <p14:tracePt t="16509" x="4491038" y="3429000"/>
          <p14:tracePt t="16541" x="4305300" y="3405188"/>
          <p14:tracePt t="16572" x="4129088" y="3390900"/>
          <p14:tracePt t="16604" x="3952875" y="3376613"/>
          <p14:tracePt t="16605" x="3914775" y="3376613"/>
          <p14:tracePt t="16640" x="3757613" y="3371850"/>
          <p14:tracePt t="16672" x="3595688" y="3371850"/>
          <p14:tracePt t="16712" x="3429000" y="3371850"/>
          <p14:tracePt t="16729" x="3371850" y="3371850"/>
          <p14:tracePt t="16759" x="3257550" y="3386138"/>
          <p14:tracePt t="16791" x="3038475" y="3414713"/>
          <p14:tracePt t="16823" x="2900363" y="3433763"/>
          <p14:tracePt t="16826" x="2871788" y="3433763"/>
          <p14:tracePt t="16837" x="2843213" y="3433763"/>
          <p14:tracePt t="16870" x="2695575" y="3433763"/>
          <p14:tracePt t="16904" x="2581275" y="3433763"/>
          <p14:tracePt t="16905" x="2533650" y="3433763"/>
          <p14:tracePt t="16931" x="2466975" y="3433763"/>
          <p14:tracePt t="16970" x="2290763" y="3433763"/>
          <p14:tracePt t="17009" x="2081213" y="3443288"/>
          <p14:tracePt t="17041" x="1885950" y="3448050"/>
          <p14:tracePt t="17076" x="1790700" y="3448050"/>
          <p14:tracePt t="17078" x="1757363" y="3457575"/>
          <p14:tracePt t="17088" x="1719263" y="3457575"/>
          <p14:tracePt t="17121" x="1647825" y="3457575"/>
          <p14:tracePt t="17123" x="1624013" y="3457575"/>
          <p14:tracePt t="17137" x="1590675" y="3457575"/>
          <p14:tracePt t="17170" x="1543050" y="3457575"/>
          <p14:tracePt t="17203" x="1476375" y="3462338"/>
          <p14:tracePt t="17204" x="1457325" y="3462338"/>
          <p14:tracePt t="17214" x="1438275" y="3462338"/>
          <p14:tracePt t="17228" x="1409700" y="3467100"/>
          <p14:tracePt t="17260" x="1352550" y="3471863"/>
          <p14:tracePt t="17291" x="1290638" y="3481388"/>
          <p14:tracePt t="17321" x="1223963" y="3500438"/>
          <p14:tracePt t="17355" x="1119188" y="3509963"/>
          <p14:tracePt t="17387" x="1047750" y="3524250"/>
          <p14:tracePt t="17414" x="971550" y="3548063"/>
          <p14:tracePt t="17447" x="914400" y="3567113"/>
          <p14:tracePt t="17478" x="862013" y="3600450"/>
          <p14:tracePt t="17510" x="809625" y="3629025"/>
          <p14:tracePt t="17512" x="795338" y="3648075"/>
          <p14:tracePt t="17524" x="785813" y="3652838"/>
          <p14:tracePt t="17556" x="757238" y="3690938"/>
          <p14:tracePt t="17588" x="738188" y="3719513"/>
          <p14:tracePt t="17620" x="738188" y="3729038"/>
          <p14:tracePt t="17653" x="738188" y="3738563"/>
          <p14:tracePt t="17696" x="738188" y="3743325"/>
          <p14:tracePt t="17745" x="738188" y="3757613"/>
          <p14:tracePt t="17791" x="752475" y="3776663"/>
          <p14:tracePt t="17824" x="766763" y="3786188"/>
          <p14:tracePt t="17873" x="823913" y="3810000"/>
          <p14:tracePt t="17922" x="1009650" y="3867150"/>
          <p14:tracePt t="17955" x="1095375" y="3890963"/>
          <p14:tracePt t="17993" x="1109663" y="3900488"/>
          <p14:tracePt t="18211" x="1123950" y="3900488"/>
          <p14:tracePt t="18229" x="1133475" y="3900488"/>
          <p14:tracePt t="18260" x="1138238" y="3900488"/>
          <p14:tracePt t="18357" x="1147763" y="3895725"/>
          <p14:tracePt t="18524" x="1166813" y="3886200"/>
          <p14:tracePt t="18558" x="1171575" y="3881438"/>
          <p14:tracePt t="18590" x="1195388" y="3867150"/>
          <p14:tracePt t="18622" x="1209675" y="3857625"/>
          <p14:tracePt t="18655" x="1223963" y="3852863"/>
          <p14:tracePt t="18728" x="1238250" y="3852863"/>
          <p14:tracePt t="18760" x="1247775" y="3852863"/>
          <p14:tracePt t="18807" x="1285875" y="3852863"/>
          <p14:tracePt t="18839" x="1362075" y="3852863"/>
          <p14:tracePt t="18841" x="1385888" y="3852863"/>
          <p14:tracePt t="18871" x="1438275" y="3852863"/>
          <p14:tracePt t="18906" x="1471613" y="3852863"/>
          <p14:tracePt t="18907" x="1481138" y="3852863"/>
          <p14:tracePt t="18914" x="1490663" y="3852863"/>
          <p14:tracePt t="18930" x="1495425" y="3852863"/>
          <p14:tracePt t="18962" x="1504950" y="3852863"/>
          <p14:tracePt t="19588" x="1504950" y="3843338"/>
          <p14:tracePt t="19624" x="1509713" y="3814763"/>
          <p14:tracePt t="19665" x="1509713" y="3762375"/>
          <p14:tracePt t="19696" x="1509713" y="3748088"/>
          <p14:tracePt t="19728" x="1509713" y="3719513"/>
          <p14:tracePt t="19758" x="1509713" y="3700463"/>
          <p14:tracePt t="19809" x="1509713" y="3690938"/>
          <p14:tracePt t="19920" x="1490663" y="3714750"/>
          <p14:tracePt t="19953" x="1476375" y="3748088"/>
          <p14:tracePt t="19994" x="1471613" y="3767138"/>
          <p14:tracePt t="20026" x="1466850" y="3767138"/>
          <p14:tracePt t="20075" x="1466850" y="3776663"/>
          <p14:tracePt t="20077" x="1471613" y="3776663"/>
          <p14:tracePt t="20121" x="1547813" y="3748088"/>
          <p14:tracePt t="20123" x="1547813" y="3743325"/>
          <p14:tracePt t="20153" x="1566863" y="3733800"/>
          <p14:tracePt t="20180" x="1576388" y="3733800"/>
          <p14:tracePt t="20182" x="1581150" y="3729038"/>
          <p14:tracePt t="20308" x="1609725" y="3729038"/>
          <p14:tracePt t="20309" x="1633538" y="3729038"/>
          <p14:tracePt t="20354" x="1985963" y="3752850"/>
          <p14:tracePt t="20387" x="2266950" y="3771900"/>
          <p14:tracePt t="20420" x="2495550" y="3781425"/>
          <p14:tracePt t="20447" x="2681288" y="3786188"/>
          <p14:tracePt t="20479" x="2871788" y="3786188"/>
          <p14:tracePt t="20482" x="2900363" y="3786188"/>
          <p14:tracePt t="20493" x="2947988" y="3786188"/>
          <p14:tracePt t="20525" x="3024188" y="3786188"/>
          <p14:tracePt t="20527" x="3043238" y="3786188"/>
          <p14:tracePt t="20541" x="3052763" y="3786188"/>
          <p14:tracePt t="20542" x="3067050" y="3786188"/>
          <p14:tracePt t="20555" x="3090863" y="3786188"/>
          <p14:tracePt t="20588" x="3205163" y="3786188"/>
          <p14:tracePt t="20620" x="3290888" y="3786188"/>
          <p14:tracePt t="20656" x="3309938" y="3781425"/>
          <p14:tracePt t="20889" x="3300413" y="3757613"/>
          <p14:tracePt t="20916" x="3276600" y="3743325"/>
          <p14:tracePt t="20946" x="3209925" y="3686175"/>
          <p14:tracePt t="20978" x="3105150" y="3629025"/>
          <p14:tracePt t="21009" x="3000375" y="3567113"/>
          <p14:tracePt t="21040" x="2909888" y="3524250"/>
          <p14:tracePt t="21090" x="2800350" y="3495675"/>
          <p14:tracePt t="21093" x="2747963" y="3471863"/>
          <p14:tracePt t="21136" x="2647950" y="3443288"/>
          <p14:tracePt t="21164" x="2519363" y="3424238"/>
          <p14:tracePt t="21181" x="2443163" y="3424238"/>
          <p14:tracePt t="21227" x="2309813" y="3424238"/>
          <p14:tracePt t="21261" x="2195513" y="3424238"/>
          <p14:tracePt t="21291" x="2052638" y="3424238"/>
          <p14:tracePt t="21337" x="1919288" y="3424238"/>
          <p14:tracePt t="21339" x="1871663" y="3424238"/>
          <p14:tracePt t="21386" x="1762125" y="3438525"/>
          <p14:tracePt t="21420" x="1700213" y="3448050"/>
          <p14:tracePt t="21453" x="1652588" y="3457575"/>
          <p14:tracePt t="21479" x="1633538" y="3467100"/>
          <p14:tracePt t="21482" x="1628775" y="3467100"/>
          <p14:tracePt t="21508" x="1619250" y="3476625"/>
          <p14:tracePt t="21540" x="1609725" y="3481388"/>
          <p14:tracePt t="21607" x="1609725" y="3495675"/>
          <p14:tracePt t="21609" x="1609725" y="3500438"/>
          <p14:tracePt t="21656" x="1609725" y="3533775"/>
          <p14:tracePt t="21687" x="1609725" y="3567113"/>
          <p14:tracePt t="21713" x="1614488" y="3605213"/>
          <p14:tracePt t="21727" x="1624013" y="3624263"/>
          <p14:tracePt t="21744" x="1628775" y="3643313"/>
          <p14:tracePt t="21774" x="1652588" y="3676650"/>
          <p14:tracePt t="21806" x="1676400" y="3705225"/>
          <p14:tracePt t="21840" x="1685925" y="3714750"/>
          <p14:tracePt t="21920" x="1690688" y="3729038"/>
          <p14:tracePt t="21946" x="1695450" y="3733800"/>
          <p14:tracePt t="21994" x="1700213" y="3748088"/>
          <p14:tracePt t="22027" x="1709738" y="3767138"/>
          <p14:tracePt t="22071" x="1719263" y="3776663"/>
          <p14:tracePt t="22104" x="1733550" y="3795713"/>
          <p14:tracePt t="22153" x="1743075" y="3805238"/>
          <p14:tracePt t="22305" x="1752600" y="3805238"/>
          <p14:tracePt t="22410" x="1771650" y="3805238"/>
          <p14:tracePt t="22446" x="1795463" y="3805238"/>
          <p14:tracePt t="22495" x="1814513" y="3800475"/>
          <p14:tracePt t="22541" x="1857375" y="3795713"/>
          <p14:tracePt t="22571" x="1881188" y="3790950"/>
          <p14:tracePt t="22640" x="1890713" y="3790950"/>
          <p14:tracePt t="22680" x="1905000" y="3786188"/>
          <p14:tracePt t="22806" x="1919288" y="3786188"/>
          <p14:tracePt t="22840" x="1919288" y="3781425"/>
          <p14:tracePt t="22886" x="1933575" y="3781425"/>
          <p14:tracePt t="22931" x="1952625" y="3776663"/>
          <p14:tracePt t="22963" x="1957388" y="3771900"/>
          <p14:tracePt t="23056" x="1985963" y="3767138"/>
          <p14:tracePt t="23090" x="2000250" y="3767138"/>
          <p14:tracePt t="23123" x="2062163" y="3767138"/>
          <p14:tracePt t="23157" x="2109788" y="3767138"/>
          <p14:tracePt t="23188" x="2124075" y="3767138"/>
          <p14:tracePt t="23291" x="2133600" y="3767138"/>
          <p14:tracePt t="23432" x="2157413" y="3767138"/>
          <p14:tracePt t="23463" x="2166938" y="3767138"/>
          <p14:tracePt t="23556" x="2185988" y="3767138"/>
          <p14:tracePt t="23559" x="2190750" y="3767138"/>
          <p14:tracePt t="23573" x="2205038" y="3767138"/>
          <p14:tracePt t="23607" x="2224088" y="3767138"/>
          <p14:tracePt t="23637" x="2243138" y="3767138"/>
          <p14:tracePt t="23670" x="2247900" y="3767138"/>
          <p14:tracePt t="23915" x="2257425" y="3767138"/>
          <p14:tracePt t="23994" x="2300288" y="3762375"/>
          <p14:tracePt t="24024" x="2314575" y="3762375"/>
          <p14:tracePt t="24057" x="2324100" y="3762375"/>
          <p14:tracePt t="24104" x="2357438" y="3757613"/>
          <p14:tracePt t="24137" x="2381250" y="3752850"/>
          <p14:tracePt t="24164" x="2386013" y="3752850"/>
          <p14:tracePt t="24205" x="2424113" y="3748088"/>
          <p14:tracePt t="24228" x="2462213" y="3748088"/>
          <p14:tracePt t="24260" x="2505075" y="3738563"/>
          <p14:tracePt t="24290" x="2509838" y="3738563"/>
          <p14:tracePt t="24325" x="2547938" y="3738563"/>
          <p14:tracePt t="24356" x="2619375" y="3743325"/>
          <p14:tracePt t="24387" x="2671763" y="3743325"/>
          <p14:tracePt t="24461" x="2686050" y="3743325"/>
          <p14:tracePt t="24494" x="2719388" y="3743325"/>
          <p14:tracePt t="24524" x="2752725" y="3743325"/>
          <p14:tracePt t="24555" x="2771775" y="3743325"/>
          <p14:tracePt t="24589" x="2809875" y="3748088"/>
          <p14:tracePt t="24625" x="2843213" y="3752850"/>
          <p14:tracePt t="24773" x="2847975" y="3752850"/>
          <p14:tracePt t="24805" x="2852738" y="3752850"/>
          <p14:tracePt t="24962" x="2895600" y="3752850"/>
          <p14:tracePt t="25009" x="2909888" y="3752850"/>
          <p14:tracePt t="25043" x="2933700" y="3752850"/>
          <p14:tracePt t="25073" x="2990850" y="3752850"/>
          <p14:tracePt t="25089" x="3028950" y="3752850"/>
          <p14:tracePt t="25120" x="3048000" y="3752850"/>
          <p14:tracePt t="25153" x="3057525" y="3752850"/>
          <p14:tracePt t="25182" x="3071813" y="3748088"/>
          <p14:tracePt t="25211" x="3081338" y="3733800"/>
          <p14:tracePt t="25229" x="3081338" y="3729038"/>
          <p14:tracePt t="25260" x="3090863" y="3705225"/>
          <p14:tracePt t="25289" x="3100388" y="3681413"/>
          <p14:tracePt t="25291" x="3100388" y="3676650"/>
          <p14:tracePt t="25324" x="3100388" y="3667125"/>
          <p14:tracePt t="25356" x="3100388" y="3662363"/>
          <p14:tracePt t="25447" x="3038475" y="3624263"/>
          <p14:tracePt t="25480" x="2981325" y="3595688"/>
          <p14:tracePt t="25510" x="2924175" y="3576638"/>
          <p14:tracePt t="25541" x="2886075" y="3562350"/>
          <p14:tracePt t="25572" x="2819400" y="3552825"/>
          <p14:tracePt t="25574" x="2800350" y="3552825"/>
          <p14:tracePt t="25587" x="2786063" y="3548063"/>
          <p14:tracePt t="25617" x="2705100" y="3533775"/>
          <p14:tracePt t="25659" x="2643188" y="3519488"/>
          <p14:tracePt t="25697" x="2571750" y="3505200"/>
          <p14:tracePt t="25728" x="2471738" y="3490913"/>
          <p14:tracePt t="25760" x="2400300" y="3476625"/>
          <p14:tracePt t="25762" x="2376488" y="3471863"/>
          <p14:tracePt t="25775" x="2352675" y="3467100"/>
          <p14:tracePt t="25806" x="2328863" y="3462338"/>
          <p14:tracePt t="25809" x="2328863" y="3457575"/>
          <p14:tracePt t="25823" x="2324100" y="3457575"/>
          <p14:tracePt t="25854" x="2309813" y="3452813"/>
          <p14:tracePt t="25886" x="2228850" y="3448050"/>
          <p14:tracePt t="25920" x="2176463" y="3443288"/>
          <p14:tracePt t="25945" x="2152650" y="3443288"/>
          <p14:tracePt t="25978" x="2119313" y="3443288"/>
          <p14:tracePt t="25980" x="2114550" y="3443288"/>
          <p14:tracePt t="25993" x="2105025" y="3443288"/>
          <p14:tracePt t="25994" x="2095500" y="3443288"/>
          <p14:tracePt t="26010" x="2081213" y="3443288"/>
          <p14:tracePt t="26040" x="2071688" y="3443288"/>
          <p14:tracePt t="26043" x="2066925" y="3443288"/>
          <p14:tracePt t="26075" x="2057400" y="3443288"/>
          <p14:tracePt t="26125" x="1995488" y="3443288"/>
          <p14:tracePt t="26157" x="1933575" y="3448050"/>
          <p14:tracePt t="26191" x="1876425" y="3452813"/>
          <p14:tracePt t="26227" x="1866900" y="3452813"/>
          <p14:tracePt t="26289" x="1838325" y="3462338"/>
          <p14:tracePt t="26323" x="1809750" y="3476625"/>
          <p14:tracePt t="26354" x="1800225" y="3486150"/>
          <p14:tracePt t="26406" x="1785938" y="3495675"/>
          <p14:tracePt t="26430" x="1785938" y="3500438"/>
          <p14:tracePt t="26462" x="1781175" y="3505200"/>
          <p14:tracePt t="26511" x="1776413" y="3509963"/>
          <p14:tracePt t="26539" x="1762125" y="3524250"/>
          <p14:tracePt t="26573" x="1743075" y="3543300"/>
          <p14:tracePt t="26620" x="1728788" y="3567113"/>
          <p14:tracePt t="26656" x="1719263" y="3586163"/>
          <p14:tracePt t="26696" x="1704975" y="3605213"/>
          <p14:tracePt t="26728" x="1700213" y="3619500"/>
          <p14:tracePt t="26741" x="1695450" y="3629025"/>
          <p14:tracePt t="26774" x="1685925" y="3662363"/>
          <p14:tracePt t="26807" x="1681163" y="3690938"/>
          <p14:tracePt t="26843" x="1681163" y="3714750"/>
          <p14:tracePt t="26873" x="1676400" y="3743325"/>
          <p14:tracePt t="26887" x="1676400" y="3757613"/>
          <p14:tracePt t="26906" x="1676400" y="3771900"/>
          <p14:tracePt t="26947" x="1690688" y="3805238"/>
          <p14:tracePt t="26993" x="1733550" y="3843338"/>
          <p14:tracePt t="27041" x="1766888" y="3862388"/>
          <p14:tracePt t="27073" x="1809750" y="3886200"/>
          <p14:tracePt t="27104" x="1876425" y="3905250"/>
          <p14:tracePt t="27137" x="1943100" y="3910013"/>
          <p14:tracePt t="27186" x="1957388" y="3914775"/>
          <p14:tracePt t="27211" x="1990725" y="3914775"/>
          <p14:tracePt t="27229" x="2028825" y="3914775"/>
          <p14:tracePt t="27259" x="2114550" y="3914775"/>
          <p14:tracePt t="27291" x="2195513" y="3914775"/>
          <p14:tracePt t="27321" x="2247900" y="3914775"/>
          <p14:tracePt t="27323" x="2257425" y="3914775"/>
          <p14:tracePt t="27354" x="2314575" y="3914775"/>
          <p14:tracePt t="27386" x="2381250" y="3914775"/>
          <p14:tracePt t="27422" x="2495550" y="3914775"/>
          <p14:tracePt t="27446" x="2552700" y="3914775"/>
          <p14:tracePt t="27479" x="2576513" y="3914775"/>
          <p14:tracePt t="27482" x="2581275" y="3914775"/>
          <p14:tracePt t="27510" x="2586038" y="3914775"/>
          <p14:tracePt t="27541" x="2614613" y="3914775"/>
          <p14:tracePt t="27575" x="2633663" y="3914775"/>
          <p14:tracePt t="27620" x="2652713" y="3914775"/>
          <p14:tracePt t="27656" x="2681288" y="3914775"/>
          <p14:tracePt t="27679" x="2690813" y="3910013"/>
          <p14:tracePt t="27713" x="2719388" y="3905250"/>
          <p14:tracePt t="27729" x="2728913" y="3905250"/>
          <p14:tracePt t="27760" x="2747963" y="3900488"/>
          <p14:tracePt t="27807" x="2781300" y="3895725"/>
          <p14:tracePt t="27840" x="2795588" y="3890963"/>
          <p14:tracePt t="27872" x="2824163" y="3886200"/>
          <p14:tracePt t="27907" x="2843213" y="3881438"/>
          <p14:tracePt t="27940" x="2867025" y="3876675"/>
          <p14:tracePt t="27978" x="2928938" y="3857625"/>
          <p14:tracePt t="28008" x="2943225" y="3848100"/>
          <p14:tracePt t="28057" x="2957513" y="3838575"/>
          <p14:tracePt t="28103" x="2967038" y="3833813"/>
          <p14:tracePt t="28139" x="2971800" y="3829050"/>
          <p14:tracePt t="28171" x="2981325" y="3829050"/>
          <p14:tracePt t="28353" x="2986088" y="3824288"/>
          <p14:tracePt t="28390" x="2995613" y="3814763"/>
          <p14:tracePt t="28437" x="2995613" y="3810000"/>
          <p14:tracePt t="28478" x="3000375" y="3805238"/>
          <p14:tracePt t="28510" x="3005138" y="3800475"/>
          <p14:tracePt t="28540" x="3005138" y="3795713"/>
          <p14:tracePt t="28573" x="3009900" y="3786188"/>
          <p14:tracePt t="28604" x="3024188" y="3776663"/>
          <p14:tracePt t="28640" x="3024188" y="3767138"/>
          <p14:tracePt t="28687" x="3033713" y="3752850"/>
          <p14:tracePt t="28728" x="3033713" y="3748088"/>
          <p14:tracePt t="28791" x="3033713" y="3743325"/>
          <p14:tracePt t="28840" x="3033713" y="3733800"/>
          <p14:tracePt t="28871" x="3033713" y="3724275"/>
          <p14:tracePt t="28903" x="3033713" y="3714750"/>
          <p14:tracePt t="28937" x="3033713" y="3705225"/>
          <p14:tracePt t="28979" x="3028950" y="3690938"/>
          <p14:tracePt t="28981" x="3024188" y="3681413"/>
          <p14:tracePt t="29026" x="3009900" y="3662363"/>
          <p14:tracePt t="29072" x="2967038" y="3629025"/>
          <p14:tracePt t="29124" x="2938463" y="3609975"/>
          <p14:tracePt t="29172" x="2909888" y="3595688"/>
          <p14:tracePt t="29197" x="2881313" y="3576638"/>
          <p14:tracePt t="29244" x="2805113" y="3548063"/>
          <p14:tracePt t="29275" x="2752725" y="3529013"/>
          <p14:tracePt t="29308" x="2705100" y="3509963"/>
          <p14:tracePt t="29309" x="2695575" y="3509963"/>
          <p14:tracePt t="29321" x="2686050" y="3509963"/>
          <p14:tracePt t="29353" x="2628900" y="3500438"/>
          <p14:tracePt t="29355" x="2619375" y="3500438"/>
          <p14:tracePt t="29370" x="2595563" y="3500438"/>
          <p14:tracePt t="29407" x="2547938" y="3495675"/>
          <p14:tracePt t="29447" x="2471738" y="3490913"/>
          <p14:tracePt t="29479" x="2400300" y="3486150"/>
          <p14:tracePt t="29508" x="2343150" y="3486150"/>
          <p14:tracePt t="29541" x="2305050" y="3486150"/>
          <p14:tracePt t="29570" x="2281238" y="3486150"/>
          <p14:tracePt t="29572" x="2276475" y="3486150"/>
          <p14:tracePt t="29587" x="2271713" y="3486150"/>
          <p14:tracePt t="29589" x="2266950" y="3486150"/>
          <p14:tracePt t="29620" x="2243138" y="3486150"/>
          <p14:tracePt t="29653" x="2209800" y="3481388"/>
          <p14:tracePt t="29655" x="2205038" y="3481388"/>
          <p14:tracePt t="29665" x="2190750" y="3476625"/>
          <p14:tracePt t="29703" x="2133600" y="3471863"/>
          <p14:tracePt t="29728" x="2109788" y="3471863"/>
          <p14:tracePt t="29745" x="2081213" y="3471863"/>
          <p14:tracePt t="29776" x="2047875" y="3471863"/>
          <p14:tracePt t="29809" x="1985963" y="3471863"/>
          <p14:tracePt t="29839" x="1933575" y="3471863"/>
          <p14:tracePt t="29870" x="1885950" y="3481388"/>
          <p14:tracePt t="29906" x="1881188" y="3481388"/>
          <p14:tracePt t="29941" x="1843088" y="3495675"/>
          <p14:tracePt t="29977" x="1814513" y="3514725"/>
          <p14:tracePt t="29994" x="1804988" y="3519488"/>
          <p14:tracePt t="30041" x="1785938" y="3529013"/>
          <p14:tracePt t="30075" x="1757363" y="3543300"/>
          <p14:tracePt t="30105" x="1733550" y="3562350"/>
          <p14:tracePt t="30121" x="1714500" y="3581400"/>
          <p14:tracePt t="30171" x="1681163" y="3609975"/>
          <p14:tracePt t="30173" x="1676400" y="3624263"/>
          <p14:tracePt t="30221" x="1657350" y="3667125"/>
          <p14:tracePt t="30244" x="1657350" y="3681413"/>
          <p14:tracePt t="30276" x="1657350" y="3719513"/>
          <p14:tracePt t="30278" x="1657350" y="3733800"/>
          <p14:tracePt t="30324" x="1662113" y="3762375"/>
          <p14:tracePt t="30355" x="1676400" y="3776663"/>
          <p14:tracePt t="30388" x="1738313" y="3800475"/>
          <p14:tracePt t="30420" x="1790700" y="3819525"/>
          <p14:tracePt t="30446" x="1804988" y="3824288"/>
          <p14:tracePt t="30480" x="1852613" y="3843338"/>
          <p14:tracePt t="30508" x="1876425" y="3848100"/>
          <p14:tracePt t="30541" x="1881188" y="3848100"/>
          <p14:tracePt t="30604" x="1962150" y="3848100"/>
          <p14:tracePt t="30637" x="2052638" y="3848100"/>
          <p14:tracePt t="30670" x="2066925" y="3848100"/>
          <p14:tracePt t="30712" x="2071688" y="3848100"/>
          <p14:tracePt t="30728" x="2090738" y="3848100"/>
          <p14:tracePt t="30759" x="2114550" y="3848100"/>
          <p14:tracePt t="30790" x="2128838" y="3848100"/>
          <p14:tracePt t="30821" x="2143125" y="3848100"/>
          <p14:tracePt t="30853" x="2157413" y="3848100"/>
          <p14:tracePt t="30890" x="2162175" y="3848100"/>
          <p14:tracePt t="31137" x="2162175" y="3838575"/>
          <p14:tracePt t="31171" x="2162175" y="3829050"/>
          <p14:tracePt t="31212" x="2143125" y="3814763"/>
          <p14:tracePt t="31229" x="2133600" y="3810000"/>
          <p14:tracePt t="31259" x="2114550" y="3800475"/>
          <p14:tracePt t="31290" x="2081213" y="3786188"/>
          <p14:tracePt t="31338" x="2047875" y="3767138"/>
          <p14:tracePt t="31373" x="2038350" y="3767138"/>
          <p14:tracePt t="31415" x="2028825" y="3762375"/>
          <p14:tracePt t="31446" x="1985963" y="3752850"/>
          <p14:tracePt t="31711" x="1985963" y="3748088"/>
          <p14:tracePt t="32387" x="1966913" y="3748088"/>
          <p14:tracePt t="32414" x="1957388" y="3748088"/>
          <p14:tracePt t="32525" x="1938338" y="3743325"/>
          <p14:tracePt t="32528" x="1933575" y="3743325"/>
          <p14:tracePt t="32573" x="1933575" y="3738563"/>
          <p14:tracePt t="32745" x="1943100" y="3733800"/>
          <p14:tracePt t="32759" x="1943100" y="3729038"/>
          <p14:tracePt t="32760" x="1952625" y="3729038"/>
          <p14:tracePt t="32776" x="1962150" y="3724275"/>
          <p14:tracePt t="32808" x="1995488" y="3709988"/>
          <p14:tracePt t="32840" x="2024063" y="3700463"/>
          <p14:tracePt t="32842" x="2028825" y="3700463"/>
          <p14:tracePt t="32853" x="2033588" y="3700463"/>
          <p14:tracePt t="32886" x="2038350" y="3700463"/>
          <p14:tracePt t="32963" x="2043113" y="3690938"/>
          <p14:tracePt t="32993" x="2047875" y="3681413"/>
          <p14:tracePt t="33024" x="2033588" y="3629025"/>
          <p14:tracePt t="33057" x="2000250" y="3590925"/>
          <p14:tracePt t="33089" x="1981200" y="3576638"/>
          <p14:tracePt t="33166" x="1938338" y="3576638"/>
          <p14:tracePt t="33197" x="1871663" y="3576638"/>
          <p14:tracePt t="33227" x="1833563" y="3586163"/>
          <p14:tracePt t="33258" x="1814513" y="3586163"/>
          <p14:tracePt t="33292" x="1809750" y="3586163"/>
          <p14:tracePt t="33355" x="1785938" y="3590925"/>
          <p14:tracePt t="33389" x="1762125" y="3609975"/>
          <p14:tracePt t="33423" x="1747838" y="3633788"/>
          <p14:tracePt t="33474" x="1747838" y="3648075"/>
          <p14:tracePt t="33510" x="1747838" y="3667125"/>
          <p14:tracePt t="33528" x="1747838" y="3676650"/>
          <p14:tracePt t="33556" x="1776413" y="3705225"/>
          <p14:tracePt t="33589" x="1819275" y="3724275"/>
          <p14:tracePt t="33625" x="1995488" y="3767138"/>
          <p14:tracePt t="33665" x="2233613" y="3776663"/>
          <p14:tracePt t="33696" x="2433638" y="3776663"/>
          <p14:tracePt t="33697" x="2490788" y="3776663"/>
          <p14:tracePt t="33714" x="2595563" y="3776663"/>
          <p14:tracePt t="33729" x="2643188" y="3776663"/>
          <p14:tracePt t="33759" x="2809875" y="3767138"/>
          <p14:tracePt t="33790" x="2924175" y="3752850"/>
          <p14:tracePt t="33823" x="3019425" y="3752850"/>
          <p14:tracePt t="33824" x="3048000" y="3752850"/>
          <p14:tracePt t="33837" x="3071813" y="3752850"/>
          <p14:tracePt t="33870" x="3114675" y="3752850"/>
          <p14:tracePt t="33905" x="3119438" y="3752850"/>
          <p14:tracePt t="33961" x="3190875" y="3752850"/>
          <p14:tracePt t="33994" x="3205163" y="3752850"/>
          <p14:tracePt t="34137" x="3200400" y="3729038"/>
          <p14:tracePt t="34172" x="3171825" y="3695700"/>
          <p14:tracePt t="34205" x="3143250" y="3671888"/>
          <p14:tracePt t="34228" x="3095625" y="3648075"/>
          <p14:tracePt t="34230" x="3081338" y="3643313"/>
          <p14:tracePt t="34260" x="2981325" y="3609975"/>
          <p14:tracePt t="34290" x="2928938" y="3595688"/>
          <p14:tracePt t="34293" x="2914650" y="3590925"/>
          <p14:tracePt t="34321" x="2843213" y="3571875"/>
          <p14:tracePt t="34354" x="2786063" y="3567113"/>
          <p14:tracePt t="34388" x="2724150" y="3567113"/>
          <p14:tracePt t="34421" x="2667000" y="3567113"/>
          <p14:tracePt t="34447" x="2633663" y="3567113"/>
          <p14:tracePt t="34478" x="2595563" y="3567113"/>
          <p14:tracePt t="34509" x="2528888" y="3567113"/>
          <p14:tracePt t="34540" x="2462213" y="3567113"/>
          <p14:tracePt t="34571" x="2414588" y="3567113"/>
          <p14:tracePt t="34604" x="2376488" y="3567113"/>
          <p14:tracePt t="34606" x="2366963" y="3567113"/>
          <p14:tracePt t="34636" x="2362200" y="3567113"/>
          <p14:tracePt t="34664" x="2262188" y="3590925"/>
          <p14:tracePt t="34665" x="2243138" y="3590925"/>
          <p14:tracePt t="34696" x="2214563" y="3595688"/>
          <p14:tracePt t="34728" x="2200275" y="3600450"/>
          <p14:tracePt t="34758" x="2185988" y="3605213"/>
          <p14:tracePt t="34792" x="2157413" y="3619500"/>
          <p14:tracePt t="34794" x="2152650" y="3619500"/>
          <p14:tracePt t="34821" x="2138363" y="3624263"/>
          <p14:tracePt t="35057" x="2119313" y="3643313"/>
          <p14:tracePt t="35092" x="2100263" y="3657600"/>
          <p14:tracePt t="35095" x="2095500" y="3662363"/>
          <p14:tracePt t="35123" x="2076450" y="3676650"/>
          <p14:tracePt t="35155" x="2062163" y="3690938"/>
          <p14:tracePt t="35213" x="2057400" y="3690938"/>
          <p14:tracePt t="35409" x="2062163" y="3724275"/>
          <p14:tracePt t="35447" x="2085975" y="3733800"/>
          <p14:tracePt t="35480" x="2095500" y="3738563"/>
          <p14:tracePt t="35510" x="2105025" y="3738563"/>
          <p14:tracePt t="35542" x="2124075" y="3748088"/>
          <p14:tracePt t="35544" x="2128838" y="3748088"/>
          <p14:tracePt t="35573" x="2152650" y="3757613"/>
          <p14:tracePt t="35620" x="2171700" y="3762375"/>
          <p14:tracePt t="35654" x="2176463" y="3767138"/>
          <p14:tracePt t="35682" x="2190750" y="3767138"/>
          <p14:tracePt t="35711" x="2205038" y="3767138"/>
          <p14:tracePt t="35730" x="2238375" y="3767138"/>
          <p14:tracePt t="35743" x="2247900" y="3767138"/>
          <p14:tracePt t="35776" x="2328863" y="3767138"/>
          <p14:tracePt t="35807" x="2338388" y="3767138"/>
          <p14:tracePt t="35882" x="2371725" y="3767138"/>
          <p14:tracePt t="35922" x="2409825" y="3762375"/>
          <p14:tracePt t="36009" x="2419350" y="3762375"/>
          <p14:tracePt t="36073" x="2452688" y="3762375"/>
          <p14:tracePt t="36075" x="2466975" y="3762375"/>
          <p14:tracePt t="36122" x="2514600" y="3767138"/>
          <p14:tracePt t="36211" x="2533650" y="3767138"/>
          <p14:tracePt t="36229" x="2538413" y="3762375"/>
          <p14:tracePt t="36479" x="2557463" y="3762375"/>
          <p14:tracePt t="36482" x="2571750" y="3767138"/>
          <p14:tracePt t="36510" x="2619375" y="3781425"/>
          <p14:tracePt t="36539" x="2724150" y="3800475"/>
          <p14:tracePt t="36571" x="2919413" y="3819525"/>
          <p14:tracePt t="36603" x="3005138" y="3824288"/>
          <p14:tracePt t="36635" x="3009900" y="3824288"/>
          <p14:tracePt t="36931" x="3024188" y="3795713"/>
          <p14:tracePt t="36962" x="3033713" y="3776663"/>
          <p14:tracePt t="36993" x="3043238" y="3762375"/>
          <p14:tracePt t="37025" x="3052763" y="3743325"/>
          <p14:tracePt t="37027" x="3057525" y="3738563"/>
          <p14:tracePt t="37043" x="3062288" y="3724275"/>
          <p14:tracePt t="37087" x="3062288" y="3709988"/>
          <p14:tracePt t="37120" x="3062288" y="3705225"/>
          <p14:tracePt t="37154" x="3057525" y="3690938"/>
          <p14:tracePt t="37157" x="3052763" y="3686175"/>
          <p14:tracePt t="37187" x="3019425" y="3657600"/>
          <p14:tracePt t="37211" x="2971800" y="3638550"/>
          <p14:tracePt t="37229" x="2933700" y="3629025"/>
          <p14:tracePt t="37260" x="2824163" y="3595688"/>
          <p14:tracePt t="37290" x="2743200" y="3571875"/>
          <p14:tracePt t="37321" x="2671763" y="3557588"/>
          <p14:tracePt t="37354" x="2624138" y="3548063"/>
          <p14:tracePt t="37387" x="2609850" y="3543300"/>
          <p14:tracePt t="37470" x="2557463" y="3543300"/>
          <p14:tracePt t="37510" x="2495550" y="3543300"/>
          <p14:tracePt t="37540" x="2471738" y="3543300"/>
          <p14:tracePt t="37574" x="2414588" y="3543300"/>
          <p14:tracePt t="37608" x="2400300" y="3548063"/>
          <p14:tracePt t="37637" x="2362200" y="3557588"/>
          <p14:tracePt t="37664" x="2357438" y="3557588"/>
          <p14:tracePt t="37698" x="2343150" y="3571875"/>
          <p14:tracePt t="37743" x="2324100" y="3581400"/>
          <p14:tracePt t="37775" x="2309813" y="3595688"/>
          <p14:tracePt t="37804" x="2305050" y="3609975"/>
          <p14:tracePt t="37837" x="2281238" y="3648075"/>
          <p14:tracePt t="37886" x="2271713" y="3667125"/>
          <p14:tracePt t="37922" x="2271713" y="3681413"/>
          <p14:tracePt t="37955" x="2271713" y="3695700"/>
          <p14:tracePt t="37994" x="2271713" y="3709988"/>
          <p14:tracePt t="38025" x="2276475" y="3748088"/>
          <p14:tracePt t="38057" x="2290763" y="3771900"/>
          <p14:tracePt t="38075" x="2295525" y="3781425"/>
          <p14:tracePt t="38123" x="2309813" y="3795713"/>
          <p14:tracePt t="38126" x="2319338" y="3800475"/>
          <p14:tracePt t="38171" x="2390775" y="3805238"/>
          <p14:tracePt t="38212" x="2405063" y="3805238"/>
          <p14:tracePt t="38213" x="2414588" y="3810000"/>
          <p14:tracePt t="38228" x="2433638" y="3810000"/>
          <p14:tracePt t="38261" x="2476500" y="3819525"/>
          <p14:tracePt t="38289" x="2509838" y="3824288"/>
          <p14:tracePt t="38324" x="2519363" y="3824288"/>
          <p14:tracePt t="38326" x="2524125" y="3824288"/>
          <p14:tracePt t="38360" x="2581275" y="3824288"/>
          <p14:tracePt t="38389" x="2638425" y="3810000"/>
          <p14:tracePt t="38414" x="2667000" y="3800475"/>
          <p14:tracePt t="38416" x="2671763" y="3795713"/>
          <p14:tracePt t="38455" x="2681288" y="3786188"/>
          <p14:tracePt t="38480" x="2686050" y="3786188"/>
          <p14:tracePt t="38511" x="2695575" y="3786188"/>
          <p14:tracePt t="38603" x="2733675" y="3771900"/>
          <p14:tracePt t="38637" x="2762250" y="3762375"/>
          <p14:tracePt t="38664" x="2776538" y="3757613"/>
          <p14:tracePt t="38695" x="2781300" y="3757613"/>
          <p14:tracePt t="38729" x="2833688" y="3738563"/>
          <p14:tracePt t="38730" x="2838450" y="3738563"/>
          <p14:tracePt t="38758" x="2847975" y="3733800"/>
          <p14:tracePt t="38790" x="2857500" y="3733800"/>
          <p14:tracePt t="38837" x="2895600" y="3714750"/>
          <p14:tracePt t="38870" x="2905125" y="3705225"/>
          <p14:tracePt t="39010" x="2905125" y="3690938"/>
          <p14:tracePt t="39057" x="2905125" y="3676650"/>
          <p14:tracePt t="39089" x="2876550" y="3657600"/>
          <p14:tracePt t="39125" x="2795588" y="3619500"/>
          <p14:tracePt t="39127" x="2776538" y="3614738"/>
          <p14:tracePt t="39173" x="2676525" y="3581400"/>
          <p14:tracePt t="39198" x="2657475" y="3576638"/>
          <p14:tracePt t="39227" x="2643188" y="3571875"/>
          <p14:tracePt t="39259" x="2619375" y="3571875"/>
          <p14:tracePt t="39290" x="2581275" y="3571875"/>
          <p14:tracePt t="39292" x="2566988" y="3571875"/>
          <p14:tracePt t="39304" x="2547938" y="3571875"/>
          <p14:tracePt t="39338" x="2505075" y="3571875"/>
          <p14:tracePt t="39370" x="2481263" y="3571875"/>
          <p14:tracePt t="39422" x="2466975" y="3571875"/>
          <p14:tracePt t="39462" x="2447925" y="3571875"/>
          <p14:tracePt t="39493" x="2433638" y="3576638"/>
          <p14:tracePt t="39527" x="2405063" y="3590925"/>
          <p14:tracePt t="39571" x="2371725" y="3600450"/>
          <p14:tracePt t="39604" x="2357438" y="3605213"/>
          <p14:tracePt t="39636" x="2352675" y="3614738"/>
          <p14:tracePt t="39670" x="2324100" y="3648075"/>
          <p14:tracePt t="39712" x="2314575" y="3671888"/>
          <p14:tracePt t="39730" x="2300288" y="3681413"/>
          <p14:tracePt t="39760" x="2300288" y="3700463"/>
          <p14:tracePt t="39806" x="2290763" y="3719513"/>
          <p14:tracePt t="39840" x="2290763" y="3738563"/>
          <p14:tracePt t="39874" x="2390775" y="3786188"/>
          <p14:tracePt t="39877" x="2424113" y="3790950"/>
          <p14:tracePt t="39914" x="2662238" y="3795713"/>
          <p14:tracePt t="39946" x="2757488" y="3795713"/>
          <p14:tracePt t="39977" x="2800350" y="3786188"/>
          <p14:tracePt t="40010" x="2828925" y="3767138"/>
          <p14:tracePt t="40012" x="2833688" y="3767138"/>
          <p14:tracePt t="40042" x="2843213" y="3757613"/>
          <p14:tracePt t="40044" x="2847975" y="3757613"/>
          <p14:tracePt t="40339" x="2790825" y="3762375"/>
          <p14:tracePt t="40354" x="2743200" y="3767138"/>
          <p14:tracePt t="40389" x="2590800" y="3781425"/>
          <p14:tracePt t="40420" x="2428875" y="3786188"/>
          <p14:tracePt t="40446" x="2305050" y="3800475"/>
          <p14:tracePt t="40447" x="2290763" y="3800475"/>
          <p14:tracePt t="40464" x="2238375" y="3810000"/>
          <p14:tracePt t="40494" x="2190750" y="3814763"/>
          <p14:tracePt t="40524" x="2138363" y="3814763"/>
          <p14:tracePt t="40555" x="2081213" y="3814763"/>
          <p14:tracePt t="40587" x="2047875" y="3819525"/>
          <p14:tracePt t="40620" x="2038350" y="3819525"/>
          <p14:tracePt t="40653" x="2009775" y="3824288"/>
          <p14:tracePt t="40870" x="1995488" y="3824288"/>
          <p14:tracePt t="40899" x="1971675" y="3814763"/>
          <p14:tracePt t="40938" x="1962150" y="3814763"/>
          <p14:tracePt t="40978" x="1957388" y="3810000"/>
          <p14:tracePt t="41009" x="1943100" y="3810000"/>
          <p14:tracePt t="41059" x="1924050" y="3805238"/>
          <p14:tracePt t="41106" x="1876425" y="3790950"/>
          <p14:tracePt t="41107" x="1871663" y="3790950"/>
          <p14:tracePt t="41325" x="1857375" y="3786188"/>
          <p14:tracePt t="41327" x="1852613" y="3781425"/>
          <p14:tracePt t="41356" x="1838325" y="3776663"/>
          <p14:tracePt t="42205" x="1814513" y="3790950"/>
          <p14:tracePt t="42229" x="1804988" y="3805238"/>
          <p14:tracePt t="42259" x="1795463" y="3814763"/>
          <p14:tracePt t="42292" x="1781175" y="3824288"/>
          <p14:tracePt t="42789" x="1700213" y="3824288"/>
          <p14:tracePt t="43239" x="1704975" y="3824288"/>
          <p14:tracePt t="43711" x="1709738" y="3824288"/>
          <p14:tracePt t="43730" x="1714500" y="3824288"/>
          <p14:tracePt t="43887" x="1728788" y="3824288"/>
          <p14:tracePt t="43915" x="1733550" y="3819525"/>
          <p14:tracePt t="43957" x="1738313" y="3819525"/>
          <p14:tracePt t="44009" x="1743075" y="3819525"/>
          <p14:tracePt t="44196" x="1771650" y="3819525"/>
          <p14:tracePt t="44197" x="1781175" y="3819525"/>
          <p14:tracePt t="44214" x="1795463" y="3819525"/>
          <p14:tracePt t="44227" x="1800225" y="3819525"/>
          <p14:tracePt t="44305" x="1824038" y="3819525"/>
          <p14:tracePt t="44338" x="1847850" y="3819525"/>
          <p14:tracePt t="44439" x="1857375" y="3819525"/>
          <p14:tracePt t="44480" x="1862138" y="3819525"/>
          <p14:tracePt t="44509" x="1876425" y="3819525"/>
          <p14:tracePt t="44541" x="1890713" y="3819525"/>
          <p14:tracePt t="44587" x="1895475" y="3819525"/>
          <p14:tracePt t="44621" x="1909763" y="3819525"/>
          <p14:tracePt t="44654" x="1924050" y="3819525"/>
          <p14:tracePt t="44760" x="1957388" y="3819525"/>
          <p14:tracePt t="44789" x="1962150" y="3819525"/>
          <p14:tracePt t="44905" x="1966913" y="3819525"/>
          <p14:tracePt t="44977" x="1985963" y="3819525"/>
          <p14:tracePt t="45010" x="2005013" y="3819525"/>
          <p14:tracePt t="45106" x="2014538" y="3819525"/>
          <p14:tracePt t="45213" x="2019300" y="3819525"/>
          <p14:tracePt t="45258" x="2028825" y="3819525"/>
          <p14:tracePt t="45291" x="2047875" y="3810000"/>
          <p14:tracePt t="45321" x="2081213" y="3795713"/>
          <p14:tracePt t="45353" x="2090738" y="3790950"/>
          <p14:tracePt t="45462" x="2095500" y="3786188"/>
          <p14:tracePt t="45497" x="2100263" y="3786188"/>
          <p14:tracePt t="45557" x="2105025" y="3786188"/>
          <p14:tracePt t="45592" x="2105025" y="3776663"/>
          <p14:tracePt t="45624" x="2109788" y="3767138"/>
          <p14:tracePt t="45664" x="2114550" y="3762375"/>
          <p14:tracePt t="45696" x="2119313" y="3752850"/>
          <p14:tracePt t="45727" x="2119313" y="3738563"/>
          <p14:tracePt t="45760" x="2124075" y="3729038"/>
          <p14:tracePt t="45791" x="2124075" y="3724275"/>
          <p14:tracePt t="45821" x="2133600" y="3705225"/>
          <p14:tracePt t="45874" x="2138363" y="3686175"/>
          <p14:tracePt t="45904" x="2143125" y="3671888"/>
          <p14:tracePt t="45946" x="2143125" y="3657600"/>
          <p14:tracePt t="45994" x="2143125" y="3648075"/>
          <p14:tracePt t="46055" x="2143125" y="3638550"/>
          <p14:tracePt t="46088" x="2143125" y="3629025"/>
          <p14:tracePt t="46138" x="2128838" y="3609975"/>
          <p14:tracePt t="46180" x="2105025" y="3586163"/>
          <p14:tracePt t="46211" x="2081213" y="3567113"/>
          <p14:tracePt t="46229" x="2062163" y="3548063"/>
          <p14:tracePt t="46260" x="2033588" y="3529013"/>
          <p14:tracePt t="46290" x="2000250" y="3514725"/>
          <p14:tracePt t="46305" x="1995488" y="3509963"/>
          <p14:tracePt t="46356" x="1971675" y="3500438"/>
          <p14:tracePt t="46382" x="1947863" y="3490913"/>
          <p14:tracePt t="46415" x="1938338" y="3490913"/>
          <p14:tracePt t="46453" x="1919288" y="3486150"/>
          <p14:tracePt t="46494" x="1885950" y="3486150"/>
          <p14:tracePt t="46525" x="1833563" y="3495675"/>
          <p14:tracePt t="46540" x="1814513" y="3500438"/>
          <p14:tracePt t="46589" x="1809750" y="3509963"/>
          <p14:tracePt t="46656" x="1800225" y="3519488"/>
          <p14:tracePt t="46689" x="1785938" y="3533775"/>
          <p14:tracePt t="46727" x="1771650" y="3576638"/>
          <p14:tracePt t="46757" x="1771650" y="3614738"/>
          <p14:tracePt t="46791" x="1762125" y="3643313"/>
          <p14:tracePt t="46838" x="1762125" y="3671888"/>
          <p14:tracePt t="46887" x="1762125" y="3686175"/>
          <p14:tracePt t="47026" x="1771650" y="3705225"/>
          <p14:tracePt t="47056" x="1790700" y="3743325"/>
          <p14:tracePt t="47072" x="1800225" y="3762375"/>
          <p14:tracePt t="47106" x="1819275" y="3786188"/>
          <p14:tracePt t="47138" x="1833563" y="3800475"/>
          <p14:tracePt t="47371" x="1838325" y="3800475"/>
          <p14:tracePt t="47619" x="1766888" y="3786188"/>
          <p14:tracePt t="47649" x="1719263" y="3767138"/>
          <p14:tracePt t="47689" x="1704975" y="3767138"/>
          <p14:tracePt t="48274" x="1714500" y="3757613"/>
          <p14:tracePt t="48321" x="1719263" y="3748088"/>
          <p14:tracePt t="48353" x="1733550" y="3733800"/>
          <p14:tracePt t="48390" x="1762125" y="3714750"/>
          <p14:tracePt t="48430" x="1776413" y="3700463"/>
          <p14:tracePt t="48462" x="1776413" y="3695700"/>
          <p14:tracePt t="48591" x="1776413" y="3690938"/>
          <p14:tracePt t="48623" x="1776413" y="3681413"/>
          <p14:tracePt t="48656" x="1781175" y="3671888"/>
          <p14:tracePt t="48703" x="1781175" y="3667125"/>
          <p14:tracePt t="48977" x="1781175" y="3662363"/>
          <p14:tracePt t="49010" x="1781175" y="3648075"/>
          <p14:tracePt t="49071" x="1776413" y="3638550"/>
          <p14:tracePt t="49103" x="1766888" y="3629025"/>
          <p14:tracePt t="49139" x="1766888" y="3619500"/>
          <p14:tracePt t="49221" x="1762125" y="3614738"/>
          <p14:tracePt t="49415" x="1757363" y="3614738"/>
          <p14:tracePt t="49555" x="1728788" y="3638550"/>
          <p14:tracePt t="49604" x="1724025" y="3662363"/>
          <p14:tracePt t="49636" x="1719263" y="3671888"/>
          <p14:tracePt t="49664" x="1719263" y="3681413"/>
          <p14:tracePt t="49698" x="1719263" y="3719513"/>
          <p14:tracePt t="49744" x="1719263" y="3743325"/>
          <p14:tracePt t="49774" x="1719263" y="3752850"/>
          <p14:tracePt t="50010" x="1724025" y="3752850"/>
          <p14:tracePt t="50103" x="1728788" y="3752850"/>
          <p14:tracePt t="50137" x="1747838" y="3733800"/>
          <p14:tracePt t="50164" x="1757363" y="3724275"/>
          <p14:tracePt t="50244" x="1762125" y="3719513"/>
          <p14:tracePt t="50290" x="1766888" y="3719513"/>
          <p14:tracePt t="50906" x="1781175" y="3724275"/>
          <p14:tracePt t="50946" x="1857375" y="3752850"/>
          <p14:tracePt t="50947" x="1866900" y="3752850"/>
          <p14:tracePt t="50962" x="1876425" y="3757613"/>
          <p14:tracePt t="50963" x="1881188" y="3757613"/>
          <p14:tracePt t="51055" x="1905000" y="3757613"/>
          <p14:tracePt t="51104" x="1914525" y="3757613"/>
          <p14:tracePt t="51170" x="1943100" y="3757613"/>
          <p14:tracePt t="51389" x="1938338" y="3757613"/>
          <p14:tracePt t="51420" x="1919288" y="3757613"/>
          <p14:tracePt t="51445" x="1895475" y="3757613"/>
          <p14:tracePt t="51479" x="1871663" y="3757613"/>
          <p14:tracePt t="51482" x="1857375" y="3757613"/>
          <p14:tracePt t="51494" x="1843088" y="3757613"/>
          <p14:tracePt t="51526" x="1781175" y="3757613"/>
          <p14:tracePt t="51560" x="1700213" y="3757613"/>
          <p14:tracePt t="51591" x="1633538" y="3767138"/>
          <p14:tracePt t="51593" x="1624013" y="3767138"/>
          <p14:tracePt t="51632" x="1614488" y="3771900"/>
          <p14:tracePt t="51745" x="1547813" y="3776663"/>
          <p14:tracePt t="51777" x="1423988" y="3795713"/>
          <p14:tracePt t="51808" x="1414463" y="3800475"/>
          <p14:tracePt t="51869" x="1419225" y="3800475"/>
          <p14:tracePt t="52244" x="1504950" y="3800475"/>
          <p14:tracePt t="52245" x="1519238" y="3800475"/>
          <p14:tracePt t="52277" x="1547813" y="3800475"/>
          <p14:tracePt t="52353" x="1571625" y="3800475"/>
          <p14:tracePt t="52386" x="1581150" y="3800475"/>
          <p14:tracePt t="52462" x="1604963" y="3786188"/>
          <p14:tracePt t="52463" x="1614488" y="3781425"/>
          <p14:tracePt t="52494" x="1633538" y="3767138"/>
          <p14:tracePt t="52524" x="1638300" y="3762375"/>
          <p14:tracePt t="52649" x="1638300" y="3757613"/>
          <p14:tracePt t="52680" x="1638300" y="3743325"/>
          <p14:tracePt t="52705" x="1638300" y="3719513"/>
          <p14:tracePt t="52729" x="1628775" y="3695700"/>
          <p14:tracePt t="52744" x="1624013" y="3686175"/>
          <p14:tracePt t="52775" x="1619250" y="3676650"/>
          <p14:tracePt t="52804" x="1614488" y="3662363"/>
          <p14:tracePt t="52840" x="1614488" y="3643313"/>
          <p14:tracePt t="52887" x="1614488" y="3633788"/>
          <p14:tracePt t="52946" x="1614488" y="3629025"/>
          <p14:tracePt t="53165" x="1614488" y="3648075"/>
          <p14:tracePt t="53197" x="1614488" y="3700463"/>
          <p14:tracePt t="53199" x="1614488" y="3709988"/>
          <p14:tracePt t="53227" x="1619250" y="3752850"/>
          <p14:tracePt t="53259" x="1628775" y="3786188"/>
          <p14:tracePt t="53294" x="1643063" y="3824288"/>
          <p14:tracePt t="53294" x="1647825" y="3833813"/>
          <p14:tracePt t="53306" x="1647825" y="3838575"/>
          <p14:tracePt t="53339" x="1662113" y="3852863"/>
          <p14:tracePt t="53341" x="1666875" y="3852863"/>
          <p14:tracePt t="53374" x="1690688" y="3867150"/>
          <p14:tracePt t="53408" x="1695450" y="3881438"/>
          <p14:tracePt t="53510" x="1666875" y="3881438"/>
          <p14:tracePt t="53540" x="1590675" y="3886200"/>
          <p14:tracePt t="53542" x="1576388" y="3890963"/>
          <p14:tracePt t="53554" x="1566863" y="3890963"/>
          <p14:tracePt t="53590" x="1504950" y="3895725"/>
          <p14:tracePt t="53620" x="1476375" y="3895725"/>
          <p14:tracePt t="53839" x="1571625" y="3886200"/>
          <p14:tracePt t="53871" x="1790700" y="3881438"/>
          <p14:tracePt t="53903" x="2209800" y="3881438"/>
          <p14:tracePt t="53930" x="2443163" y="3881438"/>
          <p14:tracePt t="53962" x="2752725" y="3881438"/>
          <p14:tracePt t="53996" x="2905125" y="3881438"/>
          <p14:tracePt t="54025" x="3000375" y="3881438"/>
          <p14:tracePt t="54118" x="3033713" y="3886200"/>
          <p14:tracePt t="54119" x="3043238" y="3890963"/>
          <p14:tracePt t="54138" x="3081338" y="3895725"/>
          <p14:tracePt t="54165" x="3109913" y="3910013"/>
          <p14:tracePt t="54197" x="3186113" y="3919538"/>
          <p14:tracePt t="54227" x="3262313" y="3924300"/>
          <p14:tracePt t="54260" x="3276600" y="3924300"/>
          <p14:tracePt t="54304" x="3319463" y="3924300"/>
          <p14:tracePt t="54338" x="3395663" y="3924300"/>
          <p14:tracePt t="54369" x="3400425" y="3924300"/>
          <p14:tracePt t="54415" x="3429000" y="3919538"/>
          <p14:tracePt t="54446" x="3467100" y="3910013"/>
          <p14:tracePt t="54480" x="3533775" y="3881438"/>
          <p14:tracePt t="54824" x="3533775" y="3862388"/>
          <p14:tracePt t="54870" x="3538538" y="3829050"/>
          <p14:tracePt t="54921" x="3538538" y="3819525"/>
          <p14:tracePt t="54922" x="3538538" y="3814763"/>
          <p14:tracePt t="54977" x="3538538" y="3781425"/>
          <p14:tracePt t="55025" x="3538538" y="3767138"/>
          <p14:tracePt t="55055" x="3538538" y="3748088"/>
          <p14:tracePt t="55087" x="3538538" y="3743325"/>
          <p14:tracePt t="55452" x="3533775" y="3738563"/>
          <p14:tracePt t="55476" x="3533775" y="3729038"/>
          <p14:tracePt t="55508" x="3529013" y="3719513"/>
          <p14:tracePt t="55559" x="3529013" y="3709988"/>
          <p14:tracePt t="55591" x="3529013" y="3695700"/>
          <p14:tracePt t="55620" x="3524250" y="3686175"/>
          <p14:tracePt t="55657" x="3524250" y="3676650"/>
          <p14:tracePt t="55697" x="3524250" y="3671888"/>
          <p14:tracePt t="56087" x="3524250" y="3690938"/>
          <p14:tracePt t="56132" x="3524250" y="3743325"/>
          <p14:tracePt t="56169" x="3552825" y="3790950"/>
          <p14:tracePt t="56197" x="3567113" y="3805238"/>
          <p14:tracePt t="56226" x="3576638" y="3805238"/>
          <p14:tracePt t="56306" x="3600450" y="3810000"/>
          <p14:tracePt t="56340" x="3605213" y="3810000"/>
          <p14:tracePt t="56399" x="3614738" y="3810000"/>
          <p14:tracePt t="56402" x="3624263" y="3810000"/>
          <p14:tracePt t="56437" x="3648075" y="3810000"/>
          <p14:tracePt t="56525" x="3662363" y="3810000"/>
          <p14:tracePt t="56554" x="3671888" y="3810000"/>
          <p14:tracePt t="57136" x="3671888" y="3829050"/>
          <p14:tracePt t="57165" x="3671888" y="3838575"/>
          <p14:tracePt t="57180" x="3671888" y="3843338"/>
          <p14:tracePt t="57182" x="3676650" y="3843338"/>
          <p14:tracePt t="57214" x="3700463" y="3862388"/>
          <p14:tracePt t="57227" x="3748088" y="3886200"/>
          <p14:tracePt t="57259" x="3890963" y="3914775"/>
          <p14:tracePt t="57291" x="4124325" y="3948113"/>
          <p14:tracePt t="57292" x="4171950" y="3948113"/>
          <p14:tracePt t="57305" x="4224338" y="3952875"/>
          <p14:tracePt t="57338" x="4281488" y="3952875"/>
          <p14:tracePt t="57371" x="4286250" y="3952875"/>
          <p14:tracePt t="57453" x="4291013" y="3952875"/>
          <p14:tracePt t="57493" x="4319588" y="3952875"/>
          <p14:tracePt t="57494" x="4324350" y="3952875"/>
          <p14:tracePt t="57508" x="4329113" y="3952875"/>
          <p14:tracePt t="57555" x="4200525" y="4014788"/>
          <p14:tracePt t="57889" x="4357688" y="3967163"/>
          <p14:tracePt t="57923" x="4538663" y="3967163"/>
          <p14:tracePt t="57964" x="4548188" y="3952875"/>
          <p14:tracePt t="58088" x="4576763" y="3948113"/>
          <p14:tracePt t="58137" x="4576763" y="3943350"/>
          <p14:tracePt t="58437" x="4576763" y="3929063"/>
          <p14:tracePt t="58478" x="4581525" y="3924300"/>
          <p14:tracePt t="58511" x="4591050" y="3910013"/>
          <p14:tracePt t="58514" x="4591050" y="3900488"/>
          <p14:tracePt t="58524" x="4595813" y="3890963"/>
          <p14:tracePt t="58555" x="4610100" y="3867150"/>
          <p14:tracePt t="58590" x="4624388" y="3843338"/>
          <p14:tracePt t="58625" x="4638675" y="3800475"/>
          <p14:tracePt t="59244" x="4633913" y="3810000"/>
          <p14:tracePt t="59447" x="4633913" y="3814763"/>
          <p14:tracePt t="59653" x="4633913" y="3819525"/>
          <p14:tracePt t="59686" x="4633913" y="3838575"/>
          <p14:tracePt t="59728" x="4629150" y="3857625"/>
          <p14:tracePt t="59758" x="4629150" y="3862388"/>
          <p14:tracePt t="59792" x="4629150" y="3876675"/>
          <p14:tracePt t="60071" x="4624388" y="3876675"/>
          <p14:tracePt t="60713" x="4633913" y="3876675"/>
          <p14:tracePt t="60774" x="4638675" y="3876675"/>
          <p14:tracePt t="61820" x="4643438" y="3876675"/>
          <p14:tracePt t="61859" x="4667250" y="3876675"/>
          <p14:tracePt t="61862" x="4676775" y="3876675"/>
          <p14:tracePt t="61891" x="4705350" y="3871913"/>
          <p14:tracePt t="61922" x="4733925" y="3867150"/>
          <p14:tracePt t="61947" x="4748213" y="3867150"/>
          <p14:tracePt t="61981" x="4829175" y="3867150"/>
          <p14:tracePt t="62008" x="4910138" y="3867150"/>
          <p14:tracePt t="62009" x="4929188" y="3867150"/>
          <p14:tracePt t="62027" x="4957763" y="3867150"/>
          <p14:tracePt t="62057" x="4981575" y="3867150"/>
          <p14:tracePt t="62086" x="5019675" y="3867150"/>
          <p14:tracePt t="62122" x="5081588" y="3867150"/>
          <p14:tracePt t="62154" x="5095875" y="3867150"/>
          <p14:tracePt t="62230" x="5100638" y="3867150"/>
          <p14:tracePt t="62372" x="5114925" y="3867150"/>
          <p14:tracePt t="62403" x="5124450" y="3867150"/>
          <p14:tracePt t="62462" x="5167313" y="3867150"/>
          <p14:tracePt t="62494" x="5181600" y="3867150"/>
          <p14:tracePt t="62620" x="5191125" y="3867150"/>
          <p14:tracePt t="63011" x="5205413" y="3829050"/>
          <p14:tracePt t="63043" x="5210175" y="3810000"/>
          <p14:tracePt t="63045" x="5210175" y="3805238"/>
          <p14:tracePt t="63056" x="5210175" y="3800475"/>
          <p14:tracePt t="63105" x="5210175" y="3790950"/>
          <p14:tracePt t="63196" x="5210175" y="3767138"/>
          <p14:tracePt t="63227" x="5210175" y="3748088"/>
          <p14:tracePt t="63261" x="5210175" y="3733800"/>
          <p14:tracePt t="63306" x="5210175" y="3724275"/>
          <p14:tracePt t="63339" x="5210175" y="3714750"/>
          <p14:tracePt t="63431" x="5210175" y="3700463"/>
          <p14:tracePt t="63463" x="5210175" y="3681413"/>
          <p14:tracePt t="63508" x="5210175" y="3667125"/>
          <p14:tracePt t="63540" x="5210175" y="3657600"/>
          <p14:tracePt t="63571" x="5210175" y="3652838"/>
          <p14:tracePt t="63621" x="5210175" y="3648075"/>
          <p14:tracePt t="63653" x="5210175" y="3643313"/>
          <p14:tracePt t="63697" x="5210175" y="3633788"/>
          <p14:tracePt t="63727" x="5210175" y="3624263"/>
          <p14:tracePt t="63805" x="5205413" y="3614738"/>
          <p14:tracePt t="63838" x="5200650" y="3605213"/>
          <p14:tracePt t="63887" x="5200650" y="3600450"/>
          <p14:tracePt t="64042" x="5200650" y="3595688"/>
          <p14:tracePt t="64403" x="5191125" y="3595688"/>
          <p14:tracePt t="64452" x="5172075" y="3576638"/>
          <p14:tracePt t="64478" x="5157788" y="3571875"/>
          <p14:tracePt t="64492" x="5148263" y="3571875"/>
          <p14:tracePt t="64511" x="5148263" y="3567113"/>
          <p14:tracePt t="64575" x="5133975" y="3562350"/>
          <p14:tracePt t="64610" x="5072063" y="3548063"/>
          <p14:tracePt t="64612" x="5062538" y="3543300"/>
          <p14:tracePt t="64653" x="5048250" y="3543300"/>
          <p14:tracePt t="64825" x="5038725" y="3543300"/>
          <p14:tracePt t="64907" x="5005388" y="3543300"/>
          <p14:tracePt t="64939" x="4981575" y="3552825"/>
          <p14:tracePt t="64963" x="4967288" y="3557588"/>
          <p14:tracePt t="64965" x="4962525" y="3557588"/>
          <p14:tracePt t="64978" x="4957763" y="3557588"/>
          <p14:tracePt t="64980" x="4953000" y="3557588"/>
          <p14:tracePt t="65024" x="4895850" y="3557588"/>
          <p14:tracePt t="65026" x="4876800" y="3557588"/>
          <p14:tracePt t="65060" x="4838700" y="3557588"/>
          <p14:tracePt t="65062" x="4829175" y="3557588"/>
          <p14:tracePt t="65072" x="4824413" y="3557588"/>
          <p14:tracePt t="65104" x="4819650" y="3557588"/>
          <p14:tracePt t="65136" x="4795838" y="3557588"/>
          <p14:tracePt t="65137" x="4791075" y="3557588"/>
          <p14:tracePt t="65153" x="4781550" y="3557588"/>
          <p14:tracePt t="65181" x="4772025" y="3562350"/>
          <p14:tracePt t="65219" x="4752975" y="3571875"/>
          <p14:tracePt t="65260" x="4738688" y="3581400"/>
          <p14:tracePt t="65309" x="4733925" y="3590925"/>
          <p14:tracePt t="65339" x="4729163" y="3600450"/>
          <p14:tracePt t="65374" x="4724400" y="3624263"/>
          <p14:tracePt t="65403" x="4724400" y="3695700"/>
          <p14:tracePt t="65429" x="4752975" y="3724275"/>
          <p14:tracePt t="65446" x="4772025" y="3743325"/>
          <p14:tracePt t="65478" x="4805363" y="3771900"/>
          <p14:tracePt t="65510" x="4867275" y="3805238"/>
          <p14:tracePt t="65540" x="4995863" y="3838575"/>
          <p14:tracePt t="65576" x="5138738" y="3848100"/>
          <p14:tracePt t="65603" x="5186363" y="3848100"/>
          <p14:tracePt t="65638" x="5200650" y="3848100"/>
          <p14:tracePt t="65639" x="5210175" y="3848100"/>
          <p14:tracePt t="65649" x="5219700" y="3848100"/>
          <p14:tracePt t="65680" x="5267325" y="3838575"/>
          <p14:tracePt t="65712" x="5286375" y="3824288"/>
          <p14:tracePt t="65730" x="5291138" y="3824288"/>
          <p14:tracePt t="65774" x="5300663" y="3814763"/>
          <p14:tracePt t="65775" x="5305425" y="3810000"/>
          <p14:tracePt t="65807" x="5314950" y="3795713"/>
          <p14:tracePt t="65840" x="5319713" y="3795713"/>
          <p14:tracePt t="65873" x="5324475" y="3786188"/>
          <p14:tracePt t="65920" x="5329238" y="3771900"/>
          <p14:tracePt t="65953" x="5334000" y="3767138"/>
          <p14:tracePt t="65995" x="5338763" y="3752850"/>
          <p14:tracePt t="66026" x="5338763" y="3738563"/>
          <p14:tracePt t="66054" x="5338763" y="3729038"/>
          <p14:tracePt t="66105" x="5338763" y="3714750"/>
          <p14:tracePt t="66149" x="5338763" y="3700463"/>
          <p14:tracePt t="66182" x="5338763" y="3690938"/>
          <p14:tracePt t="66244" x="5338763" y="3681413"/>
          <p14:tracePt t="66274" x="5329238" y="3662363"/>
          <p14:tracePt t="66307" x="5324475" y="3662363"/>
          <p14:tracePt t="66370" x="5262563" y="3648075"/>
          <p14:tracePt t="66406" x="5091113" y="3605213"/>
          <p14:tracePt t="66439" x="5019675" y="3581400"/>
          <p14:tracePt t="66461" x="5010150" y="3581400"/>
          <p14:tracePt t="66525" x="4986338" y="3581400"/>
          <p14:tracePt t="66527" x="4981575" y="3581400"/>
          <p14:tracePt t="66557" x="4938713" y="3581400"/>
          <p14:tracePt t="66589" x="4895850" y="3581400"/>
          <p14:tracePt t="66621" x="4867275" y="3586163"/>
          <p14:tracePt t="66623" x="4862513" y="3586163"/>
          <p14:tracePt t="66638" x="4848225" y="3590925"/>
          <p14:tracePt t="66670" x="4824413" y="3600450"/>
          <p14:tracePt t="66702" x="4791075" y="3605213"/>
          <p14:tracePt t="66728" x="4772025" y="3614738"/>
          <p14:tracePt t="66759" x="4752975" y="3614738"/>
          <p14:tracePt t="66808" x="4710113" y="3629025"/>
          <p14:tracePt t="66810" x="4700588" y="3633788"/>
          <p14:tracePt t="66823" x="4695825" y="3638550"/>
          <p14:tracePt t="66857" x="4672013" y="3648075"/>
          <p14:tracePt t="66947" x="4667250" y="3662363"/>
          <p14:tracePt t="66978" x="4657725" y="3671888"/>
          <p14:tracePt t="67009" x="4648200" y="3709988"/>
          <p14:tracePt t="67040" x="4643438" y="3724275"/>
          <p14:tracePt t="67070" x="4643438" y="3752850"/>
          <p14:tracePt t="67123" x="4638675" y="3767138"/>
          <p14:tracePt t="67165" x="4643438" y="3786188"/>
          <p14:tracePt t="67205" x="4667250" y="3810000"/>
          <p14:tracePt t="67228" x="4681538" y="3819525"/>
          <p14:tracePt t="67261" x="4767263" y="3876675"/>
          <p14:tracePt t="67309" x="4829175" y="3905250"/>
          <p14:tracePt t="67339" x="4900613" y="3914775"/>
          <p14:tracePt t="67372" x="4981575" y="3924300"/>
          <p14:tracePt t="67422" x="5372100" y="3900488"/>
          <p14:tracePt t="67446" x="5434013" y="3876675"/>
          <p14:tracePt t="67448" x="5443538" y="3871913"/>
          <p14:tracePt t="67462" x="5453063" y="3871913"/>
          <p14:tracePt t="67464" x="5457825" y="3867150"/>
          <p14:tracePt t="67495" x="5472113" y="3862388"/>
          <p14:tracePt t="67524" x="5495925" y="3857625"/>
          <p14:tracePt t="67621" x="5529263" y="3843338"/>
          <p14:tracePt t="67655" x="5548313" y="3829050"/>
          <p14:tracePt t="67743" x="5557838" y="3800475"/>
          <p14:tracePt t="67774" x="5562600" y="3767138"/>
          <p14:tracePt t="67807" x="5562600" y="3738563"/>
          <p14:tracePt t="67808" x="5562600" y="3729038"/>
          <p14:tracePt t="67886" x="5562600" y="3719513"/>
          <p14:tracePt t="67979" x="5562600" y="3714750"/>
          <p14:tracePt t="68120" x="5557838" y="3714750"/>
          <p14:tracePt t="68171" x="5553075" y="3709988"/>
          <p14:tracePt t="68221" x="5543550" y="3705225"/>
          <p14:tracePt t="68252" x="5538788" y="3705225"/>
          <p14:tracePt t="68290" x="5534025" y="3700463"/>
          <p14:tracePt t="68448" x="5529263" y="3700463"/>
          <p14:tracePt t="68480" x="5510213" y="3686175"/>
          <p14:tracePt t="68509" x="5491163" y="3681413"/>
          <p14:tracePt t="68541" x="5486400" y="3676650"/>
          <p14:tracePt t="68906" x="5476875" y="3681413"/>
          <p14:tracePt t="68938" x="5472113" y="3681413"/>
          <p14:tracePt t="69119" x="5462588" y="3686175"/>
          <p14:tracePt t="69172" x="5457825" y="3690938"/>
          <p14:tracePt t="69211" x="5453063" y="3695700"/>
          <p14:tracePt t="69274" x="5448300" y="3700463"/>
          <p14:tracePt t="69307" x="5443538" y="3705225"/>
          <p14:tracePt t="69355" x="5438775" y="3714750"/>
          <p14:tracePt t="69402" x="5438775" y="3719513"/>
          <p14:tracePt t="69452" x="5434013" y="3719513"/>
          <p14:tracePt t="69527" x="5429250" y="3729038"/>
          <p14:tracePt t="69591" x="5419725" y="3748088"/>
          <p14:tracePt t="69640" x="5410200" y="3757613"/>
          <p14:tracePt t="69697" x="5410200" y="3762375"/>
          <p14:tracePt t="69742" x="5405438" y="3771900"/>
          <p14:tracePt t="69820" x="5405438" y="3776663"/>
          <p14:tracePt t="70389" x="5424488" y="3776663"/>
          <p14:tracePt t="70430" x="5481638" y="3776663"/>
          <p14:tracePt t="70464" x="5491163" y="3781425"/>
          <p14:tracePt t="70557" x="5500688" y="3781425"/>
          <p14:tracePt t="70679" x="5505450" y="3781425"/>
          <p14:tracePt t="70713" x="5510213" y="3781425"/>
          <p14:tracePt t="70805" x="5534025" y="3781425"/>
          <p14:tracePt t="70838" x="5543550" y="3786188"/>
          <p14:tracePt t="71356" x="5538788" y="3786188"/>
          <p14:tracePt t="71386" x="5534025" y="3786188"/>
          <p14:tracePt t="71637" x="5605463" y="3776663"/>
          <p14:tracePt t="71664" x="5614988" y="3776663"/>
          <p14:tracePt t="71730" x="5624513" y="3762375"/>
          <p14:tracePt t="71742" x="5629275" y="3757613"/>
          <p14:tracePt t="71776" x="5638800" y="3738563"/>
          <p14:tracePt t="71808" x="5648325" y="3724275"/>
          <p14:tracePt t="71841" x="5648325" y="3714750"/>
          <p14:tracePt t="71873" x="5648325" y="3709988"/>
          <p14:tracePt t="71923" x="5648325" y="3705225"/>
          <p14:tracePt t="71946" x="5648325" y="3695700"/>
          <p14:tracePt t="71977" x="5648325" y="3681413"/>
          <p14:tracePt t="72105" x="5643563" y="3686175"/>
          <p14:tracePt t="72108" x="5638800" y="3686175"/>
          <p14:tracePt t="72149" x="5638800" y="3690938"/>
          <p14:tracePt t="72274" x="5676900" y="3690938"/>
          <p14:tracePt t="72305" x="5748338" y="3700463"/>
          <p14:tracePt t="72307" x="5786438" y="3700463"/>
          <p14:tracePt t="72320" x="5824538" y="3700463"/>
          <p14:tracePt t="72322" x="5843588" y="3700463"/>
          <p14:tracePt t="72375" x="5857875" y="3700463"/>
          <p14:tracePt t="72621" x="5857875" y="3705225"/>
          <p14:tracePt t="73189" x="5781675" y="3714750"/>
          <p14:tracePt t="73213" x="5719763" y="3719513"/>
          <p14:tracePt t="73215" x="5695950" y="3719513"/>
          <p14:tracePt t="73227" x="5676900" y="3719513"/>
          <p14:tracePt t="73243" x="5634038" y="3719513"/>
          <p14:tracePt t="73259" x="5591175" y="3724275"/>
          <p14:tracePt t="73261" x="5567363" y="3724275"/>
          <p14:tracePt t="73289" x="5514975" y="3733800"/>
          <p14:tracePt t="73290" x="5505450" y="3733800"/>
          <p14:tracePt t="73314" x="5476875" y="3738563"/>
          <p14:tracePt t="73337" x="5443538" y="3748088"/>
          <p14:tracePt t="73371" x="5400675" y="3757613"/>
          <p14:tracePt t="73404" x="5314950" y="3781425"/>
          <p14:tracePt t="73436" x="5238750" y="3795713"/>
          <p14:tracePt t="73462" x="5014913" y="3810000"/>
          <p14:tracePt t="73492" x="4905375" y="3819525"/>
          <p14:tracePt t="73526" x="4872038" y="3819525"/>
          <p14:tracePt t="73557" x="4833938" y="3819525"/>
          <p14:tracePt t="73571" x="4810125" y="3824288"/>
          <p14:tracePt t="73607" x="4791075" y="3824288"/>
          <p14:tracePt t="73889" x="4833938" y="3824288"/>
          <p14:tracePt t="73892" x="4910138" y="3824288"/>
          <p14:tracePt t="73931" x="5605463" y="3824288"/>
          <p14:tracePt t="73963" x="5995988" y="3824288"/>
          <p14:tracePt t="73994" x="6057900" y="3824288"/>
          <p14:tracePt t="74338" x="6019800" y="3824288"/>
          <p14:tracePt t="74340" x="6005513" y="3824288"/>
          <p14:tracePt t="74353" x="5995988" y="3824288"/>
          <p14:tracePt t="74382" x="5938838" y="3824288"/>
          <p14:tracePt t="74415" x="5862638" y="3824288"/>
          <p14:tracePt t="74447" x="5757863" y="3829050"/>
          <p14:tracePt t="74480" x="5676900" y="3829050"/>
          <p14:tracePt t="74509" x="5581650" y="3829050"/>
          <p14:tracePt t="74542" x="5481638" y="3829050"/>
          <p14:tracePt t="74571" x="5443538" y="3829050"/>
          <p14:tracePt t="74574" x="5429250" y="3829050"/>
          <p14:tracePt t="74587" x="5414963" y="3829050"/>
          <p14:tracePt t="74589" x="5405438" y="3829050"/>
          <p14:tracePt t="74620" x="5372100" y="3829050"/>
          <p14:tracePt t="74654" x="5214938" y="3843338"/>
          <p14:tracePt t="74656" x="5200650" y="3843338"/>
          <p14:tracePt t="74666" x="5191125" y="3843338"/>
          <p14:tracePt t="74698" x="5181600" y="3843338"/>
          <p14:tracePt t="74743" x="5143500" y="3843338"/>
          <p14:tracePt t="74758" x="5100638" y="3843338"/>
          <p14:tracePt t="74760" x="5086350" y="3843338"/>
          <p14:tracePt t="74774" x="5048250" y="3843338"/>
          <p14:tracePt t="74805" x="4995863" y="3843338"/>
          <p14:tracePt t="74838" x="4972050" y="3843338"/>
          <p14:tracePt t="74871" x="4938713" y="3848100"/>
          <p14:tracePt t="74872" x="4933950" y="3848100"/>
          <p14:tracePt t="74886" x="4929188" y="3848100"/>
          <p14:tracePt t="74888" x="4924425" y="3848100"/>
          <p14:tracePt t="74931" x="4895850" y="3848100"/>
          <p14:tracePt t="74933" x="4881563" y="3848100"/>
          <p14:tracePt t="74947" x="4857750" y="3848100"/>
          <p14:tracePt t="74949" x="4843463" y="3848100"/>
          <p14:tracePt t="74994" x="4724400" y="3848100"/>
          <p14:tracePt t="75170" x="4743450" y="3848100"/>
          <p14:tracePt t="75197" x="4895850" y="3848100"/>
          <p14:tracePt t="75228" x="5224463" y="3848100"/>
          <p14:tracePt t="75259" x="5791200" y="3857625"/>
          <p14:tracePt t="75291" x="6191250" y="3867150"/>
          <p14:tracePt t="75321" x="6357938" y="3867150"/>
          <p14:tracePt t="75323" x="6381750" y="3867150"/>
          <p14:tracePt t="75372" x="6386513" y="3867150"/>
          <p14:tracePt t="75415" x="6391275" y="3867150"/>
          <p14:tracePt t="75511" x="6415088" y="3867150"/>
          <p14:tracePt t="75993" x="6434138" y="3867150"/>
          <p14:tracePt t="76420" x="6491288" y="3852863"/>
          <p14:tracePt t="76447" x="6534150" y="3838575"/>
          <p14:tracePt t="76479" x="6553200" y="3829050"/>
          <p14:tracePt t="76511" x="6577013" y="3819525"/>
          <p14:tracePt t="76540" x="6619875" y="3805238"/>
          <p14:tracePt t="76571" x="6648450" y="3790950"/>
          <p14:tracePt t="76607" x="6657975" y="3781425"/>
          <p14:tracePt t="76637" x="6662738" y="3771900"/>
          <p14:tracePt t="76675" x="6667500" y="3762375"/>
          <p14:tracePt t="76713" x="6672263" y="3752850"/>
          <p14:tracePt t="76730" x="6672263" y="3743325"/>
          <p14:tracePt t="76774" x="6672263" y="3733800"/>
          <p14:tracePt t="76806" x="6672263" y="3724275"/>
          <p14:tracePt t="76869" x="6672263" y="3719513"/>
          <p14:tracePt t="76932" x="6648450" y="3714750"/>
          <p14:tracePt t="76962" x="6605588" y="3709988"/>
          <p14:tracePt t="76996" x="6562725" y="3705225"/>
          <p14:tracePt t="77025" x="6548438" y="3705225"/>
          <p14:tracePt t="77056" x="6538913" y="3705225"/>
          <p14:tracePt t="77105" x="6457950" y="3752850"/>
          <p14:tracePt t="77137" x="6434138" y="3781425"/>
          <p14:tracePt t="77229" x="6434138" y="3800475"/>
          <p14:tracePt t="77275" x="6434138" y="3819525"/>
          <p14:tracePt t="77306" x="6453188" y="3843338"/>
          <p14:tracePt t="77338" x="6505575" y="3881438"/>
          <p14:tracePt t="77375" x="6638925" y="3933825"/>
          <p14:tracePt t="77403" x="6791325" y="3967163"/>
          <p14:tracePt t="77433" x="6948488" y="3976688"/>
          <p14:tracePt t="77463" x="7058025" y="3976688"/>
          <p14:tracePt t="77494" x="7091363" y="3962400"/>
          <p14:tracePt t="77525" x="7115175" y="3948113"/>
          <p14:tracePt t="77558" x="7162800" y="3919538"/>
          <p14:tracePt t="77588" x="7200900" y="3890963"/>
          <p14:tracePt t="77636" x="7234238" y="3862388"/>
          <p14:tracePt t="77664" x="7248525" y="3852863"/>
          <p14:tracePt t="77697" x="7262813" y="3843338"/>
          <p14:tracePt t="77729" x="7262813" y="3838575"/>
          <p14:tracePt t="77870" x="7262813" y="3824288"/>
          <p14:tracePt t="77920" x="7258050" y="3790950"/>
          <p14:tracePt t="77963" x="7205663" y="3733800"/>
          <p14:tracePt t="77991" x="7172325" y="3695700"/>
          <p14:tracePt t="78026" x="7105650" y="3648075"/>
          <p14:tracePt t="78074" x="7062788" y="3633788"/>
          <p14:tracePt t="78107" x="6991350" y="3619500"/>
          <p14:tracePt t="78142" x="6910388" y="3614738"/>
          <p14:tracePt t="78182" x="6848475" y="3605213"/>
          <p14:tracePt t="78215" x="6781800" y="3605213"/>
          <p14:tracePt t="78229" x="6734175" y="3605213"/>
          <p14:tracePt t="78259" x="6653213" y="3614738"/>
          <p14:tracePt t="78307" x="6591300" y="3648075"/>
          <p14:tracePt t="78354" x="6557963" y="3676650"/>
          <p14:tracePt t="78391" x="6510338" y="3724275"/>
          <p14:tracePt t="78422" x="6438900" y="3790950"/>
          <p14:tracePt t="78462" x="6396038" y="3843338"/>
          <p14:tracePt t="78494" x="6362700" y="3890963"/>
          <p14:tracePt t="78523" x="6357938" y="3910013"/>
          <p14:tracePt t="78653" x="6372225" y="3910013"/>
          <p14:tracePt t="78687" x="6376988" y="3910013"/>
          <p14:tracePt t="78728" x="6405563" y="3910013"/>
          <p14:tracePt t="78759" x="6457950" y="3895725"/>
          <p14:tracePt t="78792" x="6491288" y="3871913"/>
          <p14:tracePt t="78822" x="6505575" y="3857625"/>
          <p14:tracePt t="78903" x="6505575" y="3843338"/>
          <p14:tracePt t="79275" x="6553200" y="3843338"/>
          <p14:tracePt t="79312" x="6610350" y="3857625"/>
          <p14:tracePt t="79354" x="6648450" y="3871913"/>
          <p14:tracePt t="79387" x="6662738" y="3876675"/>
          <p14:tracePt t="79389" x="6667500" y="3876675"/>
          <p14:tracePt t="79420" x="6681788" y="3876675"/>
          <p14:tracePt t="79455" x="6710363" y="3876675"/>
          <p14:tracePt t="79495" x="6743700" y="3876675"/>
          <p14:tracePt t="79525" x="6757988" y="3876675"/>
          <p14:tracePt t="79557" x="6777038" y="3867150"/>
          <p14:tracePt t="79590" x="6786563" y="3862388"/>
          <p14:tracePt t="79593" x="6791325" y="3862388"/>
          <p14:tracePt t="79624" x="6800850" y="3852863"/>
          <p14:tracePt t="79656" x="6810375" y="3848100"/>
          <p14:tracePt t="79659" x="6815138" y="3843338"/>
          <p14:tracePt t="79665" x="6819900" y="3843338"/>
          <p14:tracePt t="79682" x="6834188" y="3838575"/>
          <p14:tracePt t="79712" x="6858000" y="3833813"/>
          <p14:tracePt t="79729" x="6877050" y="3829050"/>
          <p14:tracePt t="79759" x="6900863" y="3824288"/>
          <p14:tracePt t="79809" x="6938963" y="3824288"/>
          <p14:tracePt t="79854" x="6986588" y="3824288"/>
          <p14:tracePt t="79888" x="7010400" y="3824288"/>
          <p14:tracePt t="79921" x="7067550" y="3824288"/>
          <p14:tracePt t="79931" x="7081838" y="3824288"/>
          <p14:tracePt t="79962" x="7096125" y="3824288"/>
          <p14:tracePt t="79995" x="7129463" y="3824288"/>
          <p14:tracePt t="80120" x="7134225" y="3824288"/>
          <p14:tracePt t="80229" x="7162800" y="3824288"/>
          <p14:tracePt t="80259" x="7181850" y="3824288"/>
          <p14:tracePt t="80292" x="7200900" y="3824288"/>
          <p14:tracePt t="80337" x="7205663" y="3824288"/>
          <p14:tracePt t="80370" x="7210425" y="3824288"/>
          <p14:tracePt t="81180" x="7224713" y="3824288"/>
          <p14:tracePt t="81215" x="7248525" y="3829050"/>
          <p14:tracePt t="81259" x="7262813" y="3829050"/>
          <p14:tracePt t="81291" x="7272338" y="3829050"/>
          <p14:tracePt t="81293" x="7277100" y="3829050"/>
          <p14:tracePt t="81308" x="7286625" y="3829050"/>
          <p14:tracePt t="81322" x="7296150" y="3829050"/>
          <p14:tracePt t="81324" x="7300913" y="3829050"/>
          <p14:tracePt t="81354" x="7358063" y="3829050"/>
          <p14:tracePt t="81387" x="7424738" y="3833813"/>
          <p14:tracePt t="81415" x="7481888" y="3833813"/>
          <p14:tracePt t="81447" x="7529513" y="3833813"/>
          <p14:tracePt t="81479" x="7577138" y="3833813"/>
          <p14:tracePt t="81482" x="7586663" y="3833813"/>
          <p14:tracePt t="81510" x="7600950" y="3833813"/>
          <p14:tracePt t="81588" x="7643813" y="3833813"/>
          <p14:tracePt t="81621" x="7677150" y="3833813"/>
          <p14:tracePt t="81839" x="7691438" y="3805238"/>
          <p14:tracePt t="81842" x="7696200" y="3795713"/>
          <p14:tracePt t="81854" x="7700963" y="3786188"/>
          <p14:tracePt t="81857" x="7700963" y="3776663"/>
          <p14:tracePt t="81888" x="7700963" y="3757613"/>
          <p14:tracePt t="81921" x="7691438" y="3729038"/>
          <p14:tracePt t="81922" x="7686675" y="3719513"/>
          <p14:tracePt t="81930" x="7681913" y="3714750"/>
          <p14:tracePt t="81947" x="7672388" y="3709988"/>
          <p14:tracePt t="81979" x="7658100" y="3686175"/>
          <p14:tracePt t="82009" x="7634288" y="3681413"/>
          <p14:tracePt t="82104" x="7591425" y="3686175"/>
          <p14:tracePt t="82137" x="7519988" y="3695700"/>
          <p14:tracePt t="82175" x="7429500" y="3709988"/>
          <p14:tracePt t="82177" x="7405688" y="3714750"/>
          <p14:tracePt t="82212" x="7334250" y="3719513"/>
          <p14:tracePt t="82231" x="7272338" y="3724275"/>
          <p14:tracePt t="82259" x="7234238" y="3733800"/>
          <p14:tracePt t="82261" x="7224713" y="3733800"/>
          <p14:tracePt t="82277" x="7210425" y="3738563"/>
          <p14:tracePt t="82305" x="7186613" y="3743325"/>
          <p14:tracePt t="82340" x="7119938" y="3752850"/>
          <p14:tracePt t="82342" x="7110413" y="3752850"/>
          <p14:tracePt t="82354" x="7086600" y="3757613"/>
          <p14:tracePt t="82387" x="7015163" y="3767138"/>
          <p14:tracePt t="82389" x="6996113" y="3771900"/>
          <p14:tracePt t="82432" x="6929438" y="3800475"/>
          <p14:tracePt t="82434" x="6924675" y="3800475"/>
          <p14:tracePt t="82463" x="6915150" y="3800475"/>
          <p14:tracePt t="82492" x="6910388" y="3810000"/>
          <p14:tracePt t="82510" x="6910388" y="3814763"/>
          <p14:tracePt t="82605" x="6796088" y="3819525"/>
          <p14:tracePt t="82607" x="6767513" y="3819525"/>
          <p14:tracePt t="82638" x="6662738" y="3819525"/>
          <p14:tracePt t="82671" x="6638925" y="3819525"/>
          <p14:tracePt t="82714" x="6629400" y="3819525"/>
          <p14:tracePt t="82907" x="6643688" y="3819525"/>
          <p14:tracePt t="82941" x="6748463" y="3848100"/>
          <p14:tracePt t="82964" x="6967538" y="3886200"/>
          <p14:tracePt t="82966" x="7043738" y="3895725"/>
          <p14:tracePt t="82979" x="7148513" y="3895725"/>
          <p14:tracePt t="82981" x="7205663" y="3895725"/>
          <p14:tracePt t="83010" x="7372350" y="3886200"/>
          <p14:tracePt t="83042" x="7386638" y="3881438"/>
          <p14:tracePt t="83120" x="7415213" y="3857625"/>
          <p14:tracePt t="83122" x="7419975" y="3857625"/>
          <p14:tracePt t="83172" x="7424738" y="3848100"/>
          <p14:tracePt t="83229" x="7429500" y="3833813"/>
          <p14:tracePt t="83260" x="7429500" y="3814763"/>
          <p14:tracePt t="83291" x="7429500" y="3781425"/>
          <p14:tracePt t="83322" x="7424738" y="3771900"/>
          <p14:tracePt t="83357" x="7386638" y="3743325"/>
          <p14:tracePt t="83388" x="7181850" y="3690938"/>
          <p14:tracePt t="83422" x="7024688" y="3676650"/>
          <p14:tracePt t="83447" x="6953250" y="3676650"/>
          <p14:tracePt t="83479" x="6938963" y="3676650"/>
          <p14:tracePt t="83509" x="6905625" y="3676650"/>
          <p14:tracePt t="83541" x="6838950" y="3676650"/>
          <p14:tracePt t="83542" x="6829425" y="3676650"/>
          <p14:tracePt t="83558" x="6819900" y="3676650"/>
          <p14:tracePt t="83606" x="6815138" y="3676650"/>
          <p14:tracePt t="83714" x="6800850" y="3690938"/>
          <p14:tracePt t="83715" x="6791325" y="3695700"/>
          <p14:tracePt t="83728" x="6786563" y="3695700"/>
          <p14:tracePt t="83744" x="6772275" y="3705225"/>
          <p14:tracePt t="83747" x="6772275" y="3709988"/>
          <p14:tracePt t="83776" x="6753225" y="3719513"/>
          <p14:tracePt t="83805" x="6724650" y="3738563"/>
          <p14:tracePt t="83840" x="6710363" y="3752850"/>
          <p14:tracePt t="83871" x="6700838" y="3757613"/>
          <p14:tracePt t="83946" x="6686550" y="3757613"/>
          <p14:tracePt t="83979" x="6634163" y="3795713"/>
          <p14:tracePt t="84009" x="6534150" y="3843338"/>
          <p14:tracePt t="84040" x="6472238" y="3871913"/>
          <p14:tracePt t="84076" x="6424613" y="3900488"/>
          <p14:tracePt t="84106" x="6405563" y="3910013"/>
          <p14:tracePt t="84142" x="6262688" y="3990975"/>
          <p14:tracePt t="84142" x="6205538" y="4000500"/>
          <p14:tracePt t="84181" x="5943600" y="4043363"/>
          <p14:tracePt t="84214" x="5557838" y="4114800"/>
          <p14:tracePt t="84228" x="5395913" y="4138613"/>
          <p14:tracePt t="84260" x="5038725" y="4176713"/>
          <p14:tracePt t="84292" x="4829175" y="4181475"/>
          <p14:tracePt t="84321" x="4800600" y="4181475"/>
          <p14:tracePt t="84323" x="4791075" y="4181475"/>
          <p14:tracePt t="84340" x="4772025" y="4181475"/>
          <p14:tracePt t="84370" x="4700588" y="4191000"/>
          <p14:tracePt t="84407" x="4500563" y="4210050"/>
          <p14:tracePt t="84431" x="4348163" y="4224338"/>
          <p14:tracePt t="84463" x="4195763" y="4248150"/>
          <p14:tracePt t="84465" x="4157663" y="4248150"/>
          <p14:tracePt t="84479" x="4138613" y="4252913"/>
          <p14:tracePt t="84482" x="4119563" y="4267200"/>
          <p14:tracePt t="84526" x="3990975" y="4310063"/>
          <p14:tracePt t="84554" x="3876675" y="4352925"/>
          <p14:tracePt t="84556" x="3833813" y="4367213"/>
          <p14:tracePt t="84573" x="3733800" y="4395788"/>
          <p14:tracePt t="84604" x="3576638" y="4471988"/>
          <p14:tracePt t="84638" x="3429000" y="4548188"/>
          <p14:tracePt t="84665" x="3371850" y="4581525"/>
          <p14:tracePt t="84668" x="3352800" y="4591050"/>
          <p14:tracePt t="84681" x="3352800" y="4595813"/>
          <p14:tracePt t="84683" x="3343275" y="4605338"/>
          <p14:tracePt t="84696" x="3333750" y="4614863"/>
          <p14:tracePt t="84697" x="3314700" y="4624388"/>
          <p14:tracePt t="84714" x="3295650" y="4638675"/>
          <p14:tracePt t="84731" x="3271838" y="4648200"/>
          <p14:tracePt t="84761" x="3186113" y="4676775"/>
          <p14:tracePt t="84791" x="3133725" y="4700588"/>
          <p14:tracePt t="84820" x="3114675" y="4705350"/>
          <p14:tracePt t="84854" x="3100388" y="4710113"/>
          <p14:tracePt t="84887" x="3076575" y="4710113"/>
          <p14:tracePt t="84921" x="3086100" y="4733925"/>
          <p14:tracePt t="84963" x="3090863" y="4738688"/>
          <p14:tracePt t="85089" x="3405188" y="4614863"/>
          <p14:tracePt t="85121" x="3505200" y="4562475"/>
          <p14:tracePt t="85149" x="3576638" y="4500563"/>
          <p14:tracePt t="85181" x="3633788" y="4438650"/>
          <p14:tracePt t="85213" x="3690938" y="4386263"/>
          <p14:tracePt t="85215" x="3719513" y="4367213"/>
          <p14:tracePt t="85228" x="3795713" y="4319588"/>
          <p14:tracePt t="85244" x="3862388" y="4281488"/>
          <p14:tracePt t="85246" x="3905250" y="4252913"/>
          <p14:tracePt t="85259" x="3938588" y="4233863"/>
          <p14:tracePt t="85261" x="3981450" y="4210050"/>
          <p14:tracePt t="85277" x="4081463" y="4157663"/>
          <p14:tracePt t="85308" x="4357688" y="4067175"/>
          <p14:tracePt t="85339" x="4700588" y="3957638"/>
          <p14:tracePt t="85373" x="4943475" y="3871913"/>
          <p14:tracePt t="85404" x="5010150" y="3829050"/>
          <p14:tracePt t="85438" x="5048250" y="3814763"/>
          <p14:tracePt t="85440" x="5062538" y="3810000"/>
          <p14:tracePt t="85464" x="5072063" y="3805238"/>
          <p14:tracePt t="85637" x="5029200" y="3805238"/>
          <p14:tracePt t="85676" x="4933950" y="3805238"/>
          <p14:tracePt t="85697" x="4872038" y="3805238"/>
          <p14:tracePt t="85727" x="4852988" y="3805238"/>
          <p14:tracePt t="85760" x="4848225" y="3805238"/>
          <p14:tracePt t="85792" x="4805363" y="3805238"/>
          <p14:tracePt t="85821" x="4752975" y="3805238"/>
          <p14:tracePt t="85871" x="4733925" y="3805238"/>
          <p14:tracePt t="85903" x="4643438" y="3819525"/>
          <p14:tracePt t="85932" x="4605338" y="3824288"/>
          <p14:tracePt t="85978" x="4600575" y="3824288"/>
          <p14:tracePt t="86215" x="4667250" y="3824288"/>
          <p14:tracePt t="86231" x="4810125" y="3819525"/>
          <p14:tracePt t="86261" x="5167313" y="3819525"/>
          <p14:tracePt t="86289" x="5443538" y="3819525"/>
          <p14:tracePt t="86328" x="5600700" y="3819525"/>
          <p14:tracePt t="86358" x="5676900" y="3829050"/>
          <p14:tracePt t="86386" x="5767388" y="3833813"/>
          <p14:tracePt t="86422" x="5795963" y="3833813"/>
          <p14:tracePt t="86464" x="5810250" y="3833813"/>
          <p14:tracePt t="86496" x="5824538" y="3833813"/>
          <p14:tracePt t="86638" x="5767388" y="3876675"/>
          <p14:tracePt t="86665" x="5524500" y="3948113"/>
          <p14:tracePt t="86697" x="5019675" y="4071938"/>
          <p14:tracePt t="86730" x="4362450" y="4143375"/>
          <p14:tracePt t="86760" x="4019550" y="4152900"/>
          <p14:tracePt t="86791" x="3790950" y="4152900"/>
          <p14:tracePt t="86824" x="3552825" y="4152900"/>
          <p14:tracePt t="86856" x="3214688" y="4152900"/>
          <p14:tracePt t="86858" x="3128963" y="4152900"/>
          <p14:tracePt t="86871" x="3052763" y="4157663"/>
          <p14:tracePt t="86874" x="2952750" y="4176713"/>
          <p14:tracePt t="86887" x="2867025" y="4181475"/>
          <p14:tracePt t="86916" x="2547938" y="4248150"/>
          <p14:tracePt t="86918" x="2462213" y="4262438"/>
          <p14:tracePt t="86932" x="2395538" y="4286250"/>
          <p14:tracePt t="86934" x="2343150" y="4291013"/>
          <p14:tracePt t="86963" x="2181225" y="4338638"/>
          <p14:tracePt t="86995" x="2085975" y="4367213"/>
          <p14:tracePt t="87026" x="2014538" y="4376738"/>
          <p14:tracePt t="87057" x="1905000" y="4400550"/>
          <p14:tracePt t="87089" x="1814513" y="4424363"/>
          <p14:tracePt t="87091" x="1800225" y="4424363"/>
          <p14:tracePt t="87103" x="1790700" y="4429125"/>
          <p14:tracePt t="87106" x="1781175" y="4433888"/>
          <p14:tracePt t="87121" x="1766888" y="4443413"/>
          <p14:tracePt t="87148" x="1733550" y="4452938"/>
          <p14:tracePt t="87150" x="1709738" y="4462463"/>
          <p14:tracePt t="87165" x="1681163" y="4471988"/>
          <p14:tracePt t="87196" x="1628775" y="4500563"/>
          <p14:tracePt t="87230" x="1576388" y="4538663"/>
          <p14:tracePt t="87259" x="1552575" y="4557713"/>
          <p14:tracePt t="87290" x="1533525" y="4581525"/>
          <p14:tracePt t="87292" x="1533525" y="4586288"/>
          <p14:tracePt t="87480" x="1562100" y="4581525"/>
          <p14:tracePt t="87509" x="1590675" y="4581525"/>
          <p14:tracePt t="87555" x="1719263" y="4600575"/>
          <p14:tracePt t="87588" x="1804988" y="4610100"/>
          <p14:tracePt t="87620" x="1824038" y="4610100"/>
          <p14:tracePt t="87653" x="1847850" y="4610100"/>
          <p14:tracePt t="87687" x="1938338" y="4610100"/>
          <p14:tracePt t="87715" x="2057400" y="4610100"/>
          <p14:tracePt t="87730" x="2085975" y="4610100"/>
          <p14:tracePt t="87762" x="2109788" y="4614863"/>
          <p14:tracePt t="87837" x="2114550" y="4614863"/>
          <p14:tracePt t="87948" x="2166938" y="4614863"/>
          <p14:tracePt t="87979" x="2228850" y="4614863"/>
          <p14:tracePt t="88009" x="2243138" y="4614863"/>
          <p14:tracePt t="88041" x="2262188" y="4614863"/>
          <p14:tracePt t="88042" x="2266950" y="4614863"/>
          <p14:tracePt t="88059" x="2281238" y="4614863"/>
          <p14:tracePt t="88087" x="2343150" y="4614863"/>
          <p14:tracePt t="88090" x="2357438" y="4614863"/>
          <p14:tracePt t="88121" x="2452688" y="4614863"/>
          <p14:tracePt t="88153" x="2528888" y="4619625"/>
          <p14:tracePt t="88181" x="2605088" y="4619625"/>
          <p14:tracePt t="88212" x="2667000" y="4619625"/>
          <p14:tracePt t="88230" x="2752725" y="4619625"/>
          <p14:tracePt t="88243" x="2795588" y="4619625"/>
          <p14:tracePt t="88291" x="3024188" y="4619625"/>
          <p14:tracePt t="88337" x="3171825" y="4619625"/>
          <p14:tracePt t="88371" x="3219450" y="4614863"/>
          <p14:tracePt t="88422" x="3276600" y="4614863"/>
          <p14:tracePt t="88447" x="3324225" y="4614863"/>
          <p14:tracePt t="88480" x="3409950" y="4619625"/>
          <p14:tracePt t="88526" x="3524250" y="4633913"/>
          <p14:tracePt t="88557" x="3529013" y="4633913"/>
          <p14:tracePt t="88681" x="3495675" y="4633913"/>
          <p14:tracePt t="88714" x="3457575" y="4633913"/>
          <p14:tracePt t="88729" x="3443288" y="4633913"/>
          <p14:tracePt t="88761" x="3409950" y="4633913"/>
          <p14:tracePt t="88763" x="3395663" y="4633913"/>
          <p14:tracePt t="88775" x="3381375" y="4633913"/>
          <p14:tracePt t="88808" x="3271838" y="4624388"/>
          <p14:tracePt t="88841" x="3233738" y="4619625"/>
          <p14:tracePt t="88931" x="3219450" y="4619625"/>
          <p14:tracePt t="88979" x="3176588" y="4610100"/>
          <p14:tracePt t="89010" x="3086100" y="4595813"/>
          <p14:tracePt t="89041" x="3019425" y="4591050"/>
          <p14:tracePt t="89070" x="2971800" y="4581525"/>
          <p14:tracePt t="89073" x="2967038" y="4576763"/>
          <p14:tracePt t="89121" x="2952750" y="4567238"/>
          <p14:tracePt t="89153" x="2943225" y="4557713"/>
          <p14:tracePt t="89245" x="2938463" y="4557713"/>
          <p14:tracePt t="89278" x="2933700" y="4548188"/>
          <p14:tracePt t="89307" x="2919413" y="4538663"/>
          <p14:tracePt t="89355" x="2914650" y="4510088"/>
          <p14:tracePt t="89403" x="2909888" y="4481513"/>
          <p14:tracePt t="89436" x="2905125" y="4471988"/>
          <p14:tracePt t="89462" x="2905125" y="4467225"/>
          <p14:tracePt t="89493" x="2905125" y="4462463"/>
          <p14:tracePt t="89620" x="2900363" y="4462463"/>
          <p14:tracePt t="89675" x="2895600" y="4462463"/>
          <p14:tracePt t="89745" x="2890838" y="4462463"/>
          <p14:tracePt t="89823" x="2881313" y="4462463"/>
          <p14:tracePt t="89854" x="2871788" y="4462463"/>
          <p14:tracePt t="89886" x="2862263" y="4471988"/>
          <p14:tracePt t="89888" x="2857500" y="4471988"/>
          <p14:tracePt t="89931" x="2857500" y="4481513"/>
          <p14:tracePt t="89962" x="2852738" y="4495800"/>
          <p14:tracePt t="89980" x="2852738" y="4500563"/>
          <p14:tracePt t="90026" x="2852738" y="4514850"/>
          <p14:tracePt t="90055" x="2852738" y="4533900"/>
          <p14:tracePt t="90090" x="2871788" y="4538663"/>
          <p14:tracePt t="90137" x="2900363" y="4543425"/>
          <p14:tracePt t="90180" x="3000375" y="4562475"/>
          <p14:tracePt t="90212" x="3086100" y="4562475"/>
          <p14:tracePt t="90231" x="3109913" y="4562475"/>
          <p14:tracePt t="90259" x="3114675" y="4562475"/>
          <p14:tracePt t="90326" x="3148013" y="4562475"/>
          <p14:tracePt t="90357" x="3171825" y="4562475"/>
          <p14:tracePt t="90446" x="3200400" y="4562475"/>
          <p14:tracePt t="90480" x="3224213" y="4562475"/>
          <p14:tracePt t="90482" x="3228975" y="4557713"/>
          <p14:tracePt t="90545" x="3281363" y="4552950"/>
          <p14:tracePt t="90574" x="3343275" y="4548188"/>
          <p14:tracePt t="90619" x="3348038" y="4548188"/>
          <p14:tracePt t="90697" x="3357563" y="4548188"/>
          <p14:tracePt t="90728" x="3367088" y="4548188"/>
          <p14:tracePt t="90760" x="3414713" y="4548188"/>
          <p14:tracePt t="90790" x="3471863" y="4548188"/>
          <p14:tracePt t="90822" x="3567113" y="4548188"/>
          <p14:tracePt t="90870" x="3619500" y="4543425"/>
          <p14:tracePt t="90915" x="3700463" y="4524375"/>
          <p14:tracePt t="90948" x="3743325" y="4510088"/>
          <p14:tracePt t="90993" x="3790950" y="4495800"/>
          <p14:tracePt t="91026" x="3848100" y="4467225"/>
          <p14:tracePt t="91058" x="3871913" y="4452938"/>
          <p14:tracePt t="91138" x="3871913" y="4448175"/>
          <p14:tracePt t="91197" x="3871913" y="4433888"/>
          <p14:tracePt t="91246" x="3871913" y="4414838"/>
          <p14:tracePt t="91292" x="3867150" y="4410075"/>
          <p14:tracePt t="91338" x="3848100" y="4386263"/>
          <p14:tracePt t="91386" x="3829050" y="4367213"/>
          <p14:tracePt t="91389" x="3814763" y="4357688"/>
          <p14:tracePt t="91431" x="3800475" y="4348163"/>
          <p14:tracePt t="91463" x="3790950" y="4343400"/>
          <p14:tracePt t="91481" x="3786188" y="4343400"/>
          <p14:tracePt t="91526" x="3776663" y="4343400"/>
          <p14:tracePt t="91558" x="3748088" y="4338638"/>
          <p14:tracePt t="91588" x="3714750" y="4338638"/>
          <p14:tracePt t="91637" x="3671888" y="4333875"/>
          <p14:tracePt t="91680" x="3643313" y="4333875"/>
          <p14:tracePt t="91715" x="3609975" y="4333875"/>
          <p14:tracePt t="91744" x="3590925" y="4333875"/>
          <p14:tracePt t="91776" x="3524250" y="4333875"/>
          <p14:tracePt t="91807" x="3452813" y="4348163"/>
          <p14:tracePt t="91839" x="3414713" y="4371975"/>
          <p14:tracePt t="91872" x="3405188" y="4381500"/>
          <p14:tracePt t="91903" x="3405188" y="4386263"/>
          <p14:tracePt t="91963" x="3405188" y="4405313"/>
          <p14:tracePt t="91965" x="3405188" y="4410075"/>
          <p14:tracePt t="91977" x="3409950" y="4414838"/>
          <p14:tracePt t="92010" x="3433763" y="4448175"/>
          <p14:tracePt t="92012" x="3438525" y="4452938"/>
          <p14:tracePt t="92042" x="3476625" y="4486275"/>
          <p14:tracePt t="92071" x="3514725" y="4505325"/>
          <p14:tracePt t="92073" x="3529013" y="4510088"/>
          <p14:tracePt t="92104" x="3571875" y="4538663"/>
          <p14:tracePt t="92136" x="3629025" y="4557713"/>
          <p14:tracePt t="92137" x="3652838" y="4562475"/>
          <p14:tracePt t="92148" x="3671888" y="4562475"/>
          <p14:tracePt t="92187" x="3757613" y="4567238"/>
          <p14:tracePt t="92213" x="3771900" y="4567238"/>
          <p14:tracePt t="92276" x="3790950" y="4562475"/>
          <p14:tracePt t="92305" x="3805238" y="4543425"/>
          <p14:tracePt t="92340" x="3819525" y="4529138"/>
          <p14:tracePt t="92343" x="3824288" y="4519613"/>
          <p14:tracePt t="92384" x="3833813" y="4505325"/>
          <p14:tracePt t="92415" x="3838575" y="4500563"/>
          <p14:tracePt t="92448" x="3848100" y="4486275"/>
          <p14:tracePt t="92479" x="3857625" y="4476750"/>
          <p14:tracePt t="92556" x="3862388" y="4476750"/>
          <p14:tracePt t="93039" x="3857625" y="4476750"/>
          <p14:tracePt t="93090" x="3838575" y="4476750"/>
          <p14:tracePt t="93120" x="3781425" y="4486275"/>
          <p14:tracePt t="93123" x="3776663" y="4486275"/>
          <p14:tracePt t="93214" x="3738563" y="4486275"/>
          <p14:tracePt t="93229" x="3719513" y="4486275"/>
          <p14:tracePt t="93259" x="3681413" y="4486275"/>
          <p14:tracePt t="93292" x="3671888" y="4486275"/>
          <p14:tracePt t="93322" x="3662363" y="4486275"/>
          <p14:tracePt t="93354" x="3652838" y="4486275"/>
          <p14:tracePt t="93386" x="3614738" y="4486275"/>
          <p14:tracePt t="93415" x="3571875" y="4495800"/>
          <p14:tracePt t="93447" x="3552825" y="4505325"/>
          <p14:tracePt t="93525" x="3548063" y="4505325"/>
          <p14:tracePt t="93690" x="3567113" y="4505325"/>
          <p14:tracePt t="93727" x="3633788" y="4505325"/>
          <p14:tracePt t="93759" x="3748088" y="4505325"/>
          <p14:tracePt t="93790" x="3843338" y="4505325"/>
          <p14:tracePt t="93825" x="3900488" y="4505325"/>
          <p14:tracePt t="93871" x="3919538" y="4505325"/>
          <p14:tracePt t="93905" x="3952875" y="4500563"/>
          <p14:tracePt t="93946" x="3967163" y="4481513"/>
          <p14:tracePt t="93979" x="3971925" y="4481513"/>
          <p14:tracePt t="94463" x="3900488" y="4486275"/>
          <p14:tracePt t="94494" x="3833813" y="4491038"/>
          <p14:tracePt t="94526" x="3790950" y="4491038"/>
          <p14:tracePt t="94557" x="3743325" y="4491038"/>
          <p14:tracePt t="94589" x="3690938" y="4491038"/>
          <p14:tracePt t="94592" x="3676650" y="4491038"/>
          <p14:tracePt t="94605" x="3667125" y="4491038"/>
          <p14:tracePt t="94639" x="3633788" y="4491038"/>
          <p14:tracePt t="94791" x="3614738" y="4491038"/>
          <p14:tracePt t="94822" x="3581400" y="4500563"/>
          <p14:tracePt t="94857" x="3529013" y="4514850"/>
          <p14:tracePt t="94888" x="3509963" y="4519613"/>
          <p14:tracePt t="94948" x="3495675" y="4524375"/>
          <p14:tracePt t="94978" x="3471863" y="4529138"/>
          <p14:tracePt t="95171" x="3490913" y="4529138"/>
          <p14:tracePt t="95215" x="3509963" y="4529138"/>
          <p14:tracePt t="95323" x="3519488" y="4529138"/>
          <p14:tracePt t="95479" x="3533775" y="4529138"/>
          <p14:tracePt t="95509" x="3567113" y="4529138"/>
          <p14:tracePt t="96604" x="3690938" y="4514850"/>
          <p14:tracePt t="96635" x="3852863" y="4495800"/>
          <p14:tracePt t="96665" x="4090988" y="4471988"/>
          <p14:tracePt t="96696" x="4286250" y="4471988"/>
          <p14:tracePt t="96699" x="4314825" y="4467225"/>
          <p14:tracePt t="96730" x="4410075" y="4467225"/>
          <p14:tracePt t="96760" x="4462463" y="4467225"/>
          <p14:tracePt t="96791" x="4510088" y="4467225"/>
          <p14:tracePt t="96822" x="4548188" y="4462463"/>
          <p14:tracePt t="96852" x="4562475" y="4462463"/>
          <p14:tracePt t="96882" x="4591050" y="4462463"/>
          <p14:tracePt t="96915" x="4600575" y="4462463"/>
          <p14:tracePt t="97245" x="4643438" y="4462463"/>
          <p14:tracePt t="97295" x="4767263" y="4500563"/>
          <p14:tracePt t="97297" x="4772025" y="4514850"/>
          <p14:tracePt t="97324" x="4772025" y="4567238"/>
          <p14:tracePt t="97730" x="4772025" y="4552950"/>
          <p14:tracePt t="97760" x="4772025" y="4548188"/>
          <p14:tracePt t="97808" x="4757738" y="4552950"/>
          <p14:tracePt t="97837" x="4752975" y="4557713"/>
          <p14:tracePt t="98573" x="4748213" y="4562475"/>
          <p14:tracePt t="98804" x="4752975" y="4562475"/>
          <p14:tracePt t="98836" x="4757738" y="4562475"/>
          <p14:tracePt t="98897" x="4762500" y="4562475"/>
          <p14:tracePt t="98931" x="4767263" y="4562475"/>
          <p14:tracePt t="98981" x="4776788" y="4562475"/>
          <p14:tracePt t="99012" x="4781550" y="4562475"/>
          <p14:tracePt t="99041" x="4786313" y="4562475"/>
          <p14:tracePt t="99106" x="4795838" y="4562475"/>
          <p14:tracePt t="99153" x="4819650" y="4562475"/>
          <p14:tracePt t="99198" x="4848225" y="4562475"/>
          <p14:tracePt t="99228" x="4867275" y="4557713"/>
          <p14:tracePt t="99270" x="4891088" y="4557713"/>
          <p14:tracePt t="99307" x="4976813" y="4557713"/>
          <p14:tracePt t="99309" x="4995863" y="4557713"/>
          <p14:tracePt t="99324" x="5014913" y="4557713"/>
          <p14:tracePt t="99357" x="5024438" y="4557713"/>
          <p14:tracePt t="99404" x="5062538" y="4557713"/>
          <p14:tracePt t="99405" x="5076825" y="4557713"/>
          <p14:tracePt t="99416" x="5105400" y="4557713"/>
          <p14:tracePt t="99447" x="5167313" y="4562475"/>
          <p14:tracePt t="99479" x="5191125" y="4562475"/>
          <p14:tracePt t="99482" x="5195888" y="4567238"/>
          <p14:tracePt t="99496" x="5195888" y="4572000"/>
          <p14:tracePt t="99511" x="5224463" y="4576763"/>
          <p14:tracePt t="99542" x="5243513" y="4576763"/>
          <p14:tracePt t="99621" x="5295900" y="4581525"/>
          <p14:tracePt t="99649" x="5414963" y="4591050"/>
          <p14:tracePt t="99688" x="5534025" y="4591050"/>
          <p14:tracePt t="99690" x="5548313" y="4591050"/>
          <p14:tracePt t="99731" x="5576888" y="4591050"/>
          <p14:tracePt t="99743" x="5595938" y="4591050"/>
          <p14:tracePt t="99775" x="5776913" y="4591050"/>
          <p14:tracePt t="99808" x="5895975" y="4591050"/>
          <p14:tracePt t="99840" x="5929313" y="4591050"/>
          <p14:tracePt t="100293" x="5929313" y="4581525"/>
          <p14:tracePt t="100369" x="5934075" y="4581525"/>
          <p14:tracePt t="100398" x="5953125" y="4562475"/>
          <p14:tracePt t="100431" x="5981700" y="4538663"/>
          <p14:tracePt t="100463" x="5995988" y="4519613"/>
          <p14:tracePt t="100528" x="6005513" y="4510088"/>
          <p14:tracePt t="100556" x="6010275" y="4505325"/>
          <p14:tracePt t="100606" x="6024563" y="4495800"/>
          <p14:tracePt t="100634" x="6029325" y="4495800"/>
          <p14:tracePt t="100697" x="6038850" y="4495800"/>
          <p14:tracePt t="100737" x="6053138" y="4495800"/>
          <p14:tracePt t="100759" x="6062663" y="4495800"/>
          <p14:tracePt t="100793" x="6067425" y="4495800"/>
          <p14:tracePt t="101152" x="6086475" y="4495800"/>
          <p14:tracePt t="101166" x="6091238" y="4495800"/>
          <p14:tracePt t="101169" x="6096000" y="4500563"/>
          <p14:tracePt t="101182" x="6100763" y="4500563"/>
          <p14:tracePt t="101185" x="6105525" y="4500563"/>
          <p14:tracePt t="101213" x="6115050" y="4500563"/>
          <p14:tracePt t="101262" x="6129338" y="4500563"/>
          <p14:tracePt t="101292" x="6134100" y="4500563"/>
          <p14:tracePt t="101399" x="6138863" y="4505325"/>
          <p14:tracePt t="101432" x="6148388" y="4505325"/>
          <p14:tracePt t="101494" x="6172200" y="4505325"/>
          <p14:tracePt t="101526" x="6210300" y="4519613"/>
          <p14:tracePt t="101527" x="6219825" y="4519613"/>
          <p14:tracePt t="101541" x="6229350" y="4519613"/>
          <p14:tracePt t="101543" x="6234113" y="4519613"/>
          <p14:tracePt t="101558" x="6248400" y="4519613"/>
          <p14:tracePt t="101589" x="6257925" y="4519613"/>
          <p14:tracePt t="101623" x="6272213" y="4524375"/>
          <p14:tracePt t="101698" x="6296025" y="4524375"/>
          <p14:tracePt t="101701" x="6310313" y="4524375"/>
          <p14:tracePt t="101714" x="6315075" y="4524375"/>
          <p14:tracePt t="101716" x="6329363" y="4524375"/>
          <p14:tracePt t="101732" x="6334125" y="4524375"/>
          <p14:tracePt t="101776" x="6353175" y="4524375"/>
          <p14:tracePt t="101793" x="6372225" y="4524375"/>
          <p14:tracePt t="101838" x="6596063" y="4524375"/>
          <p14:tracePt t="101870" x="6672263" y="4524375"/>
          <p14:tracePt t="101980" x="6696075" y="4524375"/>
          <p14:tracePt t="102153" x="6710363" y="4524375"/>
          <p14:tracePt t="102155" x="6719888" y="4524375"/>
          <p14:tracePt t="102183" x="6743700" y="4514850"/>
          <p14:tracePt t="102213" x="6786563" y="4505325"/>
          <p14:tracePt t="102232" x="6824663" y="4500563"/>
          <p14:tracePt t="102260" x="6905625" y="4500563"/>
          <p14:tracePt t="102263" x="6919913" y="4500563"/>
          <p14:tracePt t="102276" x="6929438" y="4500563"/>
          <p14:tracePt t="102306" x="6958013" y="4495800"/>
          <p14:tracePt t="102309" x="6962775" y="4495800"/>
          <p14:tracePt t="102320" x="6967538" y="4495800"/>
          <p14:tracePt t="102323" x="6972300" y="4495800"/>
          <p14:tracePt t="102347" x="7000875" y="4495800"/>
          <p14:tracePt t="102370" x="7096125" y="4495800"/>
          <p14:tracePt t="102403" x="7200900" y="4495800"/>
          <p14:tracePt t="102437" x="7234238" y="4495800"/>
          <p14:tracePt t="102806" x="7234238" y="4500563"/>
          <p14:tracePt t="102840" x="7229475" y="4533900"/>
          <p14:tracePt t="102887" x="7129463" y="4591050"/>
          <p14:tracePt t="102919" x="7043738" y="4619625"/>
          <p14:tracePt t="102948" x="6977063" y="4638675"/>
          <p14:tracePt t="102980" x="6934200" y="4657725"/>
          <p14:tracePt t="103012" x="6896100" y="4672013"/>
          <p14:tracePt t="103043" x="6872288" y="4686300"/>
          <p14:tracePt t="103072" x="6853238" y="4700588"/>
          <p14:tracePt t="103180" x="6900863" y="4700588"/>
          <p14:tracePt t="103212" x="7038975" y="4691063"/>
          <p14:tracePt t="103229" x="7138988" y="4672013"/>
          <p14:tracePt t="103244" x="7219950" y="4662488"/>
          <p14:tracePt t="103246" x="7258050" y="4657725"/>
          <p14:tracePt t="103261" x="7367588" y="4643438"/>
          <p14:tracePt t="103293" x="7610475" y="4614863"/>
          <p14:tracePt t="103321" x="7815263" y="4581525"/>
          <p14:tracePt t="103356" x="7872413" y="4562475"/>
          <p14:tracePt t="103359" x="7877175" y="4557713"/>
          <p14:tracePt t="103370" x="7881938" y="4557713"/>
          <p14:tracePt t="103398" x="7886700" y="4557713"/>
          <p14:tracePt t="103557" x="7767638" y="4657725"/>
          <p14:tracePt t="103590" x="7153275" y="4762500"/>
          <p14:tracePt t="103591" x="6896100" y="4786313"/>
          <p14:tracePt t="103620" x="5629275" y="4905375"/>
          <p14:tracePt t="103656" x="4395788" y="4957763"/>
          <p14:tracePt t="103680" x="3500438" y="5014913"/>
          <p14:tracePt t="103713" x="2962275" y="5053013"/>
          <p14:tracePt t="103729" x="2757488" y="5067300"/>
          <p14:tracePt t="103759" x="2319338" y="5095875"/>
          <p14:tracePt t="103793" x="1943100" y="5133975"/>
          <p14:tracePt t="103821" x="1795463" y="5153025"/>
          <p14:tracePt t="103824" x="1747838" y="5162550"/>
          <p14:tracePt t="103836" x="1709738" y="5162550"/>
          <p14:tracePt t="103839" x="1647825" y="5167313"/>
          <p14:tracePt t="103854" x="1552575" y="5181600"/>
          <p14:tracePt t="103888" x="1338263" y="5195888"/>
          <p14:tracePt t="103920" x="1133475" y="5219700"/>
          <p14:tracePt t="103923" x="1095375" y="5224463"/>
          <p14:tracePt t="103948" x="1009650" y="5229225"/>
          <p14:tracePt t="103950" x="995363" y="5229225"/>
          <p14:tracePt t="103964" x="971550" y="5233988"/>
          <p14:tracePt t="103965" x="962025" y="5233988"/>
          <p14:tracePt t="103978" x="947738" y="5238750"/>
          <p14:tracePt t="103981" x="942975" y="5238750"/>
          <p14:tracePt t="103994" x="938213" y="5238750"/>
          <p14:tracePt t="104153" x="914400" y="5233988"/>
          <p14:tracePt t="104186" x="909638" y="5229225"/>
          <p14:tracePt t="104213" x="909638" y="5224463"/>
          <p14:tracePt t="104322" x="909638" y="5219700"/>
          <p14:tracePt t="104354" x="909638" y="5214938"/>
          <p14:tracePt t="104402" x="919163" y="5214938"/>
          <p14:tracePt t="104431" x="947738" y="5191125"/>
          <p14:tracePt t="104464" x="995363" y="5162550"/>
          <p14:tracePt t="104495" x="1009650" y="5148263"/>
          <p14:tracePt t="104526" x="1057275" y="5138738"/>
          <p14:tracePt t="104558" x="1081088" y="5133975"/>
          <p14:tracePt t="104664" x="1085850" y="5133975"/>
          <p14:tracePt t="104742" x="1109663" y="5133975"/>
          <p14:tracePt t="104761" x="1152525" y="5133975"/>
          <p14:tracePt t="104791" x="1181100" y="5133975"/>
          <p14:tracePt t="104920" x="1204913" y="5124450"/>
          <p14:tracePt t="104963" x="1204913" y="5119688"/>
          <p14:tracePt t="105136" x="1209675" y="5124450"/>
          <p14:tracePt t="105747" x="1247775" y="5124450"/>
          <p14:tracePt t="105791" x="1357313" y="5143500"/>
          <p14:tracePt t="105823" x="1423988" y="5153025"/>
          <p14:tracePt t="105825" x="1447800" y="5157788"/>
          <p14:tracePt t="105840" x="1466850" y="5162550"/>
          <p14:tracePt t="105872" x="1500188" y="5172075"/>
          <p14:tracePt t="105903" x="1562100" y="5181600"/>
          <p14:tracePt t="105932" x="1643063" y="5186363"/>
          <p14:tracePt t="105965" x="1700213" y="5191125"/>
          <p14:tracePt t="105968" x="1709738" y="5191125"/>
          <p14:tracePt t="105979" x="1714500" y="5191125"/>
          <p14:tracePt t="106012" x="1728788" y="5191125"/>
          <p14:tracePt t="106059" x="1738313" y="5191125"/>
          <p14:tracePt t="106087" x="1743075" y="5191125"/>
          <p14:tracePt t="106119" x="1766888" y="5191125"/>
          <p14:tracePt t="106158" x="1795463" y="5191125"/>
          <p14:tracePt t="106182" x="1819275" y="5191125"/>
          <p14:tracePt t="106213" x="1857375" y="5191125"/>
          <p14:tracePt t="106230" x="1881188" y="5191125"/>
          <p14:tracePt t="106261" x="2005013" y="5191125"/>
          <p14:tracePt t="106276" x="2043113" y="5191125"/>
          <p14:tracePt t="106306" x="2105025" y="5191125"/>
          <p14:tracePt t="106339" x="2138363" y="5186363"/>
          <p14:tracePt t="106403" x="2171700" y="5186363"/>
          <p14:tracePt t="106431" x="2195513" y="5181600"/>
          <p14:tracePt t="106434" x="2205038" y="5172075"/>
          <p14:tracePt t="106447" x="2214563" y="5172075"/>
          <p14:tracePt t="106480" x="2247900" y="5167313"/>
          <p14:tracePt t="106489" x="2257425" y="5162550"/>
          <p14:tracePt t="106527" x="2290763" y="5157788"/>
          <p14:tracePt t="106556" x="2300288" y="5157788"/>
          <p14:tracePt t="106605" x="2314575" y="5153025"/>
          <p14:tracePt t="106608" x="2319338" y="5148263"/>
          <p14:tracePt t="106623" x="2333625" y="5143500"/>
          <p14:tracePt t="106653" x="2343150" y="5133975"/>
          <p14:tracePt t="107010" x="2333625" y="5133975"/>
          <p14:tracePt t="107636" x="2352675" y="5114925"/>
          <p14:tracePt t="107669" x="2400300" y="5105400"/>
          <p14:tracePt t="107672" x="2419350" y="5100638"/>
          <p14:tracePt t="107686" x="2462213" y="5095875"/>
          <p14:tracePt t="107712" x="2505075" y="5091113"/>
          <p14:tracePt t="107732" x="2505075" y="5086350"/>
          <p14:tracePt t="108321" x="2514600" y="5086350"/>
          <p14:tracePt t="108353" x="2524125" y="5086350"/>
          <p14:tracePt t="108403" x="2533650" y="5091113"/>
          <p14:tracePt t="108432" x="2552700" y="5091113"/>
          <p14:tracePt t="108464" x="2566988" y="5095875"/>
          <p14:tracePt t="108467" x="2571750" y="5095875"/>
          <p14:tracePt t="108495" x="2600325" y="5100638"/>
          <p14:tracePt t="108497" x="2614613" y="5100638"/>
          <p14:tracePt t="108525" x="2790825" y="5114925"/>
          <p14:tracePt t="108558" x="3048000" y="5114925"/>
          <p14:tracePt t="108590" x="3290888" y="5114925"/>
          <p14:tracePt t="108621" x="3429000" y="5114925"/>
          <p14:tracePt t="108623" x="3476625" y="5114925"/>
          <p14:tracePt t="108636" x="3500438" y="5114925"/>
          <p14:tracePt t="108639" x="3548063" y="5114925"/>
          <p14:tracePt t="108653" x="3619500" y="5114925"/>
          <p14:tracePt t="108683" x="3705225" y="5114925"/>
          <p14:tracePt t="108686" x="3738563" y="5119688"/>
          <p14:tracePt t="108727" x="3833813" y="5133975"/>
          <p14:tracePt t="108729" x="3871913" y="5133975"/>
          <p14:tracePt t="108762" x="4062413" y="5138738"/>
          <p14:tracePt t="108790" x="4210050" y="5138738"/>
          <p14:tracePt t="108821" x="4310063" y="5138738"/>
          <p14:tracePt t="108855" x="4591050" y="5133975"/>
          <p14:tracePt t="108887" x="4829175" y="5124450"/>
          <p14:tracePt t="108919" x="4962525" y="5110163"/>
          <p14:tracePt t="108945" x="5005388" y="5105400"/>
          <p14:tracePt t="108948" x="5029200" y="5105400"/>
          <p14:tracePt t="108978" x="5167313" y="5105400"/>
          <p14:tracePt t="109010" x="5305425" y="5095875"/>
          <p14:tracePt t="109027" x="5357813" y="5091113"/>
          <p14:tracePt t="109056" x="5362575" y="5086350"/>
          <p14:tracePt t="109135" x="5391150" y="5086350"/>
          <p14:tracePt t="109169" x="5429250" y="5081588"/>
          <p14:tracePt t="109171" x="5434013" y="5081588"/>
          <p14:tracePt t="109182" x="5443538" y="5081588"/>
          <p14:tracePt t="109214" x="5514975" y="5081588"/>
          <p14:tracePt t="109216" x="5553075" y="5081588"/>
          <p14:tracePt t="109230" x="5619750" y="5081588"/>
          <p14:tracePt t="109260" x="5695950" y="5081588"/>
          <p14:tracePt t="109263" x="5710238" y="5081588"/>
          <p14:tracePt t="109295" x="5753100" y="5081588"/>
          <p14:tracePt t="109321" x="5829300" y="5081588"/>
          <p14:tracePt t="109324" x="5876925" y="5081588"/>
          <p14:tracePt t="109354" x="6015038" y="5081588"/>
          <p14:tracePt t="109389" x="6181725" y="5081588"/>
          <p14:tracePt t="109415" x="6219825" y="5081588"/>
          <p14:tracePt t="109448" x="6562725" y="5081588"/>
          <p14:tracePt t="109478" x="6800850" y="5081588"/>
          <p14:tracePt t="109511" x="6896100" y="5081588"/>
          <p14:tracePt t="109542" x="7005638" y="5081588"/>
          <p14:tracePt t="109573" x="7096125" y="5081588"/>
          <p14:tracePt t="109622" x="7115175" y="5081588"/>
          <p14:tracePt t="109654" x="7210425" y="5081588"/>
          <p14:tracePt t="109680" x="7272338" y="5081588"/>
          <p14:tracePt t="109714" x="7286625" y="5081588"/>
          <p14:tracePt t="109731" x="7300913" y="5081588"/>
          <p14:tracePt t="109762" x="7396163" y="5081588"/>
          <p14:tracePt t="109763" x="7424738" y="5081588"/>
          <p14:tracePt t="109790" x="7505700" y="5076825"/>
          <p14:tracePt t="109793" x="7519988" y="5076825"/>
          <p14:tracePt t="109805" x="7524750" y="5076825"/>
          <p14:tracePt t="110054" x="7500938" y="5076825"/>
          <p14:tracePt t="110057" x="7486650" y="5076825"/>
          <p14:tracePt t="110091" x="7410450" y="5076825"/>
          <p14:tracePt t="110122" x="7339013" y="5076825"/>
          <p14:tracePt t="110124" x="7329488" y="5076825"/>
          <p14:tracePt t="110148" x="7296150" y="5076825"/>
          <p14:tracePt t="110181" x="7253288" y="5081588"/>
          <p14:tracePt t="110184" x="7248525" y="5081588"/>
          <p14:tracePt t="110201" x="7191375" y="5081588"/>
          <p14:tracePt t="110229" x="7124700" y="5091113"/>
          <p14:tracePt t="110260" x="7077075" y="5100638"/>
          <p14:tracePt t="110291" x="7053263" y="5105400"/>
          <p14:tracePt t="110324" x="7029450" y="5105400"/>
          <p14:tracePt t="110354" x="6977063" y="5105400"/>
          <p14:tracePt t="110357" x="6967538" y="5105400"/>
          <p14:tracePt t="110372" x="6958013" y="5105400"/>
          <p14:tracePt t="110431" x="6934200" y="5105400"/>
          <p14:tracePt t="110463" x="6872288" y="5105400"/>
          <p14:tracePt t="110497" x="6796088" y="5124450"/>
          <p14:tracePt t="110499" x="6781800" y="5124450"/>
          <p14:tracePt t="110524" x="6748463" y="5133975"/>
          <p14:tracePt t="110557" x="6705600" y="5143500"/>
          <p14:tracePt t="110589" x="6643688" y="5153025"/>
          <p14:tracePt t="110622" x="6548438" y="5172075"/>
          <p14:tracePt t="110653" x="6462713" y="5172075"/>
          <p14:tracePt t="110655" x="6448425" y="5172075"/>
          <p14:tracePt t="110665" x="6438900" y="5172075"/>
          <p14:tracePt t="110698" x="6376988" y="5167313"/>
          <p14:tracePt t="110701" x="6353175" y="5167313"/>
          <p14:tracePt t="110715" x="6305550" y="5167313"/>
          <p14:tracePt t="110743" x="6210300" y="5167313"/>
          <p14:tracePt t="110762" x="6076950" y="5167313"/>
          <p14:tracePt t="110795" x="5910263" y="5167313"/>
          <p14:tracePt t="110821" x="5843588" y="5167313"/>
          <p14:tracePt t="110855" x="5810250" y="5167313"/>
          <p14:tracePt t="110889" x="5762625" y="5167313"/>
          <p14:tracePt t="110919" x="5710238" y="5167313"/>
          <p14:tracePt t="110949" x="5681663" y="5162550"/>
          <p14:tracePt t="110979" x="5643563" y="5157788"/>
          <p14:tracePt t="111011" x="5495925" y="5143500"/>
          <p14:tracePt t="111056" x="5400675" y="5133975"/>
          <p14:tracePt t="111103" x="5395913" y="5133975"/>
          <p14:tracePt t="111165" x="5310188" y="5133975"/>
          <p14:tracePt t="111197" x="5243513" y="5148263"/>
          <p14:tracePt t="111230" x="5214938" y="5153025"/>
          <p14:tracePt t="111244" x="5210175" y="5153025"/>
          <p14:tracePt t="111340" x="5200650" y="5153025"/>
          <p14:tracePt t="111356" x="5191125" y="5153025"/>
          <p14:tracePt t="111398" x="5176838" y="5153025"/>
          <p14:tracePt t="111418" x="5167313" y="5153025"/>
          <p14:tracePt t="111448" x="5143500" y="5153025"/>
          <p14:tracePt t="111480" x="5119688" y="5153025"/>
          <p14:tracePt t="111512" x="5105400" y="5153025"/>
          <p14:tracePt t="111557" x="5100638" y="5153025"/>
          <p14:tracePt t="111591" x="5086350" y="5153025"/>
          <p14:tracePt t="111593" x="5076825" y="5153025"/>
          <p14:tracePt t="111603" x="5062538" y="5153025"/>
          <p14:tracePt t="111639" x="4957763" y="5153025"/>
          <p14:tracePt t="111671" x="4824413" y="5153025"/>
          <p14:tracePt t="111700" x="4614863" y="5153025"/>
          <p14:tracePt t="111730" x="4191000" y="5153025"/>
          <p14:tracePt t="111738" x="4033838" y="5153025"/>
          <p14:tracePt t="111761" x="3767138" y="5157788"/>
          <p14:tracePt t="111790" x="3238500" y="5191125"/>
          <p14:tracePt t="111825" x="2709863" y="5238750"/>
          <p14:tracePt t="111857" x="2386013" y="5267325"/>
          <p14:tracePt t="111888" x="2152650" y="5295900"/>
          <p14:tracePt t="111915" x="1995488" y="5324475"/>
          <p14:tracePt t="111918" x="1928813" y="5334000"/>
          <p14:tracePt t="111936" x="1838325" y="5348288"/>
          <p14:tracePt t="111938" x="1781175" y="5362575"/>
          <p14:tracePt t="111946" x="1762125" y="5362575"/>
          <p14:tracePt t="111964" x="1695450" y="5381625"/>
          <p14:tracePt t="111995" x="1595438" y="5414963"/>
          <p14:tracePt t="111998" x="1576388" y="5429250"/>
          <p14:tracePt t="112013" x="1547813" y="5438775"/>
          <p14:tracePt t="112014" x="1538288" y="5443538"/>
          <p14:tracePt t="112045" x="1443038" y="5491163"/>
          <p14:tracePt t="112091" x="1347788" y="5543550"/>
          <p14:tracePt t="112122" x="1333500" y="5557838"/>
          <p14:tracePt t="112160" x="1319213" y="5562600"/>
          <p14:tracePt t="112198" x="1304925" y="5572125"/>
          <p14:tracePt t="112307" x="1300163" y="5576888"/>
          <p14:tracePt t="112389" x="1295400" y="5586413"/>
          <p14:tracePt t="112428" x="1295400" y="5595938"/>
          <p14:tracePt t="113542" x="1304925" y="5595938"/>
          <p14:tracePt t="113576" x="1309688" y="5595938"/>
          <p14:tracePt t="113606" x="1333500" y="5595938"/>
          <p14:tracePt t="113641" x="1395413" y="5591175"/>
          <p14:tracePt t="113667" x="1428750" y="5586413"/>
          <p14:tracePt t="113698" x="1447800" y="5586413"/>
          <p14:tracePt t="113729" x="1466850" y="5586413"/>
          <p14:tracePt t="113730" x="1476375" y="5586413"/>
          <p14:tracePt t="113762" x="1524000" y="5586413"/>
          <p14:tracePt t="113793" x="1581150" y="5572125"/>
          <p14:tracePt t="113798" x="1590675" y="5572125"/>
          <p14:tracePt t="113807" x="1600200" y="5567363"/>
          <p14:tracePt t="113825" x="1614488" y="5567363"/>
          <p14:tracePt t="113852" x="1638300" y="5567363"/>
          <p14:tracePt t="113889" x="1652588" y="5567363"/>
          <p14:tracePt t="113951" x="1676400" y="5567363"/>
          <p14:tracePt t="113978" x="1714500" y="5567363"/>
          <p14:tracePt t="114012" x="1790700" y="5581650"/>
          <p14:tracePt t="114044" x="1890713" y="5600700"/>
          <p14:tracePt t="114045" x="1924050" y="5624513"/>
          <p14:tracePt t="114572" x="1928813" y="5614988"/>
          <p14:tracePt t="115591" x="1938338" y="5614988"/>
          <p14:tracePt t="115640" x="1962150" y="5614988"/>
          <p14:tracePt t="115671" x="1995488" y="5619750"/>
          <p14:tracePt t="115674" x="2000250" y="5619750"/>
          <p14:tracePt t="115682" x="2005013" y="5619750"/>
          <p14:tracePt t="115716" x="2033588" y="5624513"/>
          <p14:tracePt t="115720" x="2043113" y="5624513"/>
          <p14:tracePt t="115730" x="2047875" y="5624513"/>
          <p14:tracePt t="115776" x="2133600" y="5629275"/>
          <p14:tracePt t="115778" x="2152650" y="5629275"/>
          <p14:tracePt t="115791" x="2162175" y="5629275"/>
          <p14:tracePt t="115794" x="2176463" y="5629275"/>
          <p14:tracePt t="115807" x="2181225" y="5629275"/>
          <p14:tracePt t="115841" x="2185988" y="5629275"/>
          <p14:tracePt t="115936" x="2247900" y="5629275"/>
          <p14:tracePt t="115964" x="2266950" y="5629275"/>
          <p14:tracePt t="115968" x="2276475" y="5629275"/>
          <p14:tracePt t="115995" x="2295525" y="5629275"/>
          <p14:tracePt t="115999" x="2305050" y="5629275"/>
          <p14:tracePt t="116027" x="2376488" y="5629275"/>
          <p14:tracePt t="116057" x="2481263" y="5629275"/>
          <p14:tracePt t="116091" x="2576513" y="5629275"/>
          <p14:tracePt t="116124" x="2695575" y="5629275"/>
          <p14:tracePt t="116154" x="2767013" y="5629275"/>
          <p14:tracePt t="116183" x="2781300" y="5629275"/>
          <p14:tracePt t="116214" x="2852738" y="5629275"/>
          <p14:tracePt t="116234" x="2886075" y="5629275"/>
          <p14:tracePt t="116276" x="3005138" y="5643563"/>
          <p14:tracePt t="116307" x="3109913" y="5643563"/>
          <p14:tracePt t="116338" x="3171825" y="5643563"/>
          <p14:tracePt t="116369" x="3362325" y="5643563"/>
          <p14:tracePt t="116372" x="3386138" y="5643563"/>
          <p14:tracePt t="116387" x="3419475" y="5643563"/>
          <p14:tracePt t="116418" x="3457575" y="5643563"/>
          <p14:tracePt t="116448" x="3476625" y="5643563"/>
          <p14:tracePt t="116483" x="3495675" y="5643563"/>
          <p14:tracePt t="116485" x="3500438" y="5643563"/>
          <p14:tracePt t="116513" x="3533775" y="5643563"/>
          <p14:tracePt t="116541" x="3557588" y="5643563"/>
          <p14:tracePt t="116544" x="3562350" y="5643563"/>
          <p14:tracePt t="116560" x="3571875" y="5643563"/>
          <p14:tracePt t="116603" x="3614738" y="5643563"/>
          <p14:tracePt t="116637" x="3681413" y="5643563"/>
          <p14:tracePt t="116650" x="3714750" y="5643563"/>
          <p14:tracePt t="116666" x="3738563" y="5643563"/>
          <p14:tracePt t="116700" x="3748088" y="5643563"/>
          <p14:tracePt t="117276" x="3743325" y="5629275"/>
          <p14:tracePt t="117279" x="3738563" y="5624513"/>
          <p14:tracePt t="117385" x="3738563" y="5619750"/>
          <p14:tracePt t="117448" x="3733800" y="5619750"/>
          <p14:tracePt t="118076" x="3733800" y="5614988"/>
          <p14:tracePt t="118152" x="3733800" y="5610225"/>
          <p14:tracePt t="118198" x="3733800" y="5605463"/>
          <p14:tracePt t="118374" x="3733800" y="5600700"/>
          <p14:tracePt t="118416" x="3738563" y="5600700"/>
          <p14:tracePt t="118498" x="3748088" y="5600700"/>
          <p14:tracePt t="118527" x="3757613" y="5600700"/>
          <p14:tracePt t="118590" x="3776663" y="5600700"/>
          <p14:tracePt t="118593" x="3790950" y="5600700"/>
          <p14:tracePt t="118634" x="3814763" y="5600700"/>
          <p14:tracePt t="118665" x="3833813" y="5600700"/>
          <p14:tracePt t="118698" x="4081463" y="5591175"/>
          <p14:tracePt t="118704" x="4114800" y="5591175"/>
          <p14:tracePt t="118714" x="4143375" y="5591175"/>
          <p14:tracePt t="118731" x="4186238" y="5591175"/>
          <p14:tracePt t="118759" x="4229100" y="5591175"/>
          <p14:tracePt t="118794" x="4348163" y="5586413"/>
          <p14:tracePt t="118823" x="4457700" y="5586413"/>
          <p14:tracePt t="118856" x="4567238" y="5586413"/>
          <p14:tracePt t="118861" x="4605338" y="5586413"/>
          <p14:tracePt t="118872" x="4624388" y="5586413"/>
          <p14:tracePt t="118902" x="4743450" y="5586413"/>
          <p14:tracePt t="118937" x="4972050" y="5586413"/>
          <p14:tracePt t="118963" x="5095875" y="5586413"/>
          <p14:tracePt t="118966" x="5119688" y="5586413"/>
          <p14:tracePt t="118983" x="5162550" y="5586413"/>
          <p14:tracePt t="119011" x="5195888" y="5586413"/>
          <p14:tracePt t="119060" x="5205413" y="5586413"/>
          <p14:tracePt t="119109" x="5229225" y="5586413"/>
          <p14:tracePt t="119136" x="5248275" y="5586413"/>
          <p14:tracePt t="119139" x="5257800" y="5586413"/>
          <p14:tracePt t="119150" x="5272088" y="5586413"/>
          <p14:tracePt t="119154" x="5281613" y="5586413"/>
          <p14:tracePt t="119166" x="5291138" y="5586413"/>
          <p14:tracePt t="119199" x="5334000" y="5586413"/>
          <p14:tracePt t="119232" x="5362575" y="5586413"/>
          <p14:tracePt t="119247" x="5391150" y="5586413"/>
          <p14:tracePt t="119283" x="5491163" y="5543550"/>
          <p14:tracePt t="119309" x="5553075" y="5505450"/>
          <p14:tracePt t="119310" x="5567363" y="5491163"/>
          <p14:tracePt t="119354" x="5605463" y="5443538"/>
          <p14:tracePt t="119357" x="5614988" y="5429250"/>
          <p14:tracePt t="119374" x="5619750" y="5429250"/>
          <p14:tracePt t="119421" x="5634038" y="5395913"/>
          <p14:tracePt t="119465" x="5634038" y="5357813"/>
          <p14:tracePt t="119514" x="5629275" y="5300663"/>
          <p14:tracePt t="119558" x="5581650" y="5248275"/>
          <p14:tracePt t="119591" x="5553075" y="5238750"/>
          <p14:tracePt t="119608" x="5548313" y="5238750"/>
          <p14:tracePt t="119639" x="5529263" y="5238750"/>
          <p14:tracePt t="119641" x="5524500" y="5238750"/>
          <p14:tracePt t="119682" x="5486400" y="5243513"/>
          <p14:tracePt t="119686" x="5476875" y="5243513"/>
          <p14:tracePt t="119698" x="5462588" y="5253038"/>
          <p14:tracePt t="119716" x="5419725" y="5257800"/>
          <p14:tracePt t="119736" x="5395913" y="5262563"/>
          <p14:tracePt t="119763" x="5372100" y="5272088"/>
          <p14:tracePt t="119791" x="5357813" y="5276850"/>
          <p14:tracePt t="119857" x="5343525" y="5286375"/>
          <p14:tracePt t="119860" x="5338763" y="5291138"/>
          <p14:tracePt t="119869" x="5334000" y="5295900"/>
          <p14:tracePt t="119901" x="5324475" y="5305425"/>
          <p14:tracePt t="119932" x="5310188" y="5324475"/>
          <p14:tracePt t="119967" x="5291138" y="5357813"/>
          <p14:tracePt t="119970" x="5291138" y="5362575"/>
          <p14:tracePt t="119982" x="5291138" y="5367338"/>
          <p14:tracePt t="120012" x="5286375" y="5381625"/>
          <p14:tracePt t="120058" x="5286375" y="5391150"/>
          <p14:tracePt t="120091" x="5286375" y="5419725"/>
          <p14:tracePt t="120120" x="5286375" y="5434013"/>
          <p14:tracePt t="120153" x="5291138" y="5438775"/>
          <p14:tracePt t="120182" x="5295900" y="5448300"/>
          <p14:tracePt t="120215" x="5319713" y="5472113"/>
          <p14:tracePt t="120219" x="5324475" y="5476875"/>
          <p14:tracePt t="120230" x="5329238" y="5476875"/>
          <p14:tracePt t="120246" x="5334000" y="5481638"/>
          <p14:tracePt t="120279" x="5353050" y="5491163"/>
          <p14:tracePt t="120326" x="5372100" y="5505450"/>
          <p14:tracePt t="120359" x="5395913" y="5510213"/>
          <p14:tracePt t="120403" x="5505450" y="5534025"/>
          <p14:tracePt t="120432" x="5519738" y="5543550"/>
          <p14:tracePt t="120465" x="5529263" y="5543550"/>
          <p14:tracePt t="120509" x="5534025" y="5543550"/>
          <p14:tracePt t="121106" x="5553075" y="5543550"/>
          <p14:tracePt t="121154" x="5576888" y="5538788"/>
          <p14:tracePt t="121230" x="5600700" y="5538788"/>
          <p14:tracePt t="121261" x="5619750" y="5534025"/>
          <p14:tracePt t="121308" x="5624513" y="5534025"/>
          <p14:tracePt t="121340" x="5634038" y="5534025"/>
          <p14:tracePt t="121343" x="5643563" y="5534025"/>
          <p14:tracePt t="121467" x="5695950" y="5524500"/>
          <p14:tracePt t="121573" x="5710238" y="5529263"/>
          <p14:tracePt t="121780" x="5710238" y="5538788"/>
          <p14:tracePt t="121810" x="5710238" y="5553075"/>
          <p14:tracePt t="121853" x="5705475" y="5567363"/>
          <p14:tracePt t="121888" x="5705475" y="5572125"/>
          <p14:tracePt t="122071" x="5715000" y="5572125"/>
          <p14:tracePt t="122108" x="5738813" y="5572125"/>
          <p14:tracePt t="122133" x="5757863" y="5567363"/>
          <p14:tracePt t="122167" x="5791200" y="5548313"/>
          <p14:tracePt t="122199" x="5838825" y="5529263"/>
          <p14:tracePt t="122229" x="5862638" y="5510213"/>
          <p14:tracePt t="122263" x="5895975" y="5481638"/>
          <p14:tracePt t="123165" x="5886450" y="5481638"/>
          <p14:tracePt t="123201" x="5872163" y="5491163"/>
          <p14:tracePt t="123204" x="5867400" y="5495925"/>
          <p14:tracePt t="123214" x="5862638" y="5500688"/>
          <p14:tracePt t="123231" x="5853113" y="5510213"/>
          <p14:tracePt t="123262" x="5829300" y="5519738"/>
          <p14:tracePt t="123265" x="5819775" y="5524500"/>
          <p14:tracePt t="123293" x="5776913" y="5553075"/>
          <p14:tracePt t="123326" x="5753100" y="5576888"/>
          <p14:tracePt t="123355" x="5748338" y="5581650"/>
          <p14:tracePt t="123433" x="5738813" y="5595938"/>
          <p14:tracePt t="123436" x="5734050" y="5605463"/>
          <p14:tracePt t="123446" x="5729288" y="5614988"/>
          <p14:tracePt t="123481" x="5715000" y="5634038"/>
          <p14:tracePt t="123512" x="5695950" y="5672138"/>
          <p14:tracePt t="123560" x="5662613" y="5686425"/>
          <p14:tracePt t="123607" x="5553075" y="5700713"/>
          <p14:tracePt t="123637" x="5376863" y="5667375"/>
          <p14:tracePt t="123640" x="5329238" y="5667375"/>
          <p14:tracePt t="123652" x="5295900" y="5653088"/>
          <p14:tracePt t="123654" x="5253038" y="5648325"/>
          <p14:tracePt t="123676" x="5200650" y="5643563"/>
          <p14:tracePt t="123714" x="5181600" y="5643563"/>
          <p14:tracePt t="123746" x="5138738" y="5643563"/>
          <p14:tracePt t="123778" x="5100638" y="5643563"/>
          <p14:tracePt t="123808" x="5091113" y="5643563"/>
          <p14:tracePt t="123874" x="5081588" y="5643563"/>
          <p14:tracePt t="124149" x="5086350" y="5643563"/>
          <p14:tracePt t="124198" x="5100638" y="5643563"/>
          <p14:tracePt t="124231" x="5119688" y="5638800"/>
          <p14:tracePt t="124262" x="5129213" y="5634038"/>
          <p14:tracePt t="124292" x="5143500" y="5629275"/>
          <p14:tracePt t="124341" x="5248275" y="5619750"/>
          <p14:tracePt t="124374" x="5276850" y="5610225"/>
          <p14:tracePt t="124448" x="5319713" y="5610225"/>
          <p14:tracePt t="124482" x="5386388" y="5605463"/>
          <p14:tracePt t="124485" x="5395913" y="5605463"/>
          <p14:tracePt t="124499" x="5400675" y="5605463"/>
          <p14:tracePt t="124502" x="5405438" y="5605463"/>
          <p14:tracePt t="124547" x="5438775" y="5605463"/>
          <p14:tracePt t="124574" x="5481638" y="5605463"/>
          <p14:tracePt t="124577" x="5495925" y="5605463"/>
          <p14:tracePt t="124588" x="5505450" y="5605463"/>
          <p14:tracePt t="124592" x="5519738" y="5605463"/>
          <p14:tracePt t="124605" x="5529263" y="5605463"/>
          <p14:tracePt t="124608" x="5538788" y="5605463"/>
          <p14:tracePt t="124637" x="5557838" y="5605463"/>
          <p14:tracePt t="124666" x="5614988" y="5605463"/>
          <p14:tracePt t="124714" x="5738813" y="5605463"/>
          <p14:tracePt t="124734" x="5753100" y="5605463"/>
          <p14:tracePt t="124761" x="5767388" y="5605463"/>
          <p14:tracePt t="124764" x="5781675" y="5605463"/>
          <p14:tracePt t="124776" x="5791200" y="5605463"/>
          <p14:tracePt t="124780" x="5810250" y="5605463"/>
          <p14:tracePt t="124793" x="5848350" y="5605463"/>
          <p14:tracePt t="124825" x="5905500" y="5605463"/>
          <p14:tracePt t="124852" x="5934075" y="5605463"/>
          <p14:tracePt t="124856" x="5953125" y="5605463"/>
          <p14:tracePt t="124874" x="5967413" y="5605463"/>
          <p14:tracePt t="124877" x="5991225" y="5605463"/>
          <p14:tracePt t="124889" x="6005513" y="5605463"/>
          <p14:tracePt t="124891" x="6024563" y="5605463"/>
          <p14:tracePt t="124902" x="6043613" y="5600700"/>
          <p14:tracePt t="124916" x="6062663" y="5600700"/>
          <p14:tracePt t="124948" x="6072188" y="5600700"/>
          <p14:tracePt t="124981" x="6086475" y="5600700"/>
          <p14:tracePt t="124985" x="6096000" y="5600700"/>
          <p14:tracePt t="125028" x="6119813" y="5600700"/>
          <p14:tracePt t="125056" x="6134100" y="5595938"/>
          <p14:tracePt t="125091" x="6143625" y="5591175"/>
          <p14:tracePt t="125120" x="6191250" y="5576888"/>
          <p14:tracePt t="125123" x="6196013" y="5576888"/>
          <p14:tracePt t="125309" x="6229350" y="5576888"/>
          <p14:tracePt t="125313" x="6248400" y="5576888"/>
          <p14:tracePt t="125341" x="6305550" y="5576888"/>
          <p14:tracePt t="125370" x="6324600" y="5576888"/>
          <p14:tracePt t="125406" x="6338888" y="5576888"/>
          <p14:tracePt t="125409" x="6348413" y="5576888"/>
          <p14:tracePt t="125419" x="6376988" y="5576888"/>
          <p14:tracePt t="125453" x="6548438" y="5572125"/>
          <p14:tracePt t="125481" x="6596063" y="5557838"/>
          <p14:tracePt t="125486" x="6605588" y="5557838"/>
          <p14:tracePt t="125586" x="6610350" y="5557838"/>
          <p14:tracePt t="126014" x="6619875" y="5572125"/>
          <p14:tracePt t="126043" x="6629400" y="5576888"/>
          <p14:tracePt t="126107" x="6634163" y="5576888"/>
          <p14:tracePt t="126415" x="6657975" y="5572125"/>
          <p14:tracePt t="126447" x="6691313" y="5562600"/>
          <p14:tracePt t="126480" x="6729413" y="5553075"/>
          <p14:tracePt t="126485" x="6734175" y="5553075"/>
          <p14:tracePt t="126514" x="6762750" y="5548313"/>
          <p14:tracePt t="126544" x="6786563" y="5543550"/>
          <p14:tracePt t="126586" x="6791325" y="5543550"/>
          <p14:tracePt t="126641" x="6819900" y="5543550"/>
          <p14:tracePt t="126682" x="6838950" y="5543550"/>
          <p14:tracePt t="126718" x="6848475" y="5543550"/>
          <p14:tracePt t="126747" x="6858000" y="5543550"/>
          <p14:tracePt t="127108" x="6858000" y="5581650"/>
          <p14:tracePt t="127110" x="6858000" y="5586413"/>
          <p14:tracePt t="127121" x="6858000" y="5591175"/>
          <p14:tracePt t="127153" x="6858000" y="5610225"/>
          <p14:tracePt t="127510" x="6872288" y="5595938"/>
          <p14:tracePt t="127517" x="6877050" y="5591175"/>
          <p14:tracePt t="127527" x="6881813" y="5586413"/>
          <p14:tracePt t="127557" x="6896100" y="5562600"/>
          <p14:tracePt t="127588" x="6910388" y="5553075"/>
          <p14:tracePt t="127624" x="6924675" y="5538788"/>
          <p14:tracePt t="127654" x="6934200" y="5524500"/>
          <p14:tracePt t="127659" x="6938963" y="5519738"/>
          <p14:tracePt t="127713" x="6943725" y="5510213"/>
          <p14:tracePt t="127751" x="6948488" y="5510213"/>
          <p14:tracePt t="128232" x="6948488" y="5514975"/>
          <p14:tracePt t="128278" x="6867525" y="5514975"/>
          <p14:tracePt t="128280" x="6848475" y="5514975"/>
          <p14:tracePt t="128292" x="6824663" y="5514975"/>
          <p14:tracePt t="128322" x="6715125" y="5519738"/>
          <p14:tracePt t="128359" x="6577013" y="5529263"/>
          <p14:tracePt t="128386" x="6505575" y="5529263"/>
          <p14:tracePt t="128415" x="6448425" y="5529263"/>
          <p14:tracePt t="128418" x="6429375" y="5529263"/>
          <p14:tracePt t="128439" x="6357938" y="5529263"/>
          <p14:tracePt t="128463" x="6281738" y="5529263"/>
          <p14:tracePt t="128468" x="6257925" y="5529263"/>
          <p14:tracePt t="128480" x="6243638" y="5529263"/>
          <p14:tracePt t="128484" x="6234113" y="5529263"/>
          <p14:tracePt t="128499" x="6224588" y="5529263"/>
          <p14:tracePt t="128696" x="6219825" y="5543550"/>
          <p14:tracePt t="128731" x="6219825" y="5557838"/>
          <p14:tracePt t="128780" x="6238875" y="5572125"/>
          <p14:tracePt t="128809" x="6281738" y="5591175"/>
          <p14:tracePt t="128839" x="6419850" y="5614988"/>
          <p14:tracePt t="128873" x="6643688" y="5624513"/>
          <p14:tracePt t="128876" x="6700838" y="5624513"/>
          <p14:tracePt t="128905" x="6796088" y="5624513"/>
          <p14:tracePt t="128911" x="6810375" y="5624513"/>
          <p14:tracePt t="128948" x="6843713" y="5624513"/>
          <p14:tracePt t="128979" x="6919913" y="5605463"/>
          <p14:tracePt t="129044" x="7024688" y="5562600"/>
          <p14:tracePt t="129093" x="7096125" y="5524500"/>
          <p14:tracePt t="129138" x="7148513" y="5486400"/>
          <p14:tracePt t="129182" x="7162800" y="5448300"/>
          <p14:tracePt t="129227" x="7167563" y="5405438"/>
          <p14:tracePt t="129262" x="7167563" y="5362575"/>
          <p14:tracePt t="129293" x="7062788" y="5305425"/>
          <p14:tracePt t="129325" x="7015163" y="5291138"/>
          <p14:tracePt t="129357" x="6953250" y="5276850"/>
          <p14:tracePt t="129386" x="6858000" y="5262563"/>
          <p14:tracePt t="129392" x="6829425" y="5262563"/>
          <p14:tracePt t="129402" x="6800850" y="5262563"/>
          <p14:tracePt t="129406" x="6777038" y="5257800"/>
          <p14:tracePt t="129419" x="6748463" y="5257800"/>
          <p14:tracePt t="129422" x="6719888" y="5257800"/>
          <p14:tracePt t="129430" x="6686550" y="5253038"/>
          <p14:tracePt t="129466" x="6643688" y="5248275"/>
          <p14:tracePt t="129529" x="6591300" y="5248275"/>
          <p14:tracePt t="129535" x="6577013" y="5248275"/>
          <p14:tracePt t="129546" x="6562725" y="5248275"/>
          <p14:tracePt t="129548" x="6534150" y="5248275"/>
          <p14:tracePt t="129562" x="6510338" y="5253038"/>
          <p14:tracePt t="129607" x="6443663" y="5262563"/>
          <p14:tracePt t="129634" x="6434138" y="5267325"/>
          <p14:tracePt t="129675" x="6381750" y="5267325"/>
          <p14:tracePt t="129715" x="6357938" y="5267325"/>
          <p14:tracePt t="129720" x="6353175" y="5272088"/>
          <p14:tracePt t="129731" x="6348413" y="5272088"/>
          <p14:tracePt t="129747" x="6338888" y="5272088"/>
          <p14:tracePt t="129777" x="6296025" y="5272088"/>
          <p14:tracePt t="129782" x="6281738" y="5272088"/>
          <p14:tracePt t="129810" x="6224588" y="5272088"/>
          <p14:tracePt t="129811" x="6200775" y="5272088"/>
          <p14:tracePt t="129841" x="6138863" y="5272088"/>
          <p14:tracePt t="129874" x="6081713" y="5262563"/>
          <p14:tracePt t="129904" x="5886450" y="5233988"/>
          <p14:tracePt t="129952" x="5562600" y="5181600"/>
          <p14:tracePt t="129996" x="5453063" y="5172075"/>
          <p14:tracePt t="130029" x="5376863" y="5172075"/>
          <p14:tracePt t="130073" x="5310188" y="5172075"/>
          <p14:tracePt t="130107" x="5238750" y="5186363"/>
          <p14:tracePt t="130138" x="5176838" y="5205413"/>
          <p14:tracePt t="130141" x="5167313" y="5210175"/>
          <p14:tracePt t="130151" x="5162550" y="5210175"/>
          <p14:tracePt t="130174" x="5148263" y="5224463"/>
          <p14:tracePt t="130198" x="5133975" y="5243513"/>
          <p14:tracePt t="130202" x="5124450" y="5253038"/>
          <p14:tracePt t="130213" x="5110163" y="5267325"/>
          <p14:tracePt t="130216" x="5100638" y="5276850"/>
          <p14:tracePt t="130230" x="5091113" y="5291138"/>
          <p14:tracePt t="130233" x="5081588" y="5305425"/>
          <p14:tracePt t="130262" x="5048250" y="5372100"/>
          <p14:tracePt t="130295" x="5033963" y="5434013"/>
          <p14:tracePt t="130298" x="5033963" y="5443538"/>
          <p14:tracePt t="130310" x="5033963" y="5457825"/>
          <p14:tracePt t="130341" x="5033963" y="5481638"/>
          <p14:tracePt t="130344" x="5033963" y="5486400"/>
          <p14:tracePt t="130353" x="5038725" y="5486400"/>
          <p14:tracePt t="130388" x="5057775" y="5495925"/>
          <p14:tracePt t="130391" x="5062538" y="5500688"/>
          <p14:tracePt t="130402" x="5067300" y="5500688"/>
          <p14:tracePt t="130406" x="5067300" y="5505450"/>
          <p14:tracePt t="130417" x="5072063" y="5505450"/>
          <p14:tracePt t="130420" x="5091113" y="5510213"/>
          <p14:tracePt t="130437" x="5157788" y="5529263"/>
          <p14:tracePt t="130466" x="5381625" y="5562600"/>
          <p14:tracePt t="130493" x="5619750" y="5576888"/>
          <p14:tracePt t="130528" x="5795963" y="5586413"/>
          <p14:tracePt t="130530" x="5824538" y="5586413"/>
          <p14:tracePt t="130543" x="5848350" y="5586413"/>
          <p14:tracePt t="130546" x="5891213" y="5586413"/>
          <p14:tracePt t="130558" x="5919788" y="5586413"/>
          <p14:tracePt t="130588" x="6148388" y="5586413"/>
          <p14:tracePt t="130591" x="6243638" y="5586413"/>
          <p14:tracePt t="130604" x="6281738" y="5586413"/>
          <p14:tracePt t="130608" x="6367463" y="5586413"/>
          <p14:tracePt t="130618" x="6443663" y="5586413"/>
          <p14:tracePt t="130653" x="6719888" y="5586413"/>
          <p14:tracePt t="130659" x="6796088" y="5586413"/>
          <p14:tracePt t="130670" x="6819900" y="5586413"/>
          <p14:tracePt t="130673" x="6877050" y="5586413"/>
          <p14:tracePt t="130685" x="6938963" y="5576888"/>
          <p14:tracePt t="130688" x="6958013" y="5576888"/>
          <p14:tracePt t="130697" x="7010400" y="5562600"/>
          <p14:tracePt t="130729" x="7091363" y="5534025"/>
          <p14:tracePt t="130733" x="7100888" y="5529263"/>
          <p14:tracePt t="130764" x="7119938" y="5510213"/>
          <p14:tracePt t="130792" x="7143750" y="5491163"/>
          <p14:tracePt t="130822" x="7172325" y="5467350"/>
          <p14:tracePt t="130825" x="7177088" y="5462588"/>
          <p14:tracePt t="130840" x="7181850" y="5462588"/>
          <p14:tracePt t="130887" x="7181850" y="5457825"/>
          <p14:tracePt t="130978" x="7177088" y="5457825"/>
          <p14:tracePt t="131525" x="7177088" y="5462588"/>
          <p14:tracePt t="131636" x="7258050" y="5486400"/>
          <p14:tracePt t="131669" x="7358063" y="5505450"/>
          <p14:tracePt t="131671" x="7381875" y="5510213"/>
          <p14:tracePt t="131683" x="7415213" y="5524500"/>
          <p14:tracePt t="131732" x="7524750" y="5562600"/>
          <p14:tracePt t="131765" x="7634288" y="5600700"/>
          <p14:tracePt t="131768" x="7658100" y="5605463"/>
          <p14:tracePt t="131823" x="7739063" y="5605463"/>
          <p14:tracePt t="131873" x="7843838" y="5605463"/>
          <p14:tracePt t="131903" x="7934325" y="5605463"/>
          <p14:tracePt t="131907" x="7958138" y="5605463"/>
          <p14:tracePt t="131910" x="7967663" y="5605463"/>
          <p14:tracePt t="132123" x="7920038" y="5605463"/>
          <p14:tracePt t="132128" x="7881938" y="5605463"/>
          <p14:tracePt t="132141" x="7853363" y="5605463"/>
          <p14:tracePt t="132143" x="7786688" y="5605463"/>
          <p14:tracePt t="132156" x="7748588" y="5605463"/>
          <p14:tracePt t="132182" x="7553325" y="5605463"/>
          <p14:tracePt t="132188" x="7486650" y="5605463"/>
          <p14:tracePt t="132198" x="7448550" y="5605463"/>
          <p14:tracePt t="132231" x="7277100" y="5605463"/>
          <p14:tracePt t="132263" x="7191375" y="5605463"/>
          <p14:tracePt t="132302" x="7153275" y="5605463"/>
          <p14:tracePt t="132342" x="7105650" y="5605463"/>
          <p14:tracePt t="132372" x="7029450" y="5605463"/>
          <p14:tracePt t="132401" x="6967538" y="5610225"/>
          <p14:tracePt t="132437" x="6905625" y="5610225"/>
          <p14:tracePt t="132466" x="6858000" y="5610225"/>
          <p14:tracePt t="132530" x="6738938" y="5610225"/>
          <p14:tracePt t="132560" x="6696075" y="5614988"/>
          <p14:tracePt t="132590" x="6634163" y="5629275"/>
          <p14:tracePt t="132594" x="6615113" y="5629275"/>
          <p14:tracePt t="132605" x="6591300" y="5634038"/>
          <p14:tracePt t="132608" x="6557963" y="5648325"/>
          <p14:tracePt t="132652" x="6477000" y="5681663"/>
          <p14:tracePt t="132655" x="6457950" y="5686425"/>
          <p14:tracePt t="132669" x="6438900" y="5695950"/>
          <p14:tracePt t="132698" x="6386513" y="5715000"/>
          <p14:tracePt t="132729" x="6319838" y="5724525"/>
          <p14:tracePt t="132746" x="6281738" y="5738813"/>
          <p14:tracePt t="132779" x="6172200" y="5753100"/>
          <p14:tracePt t="132782" x="6129338" y="5762625"/>
          <p14:tracePt t="132793" x="6091238" y="5767388"/>
          <p14:tracePt t="132796" x="6067425" y="5772150"/>
          <p14:tracePt t="132810" x="6038850" y="5781675"/>
          <p14:tracePt t="132812" x="6005513" y="5786438"/>
          <p14:tracePt t="132841" x="5953125" y="5800725"/>
          <p14:tracePt t="132871" x="5929313" y="5815013"/>
          <p14:tracePt t="132874" x="5919788" y="5819775"/>
          <p14:tracePt t="132900" x="5881688" y="5829300"/>
          <p14:tracePt t="132904" x="5867400" y="5843588"/>
          <p14:tracePt t="132932" x="5834063" y="5857875"/>
          <p14:tracePt t="132935" x="5795963" y="5876925"/>
          <p14:tracePt t="132947" x="5757863" y="5895975"/>
          <p14:tracePt t="132954" x="5743575" y="5905500"/>
          <p14:tracePt t="132965" x="5729288" y="5910263"/>
          <p14:tracePt t="132968" x="5710238" y="5915025"/>
          <p14:tracePt t="132981" x="5695950" y="5919788"/>
          <p14:tracePt t="132984" x="5681663" y="5919788"/>
          <p14:tracePt t="132996" x="5657850" y="5929313"/>
          <p14:tracePt t="132999" x="5643563" y="5929313"/>
          <p14:tracePt t="133012" x="5634038" y="5934075"/>
          <p14:tracePt t="133014" x="5605463" y="5934075"/>
          <p14:tracePt t="133045" x="5510213" y="5938838"/>
          <p14:tracePt t="133076" x="5453063" y="5938838"/>
          <p14:tracePt t="133106" x="5429250" y="5938838"/>
          <p14:tracePt t="133137" x="5376863" y="5938838"/>
          <p14:tracePt t="133170" x="5248275" y="5938838"/>
          <p14:tracePt t="133173" x="5200650" y="5938838"/>
          <p14:tracePt t="133202" x="5057775" y="5938838"/>
          <p14:tracePt t="133232" x="4972050" y="5938838"/>
          <p14:tracePt t="133244" x="4957763" y="5938838"/>
          <p14:tracePt t="133279" x="4938713" y="5938838"/>
          <p14:tracePt t="133512" x="4900613" y="5938838"/>
          <p14:tracePt t="133515" x="4891088" y="5938838"/>
          <p14:tracePt t="133559" x="4848225" y="5938838"/>
          <p14:tracePt t="133562" x="4824413" y="5938838"/>
          <p14:tracePt t="133574" x="4805363" y="5938838"/>
          <p14:tracePt t="133577" x="4776788" y="5938838"/>
          <p14:tracePt t="133590" x="4748213" y="5938838"/>
          <p14:tracePt t="133593" x="4700588" y="5938838"/>
          <p14:tracePt t="133626" x="4457700" y="5953125"/>
          <p14:tracePt t="133628" x="4371975" y="5957888"/>
          <p14:tracePt t="133640" x="4305300" y="5957888"/>
          <p14:tracePt t="133665" x="4095750" y="5976938"/>
          <p14:tracePt t="133668" x="4067175" y="5976938"/>
          <p14:tracePt t="133685" x="3948113" y="5981700"/>
          <p14:tracePt t="133688" x="3881438" y="5991225"/>
          <p14:tracePt t="133730" x="3657600" y="6005513"/>
          <p14:tracePt t="133735" x="3633788" y="6010275"/>
          <p14:tracePt t="133762" x="3462338" y="6024563"/>
          <p14:tracePt t="133763" x="3376613" y="6034088"/>
          <p14:tracePt t="133777" x="3343275" y="6034088"/>
          <p14:tracePt t="133780" x="3267075" y="6043613"/>
          <p14:tracePt t="133794" x="3152775" y="6048375"/>
          <p14:tracePt t="133825" x="2952750" y="6057900"/>
          <p14:tracePt t="133858" x="2695575" y="6057900"/>
          <p14:tracePt t="133888" x="2443163" y="6062663"/>
          <p14:tracePt t="133892" x="2347913" y="6062663"/>
          <p14:tracePt t="133902" x="2257425" y="6062663"/>
          <p14:tracePt t="133936" x="1995488" y="6076950"/>
          <p14:tracePt t="133940" x="1976438" y="6076950"/>
          <p14:tracePt t="133964" x="1857375" y="6076950"/>
          <p14:tracePt t="133968" x="1809750" y="6076950"/>
          <p14:tracePt t="133979" x="1795463" y="6076950"/>
          <p14:tracePt t="133983" x="1766888" y="6076950"/>
          <p14:tracePt t="134014" x="1685925" y="6076950"/>
          <p14:tracePt t="134018" x="1647825" y="6076950"/>
          <p14:tracePt t="134059" x="1533525" y="6076950"/>
          <p14:tracePt t="134091" x="1438275" y="6076950"/>
          <p14:tracePt t="134094" x="1400175" y="6076950"/>
          <p14:tracePt t="134106" x="1366838" y="6076950"/>
          <p14:tracePt t="134109" x="1328738" y="6076950"/>
          <p14:tracePt t="134123" x="1262063" y="6076950"/>
          <p14:tracePt t="134166" x="1114425" y="6076950"/>
          <p14:tracePt t="134170" x="1085850" y="6076950"/>
          <p14:tracePt t="134213" x="1000125" y="6076950"/>
          <p14:tracePt t="134248" x="962025" y="6076950"/>
          <p14:tracePt t="134293" x="923925" y="6076950"/>
          <p14:tracePt t="134339" x="904875" y="6072188"/>
          <p14:tracePt t="134415" x="904875" y="6067425"/>
          <p14:tracePt t="134530" x="914400" y="6067425"/>
          <p14:tracePt t="134560" x="923925" y="6067425"/>
          <p14:tracePt t="134997" x="928688" y="6067425"/>
          <p14:tracePt t="135029" x="938213" y="6067425"/>
          <p14:tracePt t="135073" x="952500" y="6067425"/>
          <p14:tracePt t="135077" x="957263" y="6067425"/>
          <p14:tracePt t="135088" x="966788" y="6067425"/>
          <p14:tracePt t="135092" x="976313" y="6067425"/>
          <p14:tracePt t="135109" x="985838" y="6067425"/>
          <p14:tracePt t="135114" x="995363" y="6067425"/>
          <p14:tracePt t="135128" x="1000125" y="6067425"/>
          <p14:tracePt t="135130" x="1009650" y="6067425"/>
          <p14:tracePt t="135173" x="1033463" y="6067425"/>
          <p14:tracePt t="135311" x="1052513" y="6067425"/>
          <p14:tracePt t="135339" x="1057275" y="6067425"/>
          <p14:tracePt t="135399" x="1076325" y="6067425"/>
          <p14:tracePt t="135432" x="1081088" y="6067425"/>
          <p14:tracePt t="135513" x="1095375" y="6067425"/>
          <p14:tracePt t="135559" x="1100138" y="6067425"/>
          <p14:tracePt t="135603" x="1128713" y="6072188"/>
          <p14:tracePt t="135641" x="1162050" y="6076950"/>
          <p14:tracePt t="136389" x="1166813" y="6062663"/>
          <p14:tracePt t="136420" x="1181100" y="6048375"/>
          <p14:tracePt t="136449" x="1190625" y="6029325"/>
          <p14:tracePt t="136454" x="1190625" y="6019800"/>
          <p14:tracePt t="136457" x="1200150" y="6010275"/>
          <p14:tracePt t="136469" x="1200150" y="6005513"/>
          <p14:tracePt t="136472" x="1204913" y="5995988"/>
          <p14:tracePt t="136481" x="1209675" y="5995988"/>
          <p14:tracePt t="136496" x="1214438" y="5986463"/>
          <p14:tracePt t="136505" x="1214438" y="5981700"/>
          <p14:tracePt t="136507" x="1214438" y="5976938"/>
          <p14:tracePt t="136544" x="1223963" y="5967413"/>
          <p14:tracePt t="136547" x="1228725" y="5967413"/>
          <p14:tracePt t="136561" x="1228725" y="5957888"/>
          <p14:tracePt t="136592" x="1233488" y="5943600"/>
          <p14:tracePt t="136625" x="1238250" y="5943600"/>
          <p14:tracePt t="137357" x="1304925" y="5905500"/>
          <p14:tracePt t="137385" x="1333500" y="5891213"/>
          <p14:tracePt t="137389" x="1338263" y="5886450"/>
          <p14:tracePt t="137421" x="1352550" y="5872163"/>
          <p14:tracePt t="137545" x="1385888" y="5872163"/>
          <p14:tracePt t="137579" x="1438275" y="5872163"/>
          <p14:tracePt t="137606" x="1543050" y="5872163"/>
          <p14:tracePt t="137640" x="1609725" y="5891213"/>
          <p14:tracePt t="137642" x="1614488" y="5891213"/>
          <p14:tracePt t="137664" x="1619250" y="5891213"/>
          <p14:tracePt t="137826" x="1619250" y="5895975"/>
          <p14:tracePt t="137859" x="1619250" y="5919788"/>
          <p14:tracePt t="137887" x="1619250" y="5924550"/>
          <p14:tracePt t="137916" x="1624013" y="5929313"/>
          <p14:tracePt t="137948" x="1624013" y="5934075"/>
          <p14:tracePt t="137983" x="1624013" y="5953125"/>
          <p14:tracePt t="137986" x="1628775" y="5957888"/>
          <p14:tracePt t="138032" x="1628775" y="5962650"/>
          <p14:tracePt t="138122" x="1643063" y="5962650"/>
          <p14:tracePt t="138167" x="1657350" y="5962650"/>
          <p14:tracePt t="138204" x="1685925" y="5962650"/>
          <p14:tracePt t="138231" x="1724025" y="5967413"/>
          <p14:tracePt t="138233" x="1738313" y="5967413"/>
          <p14:tracePt t="138261" x="1757363" y="5967413"/>
          <p14:tracePt t="138264" x="1762125" y="5967413"/>
          <p14:tracePt t="138343" x="1781175" y="5972175"/>
          <p14:tracePt t="138369" x="1804988" y="5972175"/>
          <p14:tracePt t="138373" x="1814513" y="5972175"/>
          <p14:tracePt t="138376" x="1828800" y="5972175"/>
          <p14:tracePt t="138389" x="1833563" y="5972175"/>
          <p14:tracePt t="138392" x="1838325" y="5972175"/>
          <p14:tracePt t="138406" x="1838325" y="5976938"/>
          <p14:tracePt t="138779" x="1814513" y="5976938"/>
          <p14:tracePt t="138783" x="1800225" y="5976938"/>
          <p14:tracePt t="138796" x="1776413" y="5981700"/>
          <p14:tracePt t="138827" x="1671638" y="5991225"/>
          <p14:tracePt t="138869" x="1585913" y="5995988"/>
          <p14:tracePt t="138873" x="1566863" y="5995988"/>
          <p14:tracePt t="138919" x="1490663" y="6000750"/>
          <p14:tracePt t="138965" x="1409700" y="6005513"/>
          <p14:tracePt t="139120" x="1433513" y="6005513"/>
          <p14:tracePt t="139153" x="1462088" y="6005513"/>
          <p14:tracePt t="139157" x="1485900" y="6005513"/>
          <p14:tracePt t="139170" x="1500188" y="6005513"/>
          <p14:tracePt t="139174" x="1514475" y="6005513"/>
          <p14:tracePt t="139202" x="1552575" y="6005513"/>
          <p14:tracePt t="139231" x="1557338" y="6005513"/>
          <p14:tracePt t="139280" x="1581150" y="6005513"/>
          <p14:tracePt t="139285" x="1585913" y="6005513"/>
          <p14:tracePt t="139325" x="1619250" y="6005513"/>
          <p14:tracePt t="139515" x="1628775" y="6005513"/>
          <p14:tracePt t="139544" x="1657350" y="6005513"/>
          <p14:tracePt t="139547" x="1666875" y="6000750"/>
          <p14:tracePt t="139607" x="1690688" y="6000750"/>
          <p14:tracePt t="139621" x="1700213" y="6000750"/>
          <p14:tracePt t="139625" x="1709738" y="5995988"/>
          <p14:tracePt t="139672" x="1752600" y="5991225"/>
          <p14:tracePt t="139706" x="1771650" y="5986463"/>
          <p14:tracePt t="141076" x="1776413" y="5981700"/>
          <p14:tracePt t="141181" x="1785938" y="5981700"/>
          <p14:tracePt t="141221" x="1819275" y="5981700"/>
          <p14:tracePt t="141226" x="1838325" y="5981700"/>
          <p14:tracePt t="141236" x="1852613" y="5981700"/>
          <p14:tracePt t="141240" x="1862138" y="5981700"/>
          <p14:tracePt t="141281" x="1962150" y="5981700"/>
          <p14:tracePt t="141309" x="2071688" y="5981700"/>
          <p14:tracePt t="141317" x="2095500" y="5981700"/>
          <p14:tracePt t="141325" x="2109788" y="5981700"/>
          <p14:tracePt t="141341" x="2128838" y="5981700"/>
          <p14:tracePt t="141347" x="2133600" y="5981700"/>
          <p14:tracePt t="141391" x="2143125" y="5981700"/>
          <p14:tracePt t="141395" x="2147888" y="5981700"/>
          <p14:tracePt t="141441" x="2162175" y="5981700"/>
          <p14:tracePt t="141822" x="2171700" y="5967413"/>
          <p14:tracePt t="141858" x="2247900" y="5915025"/>
          <p14:tracePt t="141864" x="2257425" y="5905500"/>
          <p14:tracePt t="141872" x="2266950" y="5900738"/>
          <p14:tracePt t="141887" x="2281238" y="5891213"/>
          <p14:tracePt t="141894" x="2290763" y="5881688"/>
          <p14:tracePt t="141910" x="2314575" y="5872163"/>
          <p14:tracePt t="141954" x="2390775" y="5829300"/>
          <p14:tracePt t="141982" x="2428875" y="5810250"/>
          <p14:tracePt t="141986" x="2447925" y="5800725"/>
          <p14:tracePt t="141999" x="2471738" y="5786438"/>
          <p14:tracePt t="142030" x="2514600" y="5753100"/>
          <p14:tracePt t="142062" x="2528888" y="5743575"/>
          <p14:tracePt t="142172" x="2514600" y="5767388"/>
          <p14:tracePt t="142203" x="2481263" y="5810250"/>
          <p14:tracePt t="142208" x="2466975" y="5829300"/>
          <p14:tracePt t="142232" x="2433638" y="5876925"/>
          <p14:tracePt t="142249" x="2419350" y="5905500"/>
          <p14:tracePt t="142281" x="2414588" y="5919788"/>
          <p14:tracePt t="142286" x="2414588" y="5929313"/>
          <p14:tracePt t="142294" x="2409825" y="5929313"/>
          <p14:tracePt t="142307" x="2405063" y="5938838"/>
          <p14:tracePt t="142375" x="2400300" y="5995988"/>
          <p14:tracePt t="142405" x="2400300" y="6015038"/>
          <p14:tracePt t="142587" x="2447925" y="6000750"/>
          <p14:tracePt t="142591" x="2457450" y="5995988"/>
          <p14:tracePt t="142609" x="2476500" y="5981700"/>
          <p14:tracePt t="142614" x="2490788" y="5976938"/>
          <p14:tracePt t="142637" x="2514600" y="5967413"/>
          <p14:tracePt t="142641" x="2528888" y="5957888"/>
          <p14:tracePt t="142656" x="2552700" y="5948363"/>
          <p14:tracePt t="142660" x="2562225" y="5938838"/>
          <p14:tracePt t="142669" x="2571750" y="5934075"/>
          <p14:tracePt t="142682" x="2576513" y="5929313"/>
          <p14:tracePt t="142686" x="2581275" y="5924550"/>
          <p14:tracePt t="142715" x="2586038" y="5919788"/>
          <p14:tracePt t="143128" x="2581275" y="5934075"/>
          <p14:tracePt t="143155" x="2576513" y="5957888"/>
          <p14:tracePt t="143204" x="2576513" y="5967413"/>
          <p14:tracePt t="143345" x="2576513" y="5972175"/>
          <p14:tracePt t="143619" x="2619375" y="5972175"/>
          <p14:tracePt t="143623" x="2633663" y="5972175"/>
          <p14:tracePt t="143639" x="2671763" y="5972175"/>
          <p14:tracePt t="143643" x="2676525" y="5972175"/>
          <p14:tracePt t="143653" x="2686050" y="5967413"/>
          <p14:tracePt t="143667" x="2690813" y="5967413"/>
          <p14:tracePt t="144046" x="2700338" y="5967413"/>
          <p14:tracePt t="144078" x="2709863" y="5967413"/>
          <p14:tracePt t="144152" x="2700338" y="5995988"/>
          <p14:tracePt t="144183" x="2700338" y="6015038"/>
          <p14:tracePt t="144230" x="2700338" y="6019800"/>
          <p14:tracePt t="144265" x="2747963" y="6019800"/>
          <p14:tracePt t="144272" x="2767013" y="6019800"/>
          <p14:tracePt t="144309" x="2900363" y="6019800"/>
          <p14:tracePt t="144343" x="2962275" y="6019800"/>
          <p14:tracePt t="144875" x="2962275" y="6010275"/>
          <p14:tracePt t="144905" x="2967038" y="5986463"/>
          <p14:tracePt t="144910" x="2967038" y="5981700"/>
          <p14:tracePt t="144925" x="2971800" y="5976938"/>
          <p14:tracePt t="145112" x="2990850" y="5957888"/>
          <p14:tracePt t="145142" x="3000375" y="5943600"/>
          <p14:tracePt t="145149" x="3000375" y="5938838"/>
          <p14:tracePt t="145156" x="3005138" y="5929313"/>
          <p14:tracePt t="145169" x="3009900" y="5924550"/>
          <p14:tracePt t="145173" x="3009900" y="5919788"/>
          <p14:tracePt t="145184" x="3009900" y="5915025"/>
          <p14:tracePt t="145188" x="3009900" y="5910263"/>
          <p14:tracePt t="145199" x="3009900" y="5905500"/>
          <p14:tracePt t="145231" x="3009900" y="5891213"/>
          <p14:tracePt t="145265" x="3009900" y="5876925"/>
          <p14:tracePt t="145278" x="3000375" y="5867400"/>
          <p14:tracePt t="145293" x="2990850" y="5862638"/>
          <p14:tracePt t="145311" x="2981325" y="5853113"/>
          <p14:tracePt t="145314" x="2971800" y="5848350"/>
          <p14:tracePt t="145330" x="2957513" y="5843588"/>
          <p14:tracePt t="145376" x="2909888" y="5824538"/>
          <p14:tracePt t="145427" x="2847975" y="5805488"/>
          <p14:tracePt t="145472" x="2771775" y="5776913"/>
          <p14:tracePt t="145523" x="2719388" y="5762625"/>
          <p14:tracePt t="145580" x="2671763" y="5757863"/>
          <p14:tracePt t="145611" x="2581275" y="5757863"/>
          <p14:tracePt t="145613" x="2562225" y="5757863"/>
          <p14:tracePt t="145627" x="2543175" y="5757863"/>
          <p14:tracePt t="145630" x="2528888" y="5757863"/>
          <p14:tracePt t="145674" x="2438400" y="5767388"/>
          <p14:tracePt t="145701" x="2419350" y="5772150"/>
          <p14:tracePt t="145731" x="2395538" y="5776913"/>
          <p14:tracePt t="145794" x="2371725" y="5791200"/>
          <p14:tracePt t="145828" x="2338388" y="5810250"/>
          <p14:tracePt t="145859" x="2319338" y="5824538"/>
          <p14:tracePt t="145862" x="2314575" y="5829300"/>
          <p14:tracePt t="145877" x="2314575" y="5834063"/>
          <p14:tracePt t="145919" x="2314575" y="5848350"/>
          <p14:tracePt t="145924" x="2309813" y="5853113"/>
          <p14:tracePt t="145940" x="2309813" y="5862638"/>
          <p14:tracePt t="145986" x="2305050" y="5891213"/>
          <p14:tracePt t="146014" x="2305050" y="5924550"/>
          <p14:tracePt t="146046" x="2305050" y="5943600"/>
          <p14:tracePt t="146050" x="2305050" y="5948363"/>
          <p14:tracePt t="146065" x="2305050" y="5953125"/>
          <p14:tracePt t="146090" x="2309813" y="5957888"/>
          <p14:tracePt t="146122" x="2319338" y="5967413"/>
          <p14:tracePt t="146155" x="2333625" y="5976938"/>
          <p14:tracePt t="146166" x="2338388" y="5981700"/>
          <p14:tracePt t="146202" x="2357438" y="5986463"/>
          <p14:tracePt t="146238" x="2476500" y="6019800"/>
          <p14:tracePt t="146280" x="2524125" y="6038850"/>
          <p14:tracePt t="146283" x="2528888" y="6038850"/>
          <p14:tracePt t="146362" x="2638425" y="6038850"/>
          <p14:tracePt t="146364" x="2657475" y="6038850"/>
          <p14:tracePt t="146401" x="2705100" y="6038850"/>
          <p14:tracePt t="146433" x="2709863" y="6038850"/>
          <p14:tracePt t="146482" x="2747963" y="6038850"/>
          <p14:tracePt t="146486" x="2762250" y="6034088"/>
          <p14:tracePt t="146492" x="2771775" y="6034088"/>
          <p14:tracePt t="146502" x="2781300" y="6029325"/>
          <p14:tracePt t="146518" x="2800350" y="6024563"/>
          <p14:tracePt t="146522" x="2809875" y="6024563"/>
          <p14:tracePt t="146546" x="2833688" y="6010275"/>
          <p14:tracePt t="146553" x="2843213" y="6010275"/>
          <p14:tracePt t="146597" x="2890838" y="5991225"/>
          <p14:tracePt t="146645" x="2928938" y="5957888"/>
          <p14:tracePt t="146666" x="2938463" y="5948363"/>
          <p14:tracePt t="146704" x="2976563" y="5905500"/>
          <p14:tracePt t="146710" x="2981325" y="5900738"/>
          <p14:tracePt t="146748" x="2990850" y="5891213"/>
          <p14:tracePt t="146751" x="2990850" y="5886450"/>
          <p14:tracePt t="146780" x="2990850" y="5872163"/>
          <p14:tracePt t="146847" x="2990850" y="5843588"/>
          <p14:tracePt t="146883" x="2981325" y="5815013"/>
          <p14:tracePt t="146906" x="2947988" y="5772150"/>
          <p14:tracePt t="146912" x="2943225" y="5767388"/>
          <p14:tracePt t="146923" x="2928938" y="5757863"/>
          <p14:tracePt t="146930" x="2914650" y="5748338"/>
          <p14:tracePt t="146971" x="2852738" y="5719763"/>
          <p14:tracePt t="147037" x="2714625" y="5705475"/>
          <p14:tracePt t="147043" x="2690813" y="5705475"/>
          <p14:tracePt t="147049" x="2671763" y="5705475"/>
          <p14:tracePt t="147064" x="2633663" y="5715000"/>
          <p14:tracePt t="147107" x="2581275" y="5738813"/>
          <p14:tracePt t="147136" x="2533650" y="5757863"/>
          <p14:tracePt t="147172" x="2419350" y="5791200"/>
          <p14:tracePt t="147641" x="2414588" y="5805488"/>
          <p14:tracePt t="147685" x="2409825" y="5815013"/>
          <p14:tracePt t="147732" x="2405063" y="5824538"/>
          <p14:tracePt t="147828" x="2395538" y="5829300"/>
          <p14:tracePt t="147845" x="2390775" y="5829300"/>
          <p14:tracePt t="147890" x="2386013" y="5838825"/>
          <p14:tracePt t="147929" x="2381250" y="5848350"/>
          <p14:tracePt t="147949" x="2376488" y="5853113"/>
          <p14:tracePt t="147997" x="2371725" y="5857875"/>
          <p14:tracePt t="148062" x="2366963" y="5857875"/>
          <p14:tracePt t="148096" x="2362200" y="5862638"/>
          <p14:tracePt t="148113" x="2357438" y="5867400"/>
          <p14:tracePt t="148202" x="2357438" y="5872163"/>
          <p14:tracePt t="148237" x="2343150" y="5900738"/>
          <p14:tracePt t="148280" x="2333625" y="5919788"/>
          <p14:tracePt t="148314" x="2328863" y="5934075"/>
          <p14:tracePt t="148346" x="2319338" y="5953125"/>
          <p14:tracePt t="148361" x="2319338" y="5962650"/>
          <p14:tracePt t="148396" x="2319338" y="5967413"/>
          <p14:tracePt t="148441" x="2314575" y="5967413"/>
          <p14:tracePt t="148476" x="2314575" y="5976938"/>
          <p14:tracePt t="148516" x="2314575" y="5986463"/>
          <p14:tracePt t="148524" x="2314575" y="5995988"/>
          <p14:tracePt t="148566" x="2338388" y="6024563"/>
          <p14:tracePt t="148614" x="2471738" y="6062663"/>
          <p14:tracePt t="148652" x="2524125" y="6067425"/>
          <p14:tracePt t="148655" x="2533650" y="6072188"/>
          <p14:tracePt t="148673" x="2566988" y="6076950"/>
          <p14:tracePt t="148677" x="2581275" y="6081713"/>
          <p14:tracePt t="148717" x="2628900" y="6086475"/>
          <p14:tracePt t="148723" x="2638425" y="6086475"/>
          <p14:tracePt t="148739" x="2657475" y="6091238"/>
          <p14:tracePt t="148744" x="2662238" y="6091238"/>
          <p14:tracePt t="148755" x="2667000" y="6091238"/>
          <p14:tracePt t="148759" x="2676525" y="6091238"/>
          <p14:tracePt t="148770" x="2686050" y="6091238"/>
          <p14:tracePt t="148772" x="2690813" y="6091238"/>
          <p14:tracePt t="148810" x="2714625" y="6091238"/>
          <p14:tracePt t="148844" x="2743200" y="6086475"/>
          <p14:tracePt t="148848" x="2752725" y="6081713"/>
          <p14:tracePt t="148953" x="2881313" y="6024563"/>
          <p14:tracePt t="148965" x="2890838" y="6019800"/>
          <p14:tracePt t="148971" x="2895600" y="6015038"/>
          <p14:tracePt t="148978" x="2900363" y="6010275"/>
          <p14:tracePt t="148983" x="2905125" y="6005513"/>
          <p14:tracePt t="148999" x="2919413" y="5991225"/>
          <p14:tracePt t="149005" x="2924175" y="5986463"/>
          <p14:tracePt t="149017" x="2928938" y="5981700"/>
          <p14:tracePt t="149020" x="2933700" y="5981700"/>
          <p14:tracePt t="149030" x="2933700" y="5976938"/>
          <p14:tracePt t="149046" x="2938463" y="5967413"/>
          <p14:tracePt t="149049" x="2943225" y="5962650"/>
          <p14:tracePt t="149069" x="2947988" y="5948363"/>
          <p14:tracePt t="149097" x="2957513" y="5924550"/>
          <p14:tracePt t="149141" x="2957513" y="5886450"/>
          <p14:tracePt t="149152" x="2957513" y="5881688"/>
          <p14:tracePt t="149157" x="2957513" y="5876925"/>
          <p14:tracePt t="149171" x="2952750" y="5857875"/>
          <p14:tracePt t="149222" x="2924175" y="5819775"/>
          <p14:tracePt t="149245" x="2895600" y="5791200"/>
          <p14:tracePt t="149299" x="2857500" y="5772150"/>
          <p14:tracePt t="149346" x="2781300" y="5743575"/>
          <p14:tracePt t="149381" x="2628900" y="5729288"/>
          <p14:tracePt t="149418" x="2557463" y="5724525"/>
          <p14:tracePt t="149424" x="2552700" y="5724525"/>
          <p14:tracePt t="149432" x="2543175" y="5724525"/>
          <p14:tracePt t="149442" x="2543175" y="5719763"/>
          <p14:tracePt t="149457" x="2528888" y="5719763"/>
          <p14:tracePt t="149511" x="2476500" y="5719763"/>
          <p14:tracePt t="149518" x="2462213" y="5719763"/>
          <p14:tracePt t="149526" x="2452688" y="5719763"/>
          <p14:tracePt t="149531" x="2438400" y="5719763"/>
          <p14:tracePt t="149537" x="2424113" y="5719763"/>
          <p14:tracePt t="149576" x="2381250" y="5724525"/>
          <p14:tracePt t="149582" x="2371725" y="5724525"/>
          <p14:tracePt t="149592" x="2371725" y="5729288"/>
          <p14:tracePt t="149607" x="2366963" y="5729288"/>
          <p14:tracePt t="149612" x="2362200" y="5734050"/>
          <p14:tracePt t="149642" x="2328863" y="5748338"/>
          <p14:tracePt t="149653" x="2324100" y="5748338"/>
          <p14:tracePt t="149667" x="2319338" y="5748338"/>
          <p14:tracePt t="149673" x="2319338" y="5753100"/>
          <p14:tracePt t="149754" x="2300288" y="5772150"/>
          <p14:tracePt t="149761" x="2295525" y="5781675"/>
          <p14:tracePt t="149771" x="2286000" y="5791200"/>
          <p14:tracePt t="149796" x="2286000" y="5795963"/>
          <p14:tracePt t="149829" x="2286000" y="5819775"/>
          <p14:tracePt t="149894" x="2281238" y="5829300"/>
          <p14:tracePt t="149966" x="2281238" y="5843588"/>
          <p14:tracePt t="149999" x="2281238" y="5853113"/>
          <p14:tracePt t="150033" x="2281238" y="5872163"/>
          <p14:tracePt t="150040" x="2281238" y="5876925"/>
          <p14:tracePt t="150089" x="2281238" y="5881688"/>
          <p14:tracePt t="150153" x="2290763" y="5900738"/>
          <p14:tracePt t="150207" x="2347913" y="5948363"/>
          <p14:tracePt t="150250" x="2357438" y="5957888"/>
          <p14:tracePt t="150313" x="2400300" y="5967413"/>
          <p14:tracePt t="150319" x="2414588" y="5967413"/>
          <p14:tracePt t="150325" x="2428875" y="5967413"/>
          <p14:tracePt t="150333" x="2438400" y="5972175"/>
          <p14:tracePt t="150346" x="2466975" y="5972175"/>
          <p14:tracePt t="150413" x="2505075" y="5976938"/>
          <p14:tracePt t="150466" x="2590800" y="5976938"/>
          <p14:tracePt t="150469" x="2605088" y="5976938"/>
          <p14:tracePt t="150516" x="2643188" y="5976938"/>
          <p14:tracePt t="150562" x="2695575" y="5976938"/>
          <p14:tracePt t="150567" x="2700338" y="5976938"/>
          <p14:tracePt t="150627" x="2790825" y="5976938"/>
          <p14:tracePt t="150679" x="2843213" y="5962650"/>
          <p14:tracePt t="150717" x="2871788" y="5938838"/>
          <p14:tracePt t="150741" x="2890838" y="5924550"/>
          <p14:tracePt t="150794" x="2919413" y="5895975"/>
          <p14:tracePt t="150841" x="2928938" y="5876925"/>
          <p14:tracePt t="150845" x="2928938" y="5872163"/>
          <p14:tracePt t="150873" x="2933700" y="5857875"/>
          <p14:tracePt t="150907" x="2933700" y="5853113"/>
          <p14:tracePt t="150951" x="2933700" y="5838825"/>
          <p14:tracePt t="150954" x="2933700" y="5829300"/>
          <p14:tracePt t="151018" x="2819400" y="5767388"/>
          <p14:tracePt t="151021" x="2805113" y="5762625"/>
          <p14:tracePt t="151086" x="2690813" y="5729288"/>
          <p14:tracePt t="151140" x="2562225" y="5710238"/>
          <p14:tracePt t="151146" x="2543175" y="5710238"/>
          <p14:tracePt t="151149" x="2528888" y="5710238"/>
          <p14:tracePt t="151156" x="2509838" y="5710238"/>
          <p14:tracePt t="151170" x="2495550" y="5710238"/>
          <p14:tracePt t="151175" x="2486025" y="5710238"/>
          <p14:tracePt t="151187" x="2466975" y="5710238"/>
          <p14:tracePt t="151195" x="2466975" y="5715000"/>
          <p14:tracePt t="151209" x="2447925" y="5729288"/>
          <p14:tracePt t="151217" x="2438400" y="5734050"/>
          <p14:tracePt t="151227" x="2428875" y="5738813"/>
          <p14:tracePt t="151235" x="2409825" y="5743575"/>
          <p14:tracePt t="151242" x="2395538" y="5757863"/>
          <p14:tracePt t="151248" x="2381250" y="5762625"/>
          <p14:tracePt t="151264" x="2352675" y="5772150"/>
          <p14:tracePt t="151269" x="2343150" y="5776913"/>
          <p14:tracePt t="151295" x="2328863" y="5786438"/>
          <p14:tracePt t="151328" x="2314575" y="5800725"/>
          <p14:tracePt t="151331" x="2309813" y="5800725"/>
          <p14:tracePt t="151377" x="2305050" y="5810250"/>
          <p14:tracePt t="151405" x="2300288" y="5815013"/>
          <p14:tracePt t="151505" x="2286000" y="5857875"/>
          <p14:tracePt t="151512" x="2281238" y="5867400"/>
          <p14:tracePt t="151518" x="2281238" y="5876925"/>
          <p14:tracePt t="151546" x="2257425" y="5934075"/>
          <p14:tracePt t="151557" x="2252663" y="5948363"/>
          <p14:tracePt t="151573" x="2247900" y="5967413"/>
          <p14:tracePt t="151578" x="2247900" y="5972175"/>
          <p14:tracePt t="151584" x="2247900" y="5981700"/>
          <p14:tracePt t="151591" x="2247900" y="5986463"/>
          <p14:tracePt t="151715" x="2233613" y="5991225"/>
          <p14:tracePt t="151719" x="2214563" y="5995988"/>
          <p14:tracePt t="151747" x="2143125" y="6015038"/>
          <p14:tracePt t="151749" x="2119313" y="6015038"/>
          <p14:tracePt t="151763" x="2095500" y="6019800"/>
          <p14:tracePt t="151766" x="2076450" y="6029325"/>
          <p14:tracePt t="151785" x="2028825" y="6034088"/>
          <p14:tracePt t="151792" x="2009775" y="6038850"/>
          <p14:tracePt t="151799" x="1995488" y="6038850"/>
          <p14:tracePt t="151803" x="1971675" y="6043613"/>
          <p14:tracePt t="151816" x="1933575" y="6048375"/>
          <p14:tracePt t="151859" x="1838325" y="6062663"/>
          <p14:tracePt t="151864" x="1814513" y="6062663"/>
          <p14:tracePt t="151880" x="1771650" y="6072188"/>
          <p14:tracePt t="151887" x="1757363" y="6072188"/>
          <p14:tracePt t="151896" x="1738313" y="6072188"/>
          <p14:tracePt t="151925" x="1671638" y="6076950"/>
          <p14:tracePt t="151973" x="1638300" y="6076950"/>
          <p14:tracePt t="152032" x="1581150" y="6076950"/>
          <p14:tracePt t="152037" x="1562100" y="6072188"/>
          <p14:tracePt t="152044" x="1547813" y="6072188"/>
          <p14:tracePt t="152063" x="1524000" y="6067425"/>
          <p14:tracePt t="152067" x="1514475" y="6067425"/>
          <p14:tracePt t="152078" x="1504950" y="6067425"/>
          <p14:tracePt t="152084" x="1500188" y="6067425"/>
          <p14:tracePt t="152138" x="1409700" y="6067425"/>
          <p14:tracePt t="152143" x="1390650" y="6067425"/>
          <p14:tracePt t="152148" x="1366838" y="6067425"/>
          <p14:tracePt t="152157" x="1357313" y="6067425"/>
          <p14:tracePt t="152175" x="1347788" y="6067425"/>
          <p14:tracePt t="152327" x="1366838" y="6067425"/>
          <p14:tracePt t="152393" x="1400175" y="6067425"/>
          <p14:tracePt t="152435" x="1552575" y="6105525"/>
          <p14:tracePt t="152442" x="1581150" y="6110288"/>
          <p14:tracePt t="152449" x="1614488" y="6110288"/>
          <p14:tracePt t="152454" x="1643063" y="6115050"/>
          <p14:tracePt t="152463" x="1657350" y="6115050"/>
          <p14:tracePt t="152480" x="1671638" y="6119813"/>
          <p14:tracePt t="152489" x="1681163" y="6119813"/>
          <p14:tracePt t="152497" x="1685925" y="6119813"/>
          <p14:tracePt t="152509" x="1690688" y="6119813"/>
          <p14:tracePt t="152517" x="1714500" y="6119813"/>
          <p14:tracePt t="152523" x="1724025" y="6119813"/>
          <p14:tracePt t="152537" x="1743075" y="6119813"/>
          <p14:tracePt t="152542" x="1766888" y="6119813"/>
          <p14:tracePt t="152549" x="1785938" y="6119813"/>
          <p14:tracePt t="152555" x="1809750" y="6119813"/>
          <p14:tracePt t="152565" x="1824038" y="6119813"/>
          <p14:tracePt t="152573" x="1833563" y="6119813"/>
          <p14:tracePt t="152579" x="1838325" y="6119813"/>
          <p14:tracePt t="152583" x="1843088" y="6119813"/>
          <p14:tracePt t="152669" x="1866900" y="6119813"/>
          <p14:tracePt t="152674" x="1871663" y="6119813"/>
          <p14:tracePt t="152692" x="1881188" y="6119813"/>
          <p14:tracePt t="152698" x="1890713" y="6119813"/>
          <p14:tracePt t="152711" x="1900238" y="6119813"/>
          <p14:tracePt t="152717" x="1905000" y="6119813"/>
          <p14:tracePt t="152741" x="1924050" y="6119813"/>
          <p14:tracePt t="152760" x="1947863" y="6119813"/>
          <p14:tracePt t="152765" x="1962150" y="6119813"/>
          <p14:tracePt t="152780" x="1990725" y="6119813"/>
          <p14:tracePt t="152787" x="2005013" y="6119813"/>
          <p14:tracePt t="152795" x="2014538" y="6119813"/>
          <p14:tracePt t="152813" x="2038350" y="6119813"/>
          <p14:tracePt t="152818" x="2047875" y="6119813"/>
          <p14:tracePt t="152825" x="2057400" y="6119813"/>
          <p14:tracePt t="152863" x="2090738" y="6110288"/>
          <p14:tracePt t="152869" x="2095500" y="6110288"/>
          <p14:tracePt t="152875" x="2105025" y="6110288"/>
          <p14:tracePt t="152888" x="2109788" y="6110288"/>
          <p14:tracePt t="152894" x="2114550" y="6105525"/>
          <p14:tracePt t="152908" x="2119313" y="6105525"/>
          <p14:tracePt t="152948" x="2133600" y="6105525"/>
          <p14:tracePt t="152984" x="2157413" y="6100763"/>
          <p14:tracePt t="152988" x="2176463" y="6096000"/>
          <p14:tracePt t="153007" x="2185988" y="6091238"/>
          <p14:tracePt t="153013" x="2190750" y="6091238"/>
          <p14:tracePt t="153023" x="2195513" y="6091238"/>
          <p14:tracePt t="153028" x="2205038" y="6086475"/>
          <p14:tracePt t="153065" x="2243138" y="6076950"/>
          <p14:tracePt t="153109" x="2266950" y="6067425"/>
          <p14:tracePt t="153151" x="2328863" y="6038850"/>
          <p14:tracePt t="153154" x="2343150" y="6034088"/>
          <p14:tracePt t="153203" x="2357438" y="6010275"/>
          <p14:tracePt t="153208" x="2362200" y="6000750"/>
          <p14:tracePt t="153217" x="2362200" y="5995988"/>
          <p14:tracePt t="153222" x="2362200" y="5991225"/>
          <p14:tracePt t="153237" x="2366963" y="5981700"/>
          <p14:tracePt t="153288" x="2371725" y="5953125"/>
          <p14:tracePt t="153330" x="2381250" y="5915025"/>
          <p14:tracePt t="153332" x="2381250" y="5905500"/>
          <p14:tracePt t="153400" x="2381250" y="5853113"/>
          <p14:tracePt t="153432" x="2381250" y="5848350"/>
          <p14:tracePt t="153516" x="2447925" y="5853113"/>
          <p14:tracePt t="153525" x="2481263" y="5857875"/>
          <p14:tracePt t="153541" x="2614613" y="5867400"/>
          <p14:tracePt t="153546" x="2719388" y="5867400"/>
          <p14:tracePt t="153581" x="3309938" y="5867400"/>
          <p14:tracePt t="153590" x="3405188" y="5867400"/>
          <p14:tracePt t="153597" x="3505200" y="5867400"/>
          <p14:tracePt t="153611" x="3743325" y="5867400"/>
          <p14:tracePt t="153638" x="3986213" y="5867400"/>
          <p14:tracePt t="153643" x="4214813" y="5853113"/>
          <p14:tracePt t="153646" x="4300538" y="5848350"/>
          <p14:tracePt t="153670" x="4562475" y="5824538"/>
          <p14:tracePt t="153679" x="4629150" y="5815013"/>
          <p14:tracePt t="153703" x="4833938" y="5776913"/>
          <p14:tracePt t="153718" x="4933950" y="5757863"/>
          <p14:tracePt t="153723" x="5000625" y="5748338"/>
          <p14:tracePt t="153731" x="5057775" y="5734050"/>
          <p14:tracePt t="153741" x="5119688" y="5724525"/>
          <p14:tracePt t="153765" x="5238750" y="5700713"/>
          <p14:tracePt t="153785" x="5329238" y="5691188"/>
          <p14:tracePt t="153791" x="5372100" y="5686425"/>
          <p14:tracePt t="153798" x="5410200" y="5686425"/>
          <p14:tracePt t="153808" x="5429250" y="5681663"/>
          <p14:tracePt t="153814" x="5462588" y="5681663"/>
          <p14:tracePt t="153823" x="5476875" y="5681663"/>
          <p14:tracePt t="153830" x="5500688" y="5681663"/>
          <p14:tracePt t="153834" x="5519738" y="5681663"/>
          <p14:tracePt t="153844" x="5543550" y="5681663"/>
          <p14:tracePt t="153876" x="5567363" y="5681663"/>
          <p14:tracePt t="153880" x="5586413" y="5681663"/>
          <p14:tracePt t="153890" x="5614988" y="5681663"/>
          <p14:tracePt t="153897" x="5653088" y="5681663"/>
          <p14:tracePt t="153910" x="5767388" y="5681663"/>
          <p14:tracePt t="153956" x="5886450" y="5681663"/>
          <p14:tracePt t="154094" x="5876925" y="5667375"/>
          <p14:tracePt t="154098" x="5872163" y="5667375"/>
          <p14:tracePt t="154155" x="5848350" y="5667375"/>
          <p14:tracePt t="154194" x="5629275" y="5629275"/>
          <p14:tracePt t="154203" x="5543550" y="5619750"/>
          <p14:tracePt t="154211" x="5486400" y="5605463"/>
          <p14:tracePt t="154227" x="5376863" y="5591175"/>
          <p14:tracePt t="154234" x="5338763" y="5586413"/>
          <p14:tracePt t="154239" x="5310188" y="5586413"/>
          <p14:tracePt t="154254" x="5286375" y="5581650"/>
          <p14:tracePt t="154269" x="5276850" y="5581650"/>
          <p14:tracePt t="154433" x="5272088" y="5581650"/>
          <p14:tracePt t="154486" x="5267325" y="5581650"/>
          <p14:tracePt t="154522" x="5248275" y="5591175"/>
          <p14:tracePt t="154528" x="5243513" y="5591175"/>
          <p14:tracePt t="154536" x="5238750" y="5595938"/>
          <p14:tracePt t="154584" x="5238750" y="5600700"/>
          <p14:tracePt t="154717" x="5229225" y="5605463"/>
          <p14:tracePt t="154722" x="5210175" y="5610225"/>
          <p14:tracePt t="154752" x="5191125" y="5619750"/>
          <p14:tracePt t="154783" x="5186363" y="5619750"/>
          <p14:tracePt t="154811" x="5186363" y="5624513"/>
          <p14:tracePt t="154950" x="5153025" y="5634038"/>
          <p14:tracePt t="154953" x="5148263" y="5634038"/>
          <p14:tracePt t="155005" x="5148263" y="5638800"/>
          <p14:tracePt t="155166" x="5200650" y="5643563"/>
          <p14:tracePt t="155172" x="5229225" y="5643563"/>
          <p14:tracePt t="155189" x="5295900" y="5643563"/>
          <p14:tracePt t="155195" x="5348288" y="5653088"/>
          <p14:tracePt t="155205" x="5395913" y="5653088"/>
          <p14:tracePt t="155229" x="5519738" y="5653088"/>
          <p14:tracePt t="155237" x="5581650" y="5653088"/>
          <p14:tracePt t="155245" x="5600700" y="5653088"/>
          <p14:tracePt t="155254" x="5614988" y="5653088"/>
          <p14:tracePt t="155265" x="5624513" y="5653088"/>
          <p14:tracePt t="155271" x="5629275" y="5653088"/>
          <p14:tracePt t="155278" x="5634038" y="5653088"/>
          <p14:tracePt t="155287" x="5638800" y="5653088"/>
          <p14:tracePt t="155327" x="5686425" y="5653088"/>
          <p14:tracePt t="155337" x="5695950" y="5653088"/>
          <p14:tracePt t="155344" x="5715000" y="5653088"/>
          <p14:tracePt t="155361" x="5729288" y="5653088"/>
          <p14:tracePt t="155388" x="5772150" y="5653088"/>
          <p14:tracePt t="155397" x="5781675" y="5653088"/>
          <p14:tracePt t="155440" x="5838825" y="5653088"/>
          <p14:tracePt t="155451" x="5853113" y="5653088"/>
          <p14:tracePt t="155458" x="5862638" y="5653088"/>
          <p14:tracePt t="155466" x="5876925" y="5653088"/>
          <p14:tracePt t="155482" x="5900738" y="5653088"/>
          <p14:tracePt t="155516" x="5976938" y="5653088"/>
          <p14:tracePt t="155530" x="6015038" y="5653088"/>
          <p14:tracePt t="155538" x="6024563" y="5653088"/>
          <p14:tracePt t="155574" x="6086475" y="5653088"/>
          <p14:tracePt t="155583" x="6096000" y="5653088"/>
          <p14:tracePt t="155596" x="6105525" y="5653088"/>
          <p14:tracePt t="155643" x="6186488" y="5653088"/>
          <p14:tracePt t="155651" x="6205538" y="5653088"/>
          <p14:tracePt t="155668" x="6253163" y="5643563"/>
          <p14:tracePt t="155675" x="6291263" y="5638800"/>
          <p14:tracePt t="155682" x="6310313" y="5638800"/>
          <p14:tracePt t="155688" x="6343650" y="5634038"/>
          <p14:tracePt t="155695" x="6362700" y="5624513"/>
          <p14:tracePt t="155705" x="6381750" y="5619750"/>
          <p14:tracePt t="155718" x="6400800" y="5614988"/>
          <p14:tracePt t="155724" x="6410325" y="5614988"/>
          <p14:tracePt t="155736" x="6424613" y="5614988"/>
          <p14:tracePt t="155745" x="6448425" y="5610225"/>
          <p14:tracePt t="155751" x="6453188" y="5610225"/>
          <p14:tracePt t="155758" x="6477000" y="5610225"/>
          <p14:tracePt t="155765" x="6486525" y="5610225"/>
          <p14:tracePt t="155784" x="6548438" y="5610225"/>
          <p14:tracePt t="155811" x="6667500" y="5610225"/>
          <p14:tracePt t="155847" x="6738938" y="5610225"/>
          <p14:tracePt t="155896" x="6862763" y="5610225"/>
          <p14:tracePt t="155943" x="6919913" y="5610225"/>
          <p14:tracePt t="155966" x="7000875" y="5610225"/>
          <p14:tracePt t="156006" x="7105650" y="5610225"/>
          <p14:tracePt t="156013" x="7124700" y="5605463"/>
          <p14:tracePt t="156023" x="7134225" y="5600700"/>
          <p14:tracePt t="156029" x="7143750" y="5600700"/>
          <p14:tracePt t="156034" x="7153275" y="5600700"/>
          <p14:tracePt t="156043" x="7158038" y="5600700"/>
          <p14:tracePt t="156281" x="7134225" y="5600700"/>
          <p14:tracePt t="156293" x="7115175" y="5605463"/>
          <p14:tracePt t="156299" x="7086600" y="5610225"/>
          <p14:tracePt t="156302" x="7058025" y="5619750"/>
          <p14:tracePt t="156312" x="7015163" y="5619750"/>
          <p14:tracePt t="156341" x="6786563" y="5638800"/>
          <p14:tracePt t="156351" x="6734175" y="5648325"/>
          <p14:tracePt t="156356" x="6677025" y="5648325"/>
          <p14:tracePt t="156371" x="6629400" y="5648325"/>
          <p14:tracePt t="156378" x="6600825" y="5648325"/>
          <p14:tracePt t="156394" x="6567488" y="5648325"/>
          <p14:tracePt t="156399" x="6553200" y="5648325"/>
          <p14:tracePt t="156409" x="6548438" y="5648325"/>
          <p14:tracePt t="156417" x="6534150" y="5648325"/>
          <p14:tracePt t="156425" x="6519863" y="5648325"/>
          <p14:tracePt t="156429" x="6486525" y="5648325"/>
          <p14:tracePt t="156450" x="6443663" y="5648325"/>
          <p14:tracePt t="156456" x="6415088" y="5648325"/>
          <p14:tracePt t="156459" x="6367463" y="5648325"/>
          <p14:tracePt t="156500" x="6262688" y="5648325"/>
          <p14:tracePt t="156513" x="6253163" y="5648325"/>
          <p14:tracePt t="156522" x="6224588" y="5648325"/>
          <p14:tracePt t="156547" x="6172200" y="5648325"/>
          <p14:tracePt t="156552" x="6134100" y="5648325"/>
          <p14:tracePt t="156561" x="6124575" y="5648325"/>
          <p14:tracePt t="156579" x="6043613" y="5648325"/>
          <p14:tracePt t="156589" x="5995988" y="5648325"/>
          <p14:tracePt t="156597" x="5957888" y="5648325"/>
          <p14:tracePt t="156611" x="5876925" y="5648325"/>
          <p14:tracePt t="156645" x="5838825" y="5648325"/>
          <p14:tracePt t="156649" x="5829300" y="5648325"/>
          <p14:tracePt t="156687" x="5776913" y="5643563"/>
          <p14:tracePt t="156740" x="5472113" y="5624513"/>
          <p14:tracePt t="156748" x="5462588" y="5624513"/>
          <p14:tracePt t="156783" x="5443538" y="5624513"/>
          <p14:tracePt t="156816" x="5400675" y="5624513"/>
          <p14:tracePt t="156820" x="5391150" y="5624513"/>
          <p14:tracePt t="156827" x="5367338" y="5624513"/>
          <p14:tracePt t="156846" x="5319713" y="5624513"/>
          <p14:tracePt t="156850" x="5295900" y="5624513"/>
          <p14:tracePt t="156861" x="5276850" y="5624513"/>
          <p14:tracePt t="156865" x="5253038" y="5624513"/>
          <p14:tracePt t="156873" x="5238750" y="5624513"/>
          <p14:tracePt t="156889" x="5219700" y="5624513"/>
          <p14:tracePt t="156935" x="5195888" y="5619750"/>
          <p14:tracePt t="156948" x="5186363" y="5619750"/>
          <p14:tracePt t="156953" x="5181600" y="5619750"/>
          <p14:tracePt t="156958" x="5172075" y="5619750"/>
          <p14:tracePt t="156962" x="5162550" y="5619750"/>
          <p14:tracePt t="156972" x="5162550" y="5614988"/>
          <p14:tracePt t="156990" x="5157788" y="5614988"/>
          <p14:tracePt t="157113" x="5143500" y="5614988"/>
          <p14:tracePt t="157262" x="5153025" y="5614988"/>
          <p14:tracePt t="157281" x="5157788" y="5614988"/>
          <p14:tracePt t="157327" x="5181600" y="5614988"/>
          <p14:tracePt t="157332" x="5191125" y="5614988"/>
          <p14:tracePt t="157375" x="5329238" y="5614988"/>
          <p14:tracePt t="157382" x="5386388" y="5614988"/>
          <p14:tracePt t="157391" x="5453063" y="5614988"/>
          <p14:tracePt t="157406" x="5586413" y="5614988"/>
          <p14:tracePt t="157415" x="5662613" y="5614988"/>
          <p14:tracePt t="157423" x="5719763" y="5614988"/>
          <p14:tracePt t="157433" x="5786438" y="5614988"/>
          <p14:tracePt t="157440" x="5843588" y="5614988"/>
          <p14:tracePt t="157444" x="5900738" y="5614988"/>
          <p14:tracePt t="157453" x="5948363" y="5614988"/>
          <p14:tracePt t="157469" x="6062663" y="5614988"/>
          <p14:tracePt t="157473" x="6110288" y="5614988"/>
          <p14:tracePt t="157486" x="6186488" y="5614988"/>
          <p14:tracePt t="157493" x="6253163" y="5614988"/>
          <p14:tracePt t="157507" x="6396038" y="5614988"/>
          <p14:tracePt t="157517" x="6529388" y="5610225"/>
          <p14:tracePt t="157526" x="6567488" y="5600700"/>
          <p14:tracePt t="157564" x="6596063" y="5600700"/>
          <p14:tracePt t="157662" x="6634163" y="5614988"/>
          <p14:tracePt t="158177" x="6581775" y="5624513"/>
          <p14:tracePt t="158225" x="6396038" y="5643563"/>
          <p14:tracePt t="158243" x="6296025" y="5643563"/>
          <p14:tracePt t="158249" x="6281738" y="5643563"/>
          <p14:tracePt t="158255" x="6257925" y="5643563"/>
          <p14:tracePt t="158270" x="6248400" y="5643563"/>
          <p14:tracePt t="158293" x="6238875" y="5643563"/>
          <p14:tracePt t="158298" x="6224588" y="5643563"/>
          <p14:tracePt t="158329" x="6176963" y="5643563"/>
          <p14:tracePt t="158382" x="6029325" y="5634038"/>
          <p14:tracePt t="158422" x="5948363" y="5629275"/>
          <p14:tracePt t="158427" x="5938838" y="5629275"/>
          <p14:tracePt t="158434" x="5919788" y="5629275"/>
          <p14:tracePt t="158448" x="5900738" y="5629275"/>
          <p14:tracePt t="158453" x="5886450" y="5629275"/>
          <p14:tracePt t="158473" x="5834063" y="5629275"/>
          <p14:tracePt t="158477" x="5824538" y="5629275"/>
          <p14:tracePt t="158531" x="5753100" y="5629275"/>
          <p14:tracePt t="158580" x="5686425" y="5629275"/>
          <p14:tracePt t="158582" x="5672138" y="5634038"/>
          <p14:tracePt t="158589" x="5643563" y="5634038"/>
          <p14:tracePt t="158607" x="5624513" y="5634038"/>
          <p14:tracePt t="158625" x="5581650" y="5638800"/>
          <p14:tracePt t="158629" x="5572125" y="5638800"/>
          <p14:tracePt t="158639" x="5567363" y="5638800"/>
          <p14:tracePt t="158687" x="5567363" y="5643563"/>
          <p14:tracePt t="158714" x="5543550" y="5648325"/>
          <p14:tracePt t="158720" x="5534025" y="5653088"/>
          <p14:tracePt t="158737" x="5524500" y="5653088"/>
          <p14:tracePt t="158741" x="5519738" y="5657850"/>
          <p14:tracePt t="158746" x="5514975" y="5657850"/>
          <p14:tracePt t="158784" x="5491163" y="5662613"/>
          <p14:tracePt t="158855" x="5486400" y="5662613"/>
          <p14:tracePt t="161974" x="5486400" y="5653088"/>
          <p14:tracePt t="162061" x="5486400" y="5648325"/>
          <p14:tracePt t="162154" x="5481638" y="5638800"/>
          <p14:tracePt t="162190" x="5453063" y="5614988"/>
          <p14:tracePt t="162230" x="5429250" y="5600700"/>
          <p14:tracePt t="162296" x="5310188" y="5543550"/>
          <p14:tracePt t="162342" x="5291138" y="5543550"/>
          <p14:tracePt t="162424" x="5219700" y="5543550"/>
          <p14:tracePt t="162432" x="5214938" y="5543550"/>
          <p14:tracePt t="162576" x="5210175" y="5543550"/>
          <p14:tracePt t="162932" x="5210175" y="5553075"/>
          <p14:tracePt t="163088" x="5210175" y="5567363"/>
          <p14:tracePt t="163135" x="5200650" y="5591175"/>
          <p14:tracePt t="163141" x="5200650" y="5595938"/>
          <p14:tracePt t="163159" x="5200650" y="5605463"/>
          <p14:tracePt t="163199" x="5195888" y="5619750"/>
          <p14:tracePt t="163204" x="5195888" y="5624513"/>
          <p14:tracePt t="163222" x="5195888" y="5634038"/>
          <p14:tracePt t="163257" x="5195888" y="5643563"/>
          <p14:tracePt t="163292" x="5195888" y="5653088"/>
          <p14:tracePt t="163620" x="5200650" y="5653088"/>
          <p14:tracePt t="163650" x="5205413" y="5653088"/>
          <p14:tracePt t="163893" x="5214938" y="5638800"/>
          <p14:tracePt t="163938" x="5229225" y="5619750"/>
          <p14:tracePt t="163963" x="5229225" y="5614988"/>
          <p14:tracePt t="164185" x="5248275" y="5610225"/>
          <p14:tracePt t="164226" x="5329238" y="5600700"/>
          <p14:tracePt t="164233" x="5338763" y="5600700"/>
          <p14:tracePt t="164242" x="5348288" y="5595938"/>
          <p14:tracePt t="164252" x="5357813" y="5591175"/>
          <p14:tracePt t="164277" x="5367338" y="5586413"/>
          <p14:tracePt t="164671" x="5362575" y="5586413"/>
          <p14:tracePt t="164706" x="5357813" y="5586413"/>
          <p14:tracePt t="164917" x="5353050" y="5567363"/>
          <p14:tracePt t="164923" x="5348288" y="5557838"/>
          <p14:tracePt t="164965" x="5338763" y="5538788"/>
          <p14:tracePt t="165014" x="5338763" y="5529263"/>
          <p14:tracePt t="165057" x="5338763" y="5519738"/>
          <p14:tracePt t="165355" x="5338763" y="5505450"/>
          <p14:tracePt t="165544" x="5334000" y="5534025"/>
          <p14:tracePt t="165597" x="5334000" y="5629275"/>
          <p14:tracePt t="165643" x="5391150" y="5719763"/>
          <p14:tracePt t="165649" x="5395913" y="5724525"/>
          <p14:tracePt t="165657" x="5405438" y="5729288"/>
          <p14:tracePt t="165664" x="5410200" y="5729288"/>
          <p14:tracePt t="165708" x="5472113" y="5729288"/>
          <p14:tracePt t="165750" x="5595938" y="5700713"/>
          <p14:tracePt t="165766" x="5662613" y="5681663"/>
          <p14:tracePt t="165772" x="5681663" y="5676900"/>
          <p14:tracePt t="165787" x="5724525" y="5657850"/>
          <p14:tracePt t="165790" x="5734050" y="5648325"/>
          <p14:tracePt t="165849" x="5805488" y="5610225"/>
          <p14:tracePt t="165853" x="5810250" y="5605463"/>
          <p14:tracePt t="165860" x="5815013" y="5605463"/>
          <p14:tracePt t="165867" x="5819775" y="5600700"/>
          <p14:tracePt t="165890" x="5829300" y="5595938"/>
          <p14:tracePt t="165905" x="5834063" y="5595938"/>
          <p14:tracePt t="165995" x="5862638" y="5591175"/>
          <p14:tracePt t="166000" x="5876925" y="5591175"/>
          <p14:tracePt t="166013" x="5891213" y="5591175"/>
          <p14:tracePt t="166018" x="5905500" y="5591175"/>
          <p14:tracePt t="166024" x="5929313" y="5591175"/>
          <p14:tracePt t="166032" x="5938838" y="5591175"/>
          <p14:tracePt t="166049" x="5943600" y="5591175"/>
          <p14:tracePt t="166279" x="5915025" y="5600700"/>
          <p14:tracePt t="166315" x="5886450" y="5605463"/>
          <p14:tracePt t="166364" x="5757863" y="5614988"/>
          <p14:tracePt t="166407" x="5672138" y="5619750"/>
          <p14:tracePt t="166412" x="5648325" y="5619750"/>
          <p14:tracePt t="166420" x="5643563" y="5619750"/>
          <p14:tracePt t="166468" x="5600700" y="5619750"/>
          <p14:tracePt t="166502" x="5562600" y="5610225"/>
          <p14:tracePt t="166515" x="5557838" y="5610225"/>
          <p14:tracePt t="166572" x="5514975" y="5605463"/>
          <p14:tracePt t="166606" x="5481638" y="5605463"/>
          <p14:tracePt t="166609" x="5476875" y="5605463"/>
          <p14:tracePt t="166623" x="5472113" y="5605463"/>
          <p14:tracePt t="166812" x="5476875" y="5600700"/>
          <p14:tracePt t="167031" x="5476875" y="5581650"/>
          <p14:tracePt t="167081" x="5476875" y="5576888"/>
          <p14:tracePt t="167298" x="5534025" y="5572125"/>
          <p14:tracePt t="167344" x="5548313" y="5572125"/>
          <p14:tracePt t="167561" x="5553075" y="5572125"/>
          <p14:tracePt t="167798" x="5562600" y="5576888"/>
          <p14:tracePt t="167850" x="5591175" y="5586413"/>
          <p14:tracePt t="167852" x="5595938" y="5586413"/>
          <p14:tracePt t="167860" x="5600700" y="5591175"/>
          <p14:tracePt t="167876" x="5619750" y="5591175"/>
          <p14:tracePt t="167888" x="5629275" y="5591175"/>
          <p14:tracePt t="167894" x="5638800" y="5591175"/>
          <p14:tracePt t="167936" x="5653088" y="5591175"/>
          <p14:tracePt t="167997" x="5667375" y="5591175"/>
          <p14:tracePt t="168031" x="5676900" y="5591175"/>
          <p14:tracePt t="168156" x="5681663" y="5576888"/>
          <p14:tracePt t="168200" x="5681663" y="5562600"/>
          <p14:tracePt t="168236" x="5681663" y="5553075"/>
          <p14:tracePt t="168250" x="5681663" y="5543550"/>
          <p14:tracePt t="168342" x="5681663" y="5534025"/>
          <p14:tracePt t="168348" x="5676900" y="5524500"/>
          <p14:tracePt t="168403" x="5672138" y="5514975"/>
          <p14:tracePt t="168447" x="5667375" y="5505450"/>
          <p14:tracePt t="168531" x="5662613" y="5505450"/>
          <p14:tracePt t="168667" x="5657850" y="5505450"/>
          <p14:tracePt t="168703" x="5643563" y="5505450"/>
          <p14:tracePt t="168709" x="5634038" y="5519738"/>
          <p14:tracePt t="168748" x="5614988" y="5548313"/>
          <p14:tracePt t="168798" x="5605463" y="5562600"/>
          <p14:tracePt t="168842" x="5600700" y="5581650"/>
          <p14:tracePt t="168881" x="5595938" y="5586413"/>
          <p14:tracePt t="169090" x="5595938" y="5591175"/>
          <p14:tracePt t="169241" x="5600700" y="5591175"/>
          <p14:tracePt t="169342" x="5614988" y="5591175"/>
          <p14:tracePt t="169347" x="5624513" y="5591175"/>
          <p14:tracePt t="169363" x="5634038" y="5586413"/>
          <p14:tracePt t="169408" x="5643563" y="5576888"/>
          <p14:tracePt t="169413" x="5653088" y="5572125"/>
          <p14:tracePt t="169466" x="5667375" y="5557838"/>
          <p14:tracePt t="169533" x="5672138" y="5543550"/>
          <p14:tracePt t="169591" x="5672138" y="5538788"/>
          <p14:tracePt t="170065" x="5672138" y="5534025"/>
          <p14:tracePt t="170114" x="5667375" y="5514975"/>
          <p14:tracePt t="170151" x="5614988" y="5472113"/>
          <p14:tracePt t="170194" x="5557838" y="5376863"/>
          <p14:tracePt t="170240" x="5529263" y="5329238"/>
          <p14:tracePt t="170246" x="5514975" y="5319713"/>
          <p14:tracePt t="170343" x="5510213" y="5319713"/>
          <p14:tracePt t="170454" x="5486400" y="5348288"/>
          <p14:tracePt t="170457" x="5481638" y="5353050"/>
          <p14:tracePt t="170520" x="5462588" y="5405438"/>
          <p14:tracePt t="170522" x="5462588" y="5410200"/>
          <p14:tracePt t="170564" x="5472113" y="5438775"/>
          <p14:tracePt t="170569" x="5476875" y="5443538"/>
          <p14:tracePt t="170576" x="5481638" y="5443538"/>
          <p14:tracePt t="170592" x="5486400" y="5448300"/>
          <p14:tracePt t="170625" x="5505450" y="5448300"/>
          <p14:tracePt t="170628" x="5514975" y="5448300"/>
          <p14:tracePt t="170688" x="5581650" y="5453063"/>
          <p14:tracePt t="170714" x="5605463" y="5457825"/>
          <p14:tracePt t="170718" x="5610225" y="5457825"/>
          <p14:tracePt t="170734" x="5629275" y="5457825"/>
          <p14:tracePt t="170755" x="5648325" y="5457825"/>
          <p14:tracePt t="170764" x="5657850" y="5457825"/>
          <p14:tracePt t="170777" x="5662613" y="5462588"/>
          <p14:tracePt t="170780" x="5667375" y="5462588"/>
          <p14:tracePt t="170796" x="5676900" y="5462588"/>
          <p14:tracePt t="170827" x="5676900" y="5467350"/>
          <p14:tracePt t="170908" x="5691188" y="5467350"/>
          <p14:tracePt t="170951" x="5695950" y="5467350"/>
          <p14:tracePt t="170998" x="5757863" y="5453063"/>
          <p14:tracePt t="171003" x="5757863" y="5448300"/>
          <p14:tracePt t="171017" x="5772150" y="5438775"/>
          <p14:tracePt t="171064" x="5776913" y="5434013"/>
          <p14:tracePt t="171222" x="5776913" y="5467350"/>
          <p14:tracePt t="171235" x="5776913" y="5486400"/>
          <p14:tracePt t="171248" x="5781675" y="5495925"/>
          <p14:tracePt t="171252" x="5786438" y="5510213"/>
          <p14:tracePt t="171277" x="5810250" y="5524500"/>
          <p14:tracePt t="171282" x="5815013" y="5529263"/>
          <p14:tracePt t="171513" x="5815013" y="5534025"/>
          <p14:tracePt t="171656" x="5819775" y="5534025"/>
          <p14:tracePt t="172083" x="5810250" y="5524500"/>
          <p14:tracePt t="172137" x="5772150" y="5457825"/>
          <p14:tracePt t="172170" x="5753100" y="5434013"/>
          <p14:tracePt t="172246" x="5738813" y="5443538"/>
          <p14:tracePt t="172282" x="5734050" y="5462588"/>
          <p14:tracePt t="172286" x="5734050" y="5467350"/>
          <p14:tracePt t="172333" x="5734050" y="5495925"/>
          <p14:tracePt t="172340" x="5734050" y="5500688"/>
          <p14:tracePt t="172433" x="5762625" y="5491163"/>
          <p14:tracePt t="172472" x="5895975" y="5476875"/>
          <p14:tracePt t="172480" x="5915025" y="5472113"/>
          <p14:tracePt t="172488" x="5929313" y="5472113"/>
          <p14:tracePt t="172500" x="5938838" y="5462588"/>
          <p14:tracePt t="172569" x="5943600" y="5462588"/>
          <p14:tracePt t="172877" x="5934075" y="5462588"/>
          <p14:tracePt t="172893" x="5924550" y="5462588"/>
          <p14:tracePt t="172940" x="5795963" y="5457825"/>
          <p14:tracePt t="172949" x="5762625" y="5453063"/>
          <p14:tracePt t="172955" x="5743575" y="5443538"/>
          <p14:tracePt t="172962" x="5719763" y="5438775"/>
          <p14:tracePt t="172982" x="5686425" y="5424488"/>
          <p14:tracePt t="172985" x="5676900" y="5419725"/>
          <p14:tracePt t="172997" x="5662613" y="5414963"/>
          <p14:tracePt t="173002" x="5653088" y="5410200"/>
          <p14:tracePt t="173009" x="5638800" y="5405438"/>
          <p14:tracePt t="173023" x="5605463" y="5391150"/>
          <p14:tracePt t="173027" x="5586413" y="5386388"/>
          <p14:tracePt t="173038" x="5557838" y="5381625"/>
          <p14:tracePt t="173047" x="5538788" y="5381625"/>
          <p14:tracePt t="173052" x="5505450" y="5376863"/>
          <p14:tracePt t="173065" x="5462588" y="5367338"/>
          <p14:tracePt t="173106" x="5395913" y="5343525"/>
          <p14:tracePt t="173109" x="5386388" y="5338763"/>
          <p14:tracePt t="173126" x="5357813" y="5329238"/>
          <p14:tracePt t="173132" x="5348288" y="5324475"/>
          <p14:tracePt t="173143" x="5334000" y="5319713"/>
          <p14:tracePt t="173159" x="5300663" y="5310188"/>
          <p14:tracePt t="173163" x="5286375" y="5305425"/>
          <p14:tracePt t="173172" x="5272088" y="5305425"/>
          <p14:tracePt t="173187" x="5257800" y="5300663"/>
          <p14:tracePt t="173223" x="5243513" y="5300663"/>
          <p14:tracePt t="173275" x="5219700" y="5310188"/>
          <p14:tracePt t="173296" x="5195888" y="5329238"/>
          <p14:tracePt t="173301" x="5195888" y="5334000"/>
          <p14:tracePt t="173308" x="5186363" y="5348288"/>
          <p14:tracePt t="173314" x="5181600" y="5357813"/>
          <p14:tracePt t="173345" x="5143500" y="5414963"/>
          <p14:tracePt t="173373" x="5133975" y="5457825"/>
          <p14:tracePt t="173401" x="5119688" y="5500688"/>
          <p14:tracePt t="173406" x="5119688" y="5510213"/>
          <p14:tracePt t="173421" x="5119688" y="5519738"/>
          <p14:tracePt t="173426" x="5119688" y="5529263"/>
          <p14:tracePt t="173442" x="5119688" y="5548313"/>
          <p14:tracePt t="173452" x="5119688" y="5553075"/>
          <p14:tracePt t="173460" x="5124450" y="5557838"/>
          <p14:tracePt t="173464" x="5138738" y="5576888"/>
          <p14:tracePt t="173471" x="5138738" y="5581650"/>
          <p14:tracePt t="173487" x="5167313" y="5600700"/>
          <p14:tracePt t="173500" x="5176838" y="5610225"/>
          <p14:tracePt t="173510" x="5200650" y="5624513"/>
          <p14:tracePt t="173519" x="5214938" y="5629275"/>
          <p14:tracePt t="173530" x="5248275" y="5629275"/>
          <p14:tracePt t="173560" x="5291138" y="5629275"/>
          <p14:tracePt t="173565" x="5314950" y="5629275"/>
          <p14:tracePt t="173570" x="5329238" y="5624513"/>
          <p14:tracePt t="173581" x="5343525" y="5614988"/>
          <p14:tracePt t="173639" x="5386388" y="5557838"/>
          <p14:tracePt t="173677" x="5405438" y="5524500"/>
          <p14:tracePt t="173763" x="5405438" y="5505450"/>
          <p14:tracePt t="173864" x="5395913" y="5495925"/>
          <p14:tracePt t="173870" x="5395913" y="5491163"/>
          <p14:tracePt t="173879" x="5395913" y="5486400"/>
          <p14:tracePt t="173884" x="5391150" y="5476875"/>
          <p14:tracePt t="173898" x="5386388" y="5462588"/>
          <p14:tracePt t="173942" x="5376863" y="5438775"/>
          <p14:tracePt t="173953" x="5372100" y="5429250"/>
          <p14:tracePt t="173961" x="5367338" y="5429250"/>
          <p14:tracePt t="173983" x="5362575" y="5414963"/>
          <p14:tracePt t="173999" x="5357813" y="5405438"/>
          <p14:tracePt t="174004" x="5353050" y="5400675"/>
          <p14:tracePt t="174175" x="5372100" y="5391150"/>
          <p14:tracePt t="174281" x="5353050" y="5419725"/>
          <p14:tracePt t="174314" x="5353050" y="5429250"/>
          <p14:tracePt t="174359" x="5357813" y="5448300"/>
          <p14:tracePt t="174388" x="5400675" y="5557838"/>
          <p14:tracePt t="174403" x="5429250" y="5586413"/>
          <p14:tracePt t="174410" x="5434013" y="5595938"/>
          <p14:tracePt t="174414" x="5448300" y="5610225"/>
          <p14:tracePt t="174424" x="5457825" y="5614988"/>
          <p14:tracePt t="174433" x="5467350" y="5619750"/>
          <p14:tracePt t="174442" x="5476875" y="5624513"/>
          <p14:tracePt t="174445" x="5491163" y="5624513"/>
          <p14:tracePt t="174458" x="5514975" y="5624513"/>
          <p14:tracePt t="174496" x="5610225" y="5610225"/>
          <p14:tracePt t="174532" x="5786438" y="5557838"/>
          <p14:tracePt t="174536" x="5829300" y="5548313"/>
          <p14:tracePt t="174542" x="5853113" y="5538788"/>
          <p14:tracePt t="174558" x="5891213" y="5519738"/>
          <p14:tracePt t="174568" x="5900738" y="5514975"/>
          <p14:tracePt t="174592" x="5910263" y="5510213"/>
          <p14:tracePt t="174699" x="5915025" y="5510213"/>
          <p14:tracePt t="174737" x="5948363" y="5505450"/>
          <p14:tracePt t="174748" x="5948363" y="5500688"/>
          <p14:tracePt t="174781" x="5962650" y="5491163"/>
          <p14:tracePt t="174947" x="5957888" y="5514975"/>
          <p14:tracePt t="175166" x="5943600" y="5524500"/>
          <p14:tracePt t="175200" x="5943600" y="5534025"/>
          <p14:tracePt t="175437" x="5943600" y="5538788"/>
          <p14:tracePt t="175467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ACFF3-F6ED-48B4-89CB-828088041352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3F4C5-743A-427B-B517-F866D50DEC23}" type="slidenum">
              <a:rPr lang="en-US" altLang="zh-CN"/>
              <a:pPr/>
              <a:t>7</a:t>
            </a:fld>
            <a:endParaRPr lang="en-US" altLang="zh-CN"/>
          </a:p>
        </p:txBody>
      </p:sp>
      <p:sp>
        <p:nvSpPr>
          <p:cNvPr id="134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3 </a:t>
            </a:r>
            <a:r>
              <a:rPr lang="zh-CN" altLang="en-US"/>
              <a:t>排序算法</a:t>
            </a:r>
          </a:p>
        </p:txBody>
      </p:sp>
      <p:sp>
        <p:nvSpPr>
          <p:cNvPr id="134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同无序数组相比，有序数组数据查找时间大大缩短。Ｏ</a:t>
            </a:r>
            <a:r>
              <a:rPr lang="en-US" altLang="zh-CN" dirty="0"/>
              <a:t>(n)</a:t>
            </a:r>
            <a:r>
              <a:rPr lang="en-US" altLang="zh-CN" dirty="0">
                <a:sym typeface="Wingdings" panose="05000000000000000000" pitchFamily="2" charset="2"/>
              </a:rPr>
              <a:t></a:t>
            </a:r>
            <a:r>
              <a:rPr lang="zh-CN" altLang="en-US" dirty="0"/>
              <a:t>Ｏ</a:t>
            </a:r>
            <a:r>
              <a:rPr lang="en-US" altLang="zh-CN" dirty="0"/>
              <a:t>(log(n))</a:t>
            </a:r>
          </a:p>
          <a:p>
            <a:r>
              <a:rPr lang="zh-CN" altLang="en-US" dirty="0"/>
              <a:t>这说明通过对数组排序来建立</a:t>
            </a:r>
            <a:r>
              <a:rPr lang="zh-CN" altLang="en-US" dirty="0" smtClean="0"/>
              <a:t>不变性的</a:t>
            </a:r>
            <a:r>
              <a:rPr lang="zh-CN" altLang="en-US" dirty="0"/>
              <a:t>重要性。</a:t>
            </a:r>
          </a:p>
          <a:p>
            <a:r>
              <a:rPr lang="zh-CN" altLang="en-US" dirty="0"/>
              <a:t>排序算法很多：桶排序、冒泡排序、插入排序、选择排序、堆排序等等。</a:t>
            </a:r>
          </a:p>
          <a:p>
            <a:r>
              <a:rPr lang="zh-CN" altLang="en-US" dirty="0"/>
              <a:t>本讲讨论选择排序，下一讲讨论快速排序。</a:t>
            </a:r>
          </a:p>
        </p:txBody>
      </p:sp>
      <p:pic>
        <p:nvPicPr>
          <p:cNvPr id="10" name="音频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683"/>
    </mc:Choice>
    <mc:Fallback>
      <p:transition spd="slow" advTm="906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542" x="4057650" y="3505200"/>
          <p14:tracePt t="7787" x="3171825" y="3100388"/>
          <p14:tracePt t="7813" x="2947988" y="3028950"/>
          <p14:tracePt t="7821" x="2805113" y="2976563"/>
          <p14:tracePt t="7827" x="2728913" y="2952750"/>
          <p14:tracePt t="7833" x="2667000" y="2928938"/>
          <p14:tracePt t="7846" x="2619375" y="2914650"/>
          <p14:tracePt t="7853" x="2557463" y="2890838"/>
          <p14:tracePt t="7860" x="2514600" y="2862263"/>
          <p14:tracePt t="7868" x="2481263" y="2852738"/>
          <p14:tracePt t="7875" x="2447925" y="2828925"/>
          <p14:tracePt t="7887" x="2414588" y="2809875"/>
          <p14:tracePt t="7896" x="2347913" y="2762250"/>
          <p14:tracePt t="7906" x="2295525" y="2733675"/>
          <p14:tracePt t="7910" x="2252663" y="2714625"/>
          <p14:tracePt t="7917" x="2205038" y="2681288"/>
          <p14:tracePt t="7927" x="2152650" y="2652713"/>
          <p14:tracePt t="7953" x="2005013" y="2590800"/>
          <p14:tracePt t="7959" x="1976438" y="2576513"/>
          <p14:tracePt t="7965" x="1943100" y="2562225"/>
          <p14:tracePt t="7980" x="1895475" y="2543175"/>
          <p14:tracePt t="7986" x="1871663" y="2533650"/>
          <p14:tracePt t="8020" x="1790700" y="2486025"/>
          <p14:tracePt t="8033" x="1776413" y="2471738"/>
          <p14:tracePt t="8038" x="1757363" y="2466975"/>
          <p14:tracePt t="8044" x="1733550" y="2452688"/>
          <p14:tracePt t="8068" x="1666875" y="2424113"/>
          <p14:tracePt t="8078" x="1643063" y="2419350"/>
          <p14:tracePt t="8098" x="1604963" y="2405063"/>
          <p14:tracePt t="8103" x="1590675" y="2400300"/>
          <p14:tracePt t="8130" x="1571625" y="2395538"/>
          <p14:tracePt t="8148" x="1566863" y="2395538"/>
          <p14:tracePt t="8243" x="1543050" y="2371725"/>
          <p14:tracePt t="8250" x="1528763" y="2357438"/>
          <p14:tracePt t="8254" x="1509713" y="2338388"/>
          <p14:tracePt t="8304" x="1404938" y="2228850"/>
          <p14:tracePt t="8345" x="1352550" y="2162175"/>
          <p14:tracePt t="8360" x="1338263" y="2143125"/>
          <p14:tracePt t="8478" x="1338263" y="2138363"/>
          <p14:tracePt t="8524" x="1338263" y="2133600"/>
          <p14:tracePt t="8541" x="1343025" y="2128838"/>
          <p14:tracePt t="8584" x="1357313" y="2119313"/>
          <p14:tracePt t="8611" x="1447800" y="2109788"/>
          <p14:tracePt t="8617" x="1481138" y="2105025"/>
          <p14:tracePt t="8620" x="1509713" y="2105025"/>
          <p14:tracePt t="8631" x="1528763" y="2105025"/>
          <p14:tracePt t="8649" x="1571625" y="2090738"/>
          <p14:tracePt t="8672" x="1619250" y="2085975"/>
          <p14:tracePt t="8693" x="1676400" y="2081213"/>
          <p14:tracePt t="8728" x="1819275" y="2076450"/>
          <p14:tracePt t="8753" x="1933575" y="2071688"/>
          <p14:tracePt t="8758" x="1976438" y="2071688"/>
          <p14:tracePt t="8777" x="2043113" y="2071688"/>
          <p14:tracePt t="8784" x="2062163" y="2071688"/>
          <p14:tracePt t="8798" x="2124075" y="2071688"/>
          <p14:tracePt t="8806" x="2143125" y="2071688"/>
          <p14:tracePt t="8814" x="2171700" y="2071688"/>
          <p14:tracePt t="8820" x="2209800" y="2071688"/>
          <p14:tracePt t="8825" x="2247900" y="2071688"/>
          <p14:tracePt t="8840" x="2328863" y="2071688"/>
          <p14:tracePt t="8851" x="2376488" y="2071688"/>
          <p14:tracePt t="8855" x="2424113" y="2071688"/>
          <p14:tracePt t="8863" x="2481263" y="2071688"/>
          <p14:tracePt t="8871" x="2519363" y="2071688"/>
          <p14:tracePt t="8886" x="2605088" y="2071688"/>
          <p14:tracePt t="8911" x="2743200" y="2071688"/>
          <p14:tracePt t="8916" x="2790825" y="2071688"/>
          <p14:tracePt t="8945" x="2943225" y="2071688"/>
          <p14:tracePt t="8951" x="3057525" y="2071688"/>
          <p14:tracePt t="8987" x="3295650" y="2071688"/>
          <p14:tracePt t="8992" x="3333750" y="2071688"/>
          <p14:tracePt t="8998" x="3371850" y="2071688"/>
          <p14:tracePt t="9008" x="3419475" y="2071688"/>
          <p14:tracePt t="9011" x="3452813" y="2071688"/>
          <p14:tracePt t="9019" x="3481388" y="2071688"/>
          <p14:tracePt t="9035" x="3548063" y="2071688"/>
          <p14:tracePt t="9067" x="3614738" y="2071688"/>
          <p14:tracePt t="9086" x="3629025" y="2071688"/>
          <p14:tracePt t="9885" x="3629025" y="2076450"/>
          <p14:tracePt t="10003" x="3633788" y="2081213"/>
          <p14:tracePt t="10024" x="3638550" y="2085975"/>
          <p14:tracePt t="10134" x="3662363" y="2095500"/>
          <p14:tracePt t="10141" x="3676650" y="2105025"/>
          <p14:tracePt t="10177" x="3709988" y="2109788"/>
          <p14:tracePt t="10196" x="3724275" y="2119313"/>
          <p14:tracePt t="10215" x="3738563" y="2124075"/>
          <p14:tracePt t="10243" x="3762375" y="2128838"/>
          <p14:tracePt t="10267" x="3852863" y="2157413"/>
          <p14:tracePt t="10273" x="3867150" y="2157413"/>
          <p14:tracePt t="10282" x="3886200" y="2157413"/>
          <p14:tracePt t="10302" x="3905250" y="2162175"/>
          <p14:tracePt t="10320" x="3914775" y="2162175"/>
          <p14:tracePt t="10381" x="3933825" y="2162175"/>
          <p14:tracePt t="10401" x="3971925" y="2166938"/>
          <p14:tracePt t="10429" x="4029075" y="2171700"/>
          <p14:tracePt t="10453" x="4110038" y="2176463"/>
          <p14:tracePt t="10459" x="4133850" y="2176463"/>
          <p14:tracePt t="10468" x="4148138" y="2176463"/>
          <p14:tracePt t="10477" x="4167188" y="2181225"/>
          <p14:tracePt t="10483" x="4191000" y="2181225"/>
          <p14:tracePt t="10514" x="4262438" y="2185988"/>
          <p14:tracePt t="10521" x="4300538" y="2185988"/>
          <p14:tracePt t="10526" x="4329113" y="2185988"/>
          <p14:tracePt t="10533" x="4362450" y="2195513"/>
          <p14:tracePt t="10544" x="4410075" y="2195513"/>
          <p14:tracePt t="10557" x="4467225" y="2195513"/>
          <p14:tracePt t="10564" x="4500563" y="2200275"/>
          <p14:tracePt t="10576" x="4538663" y="2200275"/>
          <p14:tracePt t="10582" x="4567238" y="2200275"/>
          <p14:tracePt t="10601" x="4624388" y="2205038"/>
          <p14:tracePt t="10644" x="4824413" y="2224088"/>
          <p14:tracePt t="10649" x="4852988" y="2224088"/>
          <p14:tracePt t="10655" x="4891088" y="2228850"/>
          <p14:tracePt t="10667" x="4914900" y="2228850"/>
          <p14:tracePt t="10674" x="4957763" y="2228850"/>
          <p14:tracePt t="10682" x="4976813" y="2228850"/>
          <p14:tracePt t="10704" x="5033963" y="2228850"/>
          <p14:tracePt t="10711" x="5043488" y="2228850"/>
          <p14:tracePt t="10718" x="5053013" y="2228850"/>
          <p14:tracePt t="10724" x="5062538" y="2228850"/>
          <p14:tracePt t="10735" x="5081588" y="2228850"/>
          <p14:tracePt t="10746" x="5086350" y="2228850"/>
          <p14:tracePt t="10753" x="5100638" y="2228850"/>
          <p14:tracePt t="10761" x="5105400" y="2228850"/>
          <p14:tracePt t="10769" x="5110163" y="2228850"/>
          <p14:tracePt t="10790" x="5133975" y="2228850"/>
          <p14:tracePt t="10797" x="5143500" y="2228850"/>
          <p14:tracePt t="10808" x="5148263" y="2228850"/>
          <p14:tracePt t="10812" x="5153025" y="2228850"/>
          <p14:tracePt t="10822" x="5157788" y="2228850"/>
          <p14:tracePt t="10849" x="5176838" y="2228850"/>
          <p14:tracePt t="10863" x="5195888" y="2228850"/>
          <p14:tracePt t="10876" x="5205413" y="2228850"/>
          <p14:tracePt t="10882" x="5219700" y="2228850"/>
          <p14:tracePt t="10886" x="5233988" y="2228850"/>
          <p14:tracePt t="10900" x="5248275" y="2228850"/>
          <p14:tracePt t="10910" x="5262563" y="2228850"/>
          <p14:tracePt t="10932" x="5291138" y="2228850"/>
          <p14:tracePt t="10975" x="5343525" y="2228850"/>
          <p14:tracePt t="11004" x="5448300" y="2228850"/>
          <p14:tracePt t="11012" x="5467350" y="2228850"/>
          <p14:tracePt t="11017" x="5481638" y="2228850"/>
          <p14:tracePt t="11035" x="5524500" y="2228850"/>
          <p14:tracePt t="11045" x="5538788" y="2228850"/>
          <p14:tracePt t="11066" x="5557838" y="2224088"/>
          <p14:tracePt t="11074" x="5567363" y="2224088"/>
          <p14:tracePt t="11085" x="5576888" y="2219325"/>
          <p14:tracePt t="11096" x="5591175" y="2219325"/>
          <p14:tracePt t="11100" x="5605463" y="2219325"/>
          <p14:tracePt t="11115" x="5634038" y="2214563"/>
          <p14:tracePt t="11139" x="5686425" y="2209800"/>
          <p14:tracePt t="11142" x="5705475" y="2205038"/>
          <p14:tracePt t="11167" x="5738813" y="2200275"/>
          <p14:tracePt t="11182" x="5757863" y="2195513"/>
          <p14:tracePt t="11187" x="5762625" y="2195513"/>
          <p14:tracePt t="11219" x="5786438" y="2190750"/>
          <p14:tracePt t="11259" x="5838825" y="2185988"/>
          <p14:tracePt t="11260" x="5848350" y="2185988"/>
          <p14:tracePt t="11269" x="5862638" y="2181225"/>
          <p14:tracePt t="11291" x="5895975" y="2181225"/>
          <p14:tracePt t="11318" x="5929313" y="2176463"/>
          <p14:tracePt t="11325" x="5938838" y="2176463"/>
          <p14:tracePt t="11352" x="5972175" y="2176463"/>
          <p14:tracePt t="11364" x="5976938" y="2176463"/>
          <p14:tracePt t="11369" x="5981700" y="2176463"/>
          <p14:tracePt t="11398" x="5986463" y="2176463"/>
          <p14:tracePt t="11425" x="6010275" y="2176463"/>
          <p14:tracePt t="11429" x="6019800" y="2176463"/>
          <p14:tracePt t="11452" x="6076950" y="2176463"/>
          <p14:tracePt t="11458" x="6096000" y="2176463"/>
          <p14:tracePt t="11464" x="6115050" y="2176463"/>
          <p14:tracePt t="11471" x="6124575" y="2176463"/>
          <p14:tracePt t="11481" x="6143625" y="2176463"/>
          <p14:tracePt t="11489" x="6153150" y="2176463"/>
          <p14:tracePt t="11495" x="6157913" y="2176463"/>
          <p14:tracePt t="11513" x="6176963" y="2176463"/>
          <p14:tracePt t="11556" x="6191250" y="2176463"/>
          <p14:tracePt t="11595" x="6243638" y="2176463"/>
          <p14:tracePt t="11627" x="6296025" y="2176463"/>
          <p14:tracePt t="11633" x="6305550" y="2176463"/>
          <p14:tracePt t="11638" x="6310313" y="2176463"/>
          <p14:tracePt t="11696" x="6334125" y="2176463"/>
          <p14:tracePt t="11747" x="6386513" y="2176463"/>
          <p14:tracePt t="11773" x="6391275" y="2176463"/>
          <p14:tracePt t="12960" x="6391275" y="2181225"/>
          <p14:tracePt t="13252" x="6386513" y="2181225"/>
          <p14:tracePt t="13291" x="6376988" y="2181225"/>
          <p14:tracePt t="13335" x="6372225" y="2181225"/>
          <p14:tracePt t="13380" x="6357938" y="2181225"/>
          <p14:tracePt t="13400" x="6334125" y="2181225"/>
          <p14:tracePt t="13409" x="6329363" y="2181225"/>
          <p14:tracePt t="13429" x="6324600" y="2181225"/>
          <p14:tracePt t="13487" x="6224588" y="2181225"/>
          <p14:tracePt t="13492" x="6167438" y="2176463"/>
          <p14:tracePt t="13508" x="6076950" y="2171700"/>
          <p14:tracePt t="13532" x="5934075" y="2162175"/>
          <p14:tracePt t="13537" x="5886450" y="2157413"/>
          <p14:tracePt t="13541" x="5843588" y="2147888"/>
          <p14:tracePt t="13560" x="5748338" y="2143125"/>
          <p14:tracePt t="13590" x="5476875" y="2128838"/>
          <p14:tracePt t="13595" x="5410200" y="2128838"/>
          <p14:tracePt t="13603" x="5329238" y="2128838"/>
          <p14:tracePt t="13619" x="5148263" y="2128838"/>
          <p14:tracePt t="13643" x="4881563" y="2128838"/>
          <p14:tracePt t="13648" x="4776788" y="2128838"/>
          <p14:tracePt t="13658" x="4695825" y="2128838"/>
          <p14:tracePt t="13663" x="4600575" y="2128838"/>
          <p14:tracePt t="13682" x="4381500" y="2128838"/>
          <p14:tracePt t="13698" x="4238625" y="2128838"/>
          <p14:tracePt t="13708" x="4181475" y="2128838"/>
          <p14:tracePt t="13727" x="4038600" y="2128838"/>
          <p14:tracePt t="13732" x="3986213" y="2138363"/>
          <p14:tracePt t="13743" x="3852863" y="2157413"/>
          <p14:tracePt t="13753" x="3805238" y="2166938"/>
          <p14:tracePt t="13760" x="3752850" y="2171700"/>
          <p14:tracePt t="13804" x="3405188" y="2209800"/>
          <p14:tracePt t="13816" x="3376613" y="2209800"/>
          <p14:tracePt t="13822" x="3319463" y="2219325"/>
          <p14:tracePt t="13833" x="3257550" y="2219325"/>
          <p14:tracePt t="13841" x="3228975" y="2219325"/>
          <p14:tracePt t="13848" x="3219450" y="2219325"/>
          <p14:tracePt t="13860" x="3205163" y="2219325"/>
          <p14:tracePt t="13868" x="3195638" y="2219325"/>
          <p14:tracePt t="13885" x="3176588" y="2219325"/>
          <p14:tracePt t="13895" x="3171825" y="2219325"/>
          <p14:tracePt t="13901" x="3167063" y="2219325"/>
          <p14:tracePt t="13908" x="3152775" y="2219325"/>
          <p14:tracePt t="13915" x="3138488" y="2219325"/>
          <p14:tracePt t="13932" x="3100388" y="2228850"/>
          <p14:tracePt t="13962" x="3033713" y="2233613"/>
          <p14:tracePt t="13969" x="3019425" y="2233613"/>
          <p14:tracePt t="14020" x="3000375" y="2238375"/>
          <p14:tracePt t="14029" x="2990850" y="2238375"/>
          <p14:tracePt t="14038" x="2976563" y="2238375"/>
          <p14:tracePt t="14046" x="2952750" y="2243138"/>
          <p14:tracePt t="14086" x="2914650" y="2243138"/>
          <p14:tracePt t="14118" x="2867025" y="2252663"/>
          <p14:tracePt t="14142" x="2828925" y="2262188"/>
          <p14:tracePt t="14164" x="2767013" y="2276475"/>
          <p14:tracePt t="14189" x="2719388" y="2281238"/>
          <p14:tracePt t="14209" x="2686050" y="2286000"/>
          <p14:tracePt t="14218" x="2681288" y="2286000"/>
          <p14:tracePt t="14228" x="2676525" y="2286000"/>
          <p14:tracePt t="14231" x="2667000" y="2286000"/>
          <p14:tracePt t="14275" x="2633663" y="2286000"/>
          <p14:tracePt t="14281" x="2619375" y="2286000"/>
          <p14:tracePt t="14286" x="2605088" y="2286000"/>
          <p14:tracePt t="14292" x="2590800" y="2286000"/>
          <p14:tracePt t="14302" x="2566988" y="2286000"/>
          <p14:tracePt t="14307" x="2557463" y="2286000"/>
          <p14:tracePt t="14322" x="2528888" y="2286000"/>
          <p14:tracePt t="14348" x="2476500" y="2286000"/>
          <p14:tracePt t="14352" x="2452688" y="2286000"/>
          <p14:tracePt t="14364" x="2438400" y="2281238"/>
          <p14:tracePt t="14368" x="2424113" y="2281238"/>
          <p14:tracePt t="14375" x="2405063" y="2276475"/>
          <p14:tracePt t="14394" x="2376488" y="2271713"/>
          <p14:tracePt t="14399" x="2366963" y="2271713"/>
          <p14:tracePt t="14412" x="2352675" y="2271713"/>
          <p14:tracePt t="14430" x="2333625" y="2266950"/>
          <p14:tracePt t="14454" x="2309813" y="2262188"/>
          <p14:tracePt t="14475" x="2286000" y="2257425"/>
          <p14:tracePt t="14498" x="2257425" y="2247900"/>
          <p14:tracePt t="14502" x="2247900" y="2247900"/>
          <p14:tracePt t="14519" x="2233613" y="2238375"/>
          <p14:tracePt t="14524" x="2228850" y="2238375"/>
          <p14:tracePt t="14571" x="2219325" y="2238375"/>
          <p14:tracePt t="14609" x="2181225" y="2238375"/>
          <p14:tracePt t="14613" x="2176463" y="2238375"/>
          <p14:tracePt t="14633" x="2171700" y="2238375"/>
          <p14:tracePt t="14726" x="2166938" y="2238375"/>
          <p14:tracePt t="14784" x="2162175" y="2238375"/>
          <p14:tracePt t="14844" x="2138363" y="2266950"/>
          <p14:tracePt t="14868" x="2119313" y="2300288"/>
          <p14:tracePt t="14896" x="2114550" y="2314575"/>
          <p14:tracePt t="14986" x="2085975" y="2405063"/>
          <p14:tracePt t="15006" x="2085975" y="2414588"/>
          <p14:tracePt t="15040" x="2085975" y="2433638"/>
          <p14:tracePt t="15062" x="2085975" y="2438400"/>
          <p14:tracePt t="15084" x="2085975" y="2452688"/>
          <p14:tracePt t="15128" x="2085975" y="2466975"/>
          <p14:tracePt t="15132" x="2085975" y="2476500"/>
          <p14:tracePt t="15158" x="2085975" y="2486025"/>
          <p14:tracePt t="15213" x="2085975" y="2490788"/>
          <p14:tracePt t="15317" x="2085975" y="2500313"/>
          <p14:tracePt t="15362" x="2085975" y="2509838"/>
          <p14:tracePt t="15379" x="2090738" y="2509838"/>
          <p14:tracePt t="15396" x="2090738" y="2514600"/>
          <p14:tracePt t="15464" x="2095500" y="2514600"/>
          <p14:tracePt t="15478" x="2095500" y="2519363"/>
          <p14:tracePt t="15499" x="2157413" y="2543175"/>
          <p14:tracePt t="15509" x="2171700" y="2543175"/>
          <p14:tracePt t="15514" x="2181225" y="2547938"/>
          <p14:tracePt t="15527" x="2190750" y="2547938"/>
          <p14:tracePt t="15534" x="2205038" y="2547938"/>
          <p14:tracePt t="15554" x="2219325" y="2552700"/>
          <p14:tracePt t="15597" x="2243138" y="2552700"/>
          <p14:tracePt t="15612" x="2271713" y="2552700"/>
          <p14:tracePt t="15629" x="2314575" y="2552700"/>
          <p14:tracePt t="15663" x="2405063" y="2557463"/>
          <p14:tracePt t="15696" x="2443163" y="2562225"/>
          <p14:tracePt t="15719" x="2462213" y="2566988"/>
          <p14:tracePt t="15724" x="2471738" y="2566988"/>
          <p14:tracePt t="15742" x="2505075" y="2566988"/>
          <p14:tracePt t="15746" x="2519363" y="2566988"/>
          <p14:tracePt t="15757" x="2533650" y="2566988"/>
          <p14:tracePt t="15776" x="2571750" y="2566988"/>
          <p14:tracePt t="15785" x="2581275" y="2566988"/>
          <p14:tracePt t="15795" x="2586038" y="2566988"/>
          <p14:tracePt t="15803" x="2590800" y="2566988"/>
          <p14:tracePt t="15836" x="2605088" y="2566988"/>
          <p14:tracePt t="15851" x="2609850" y="2566988"/>
          <p14:tracePt t="15899" x="2662238" y="2566988"/>
          <p14:tracePt t="15909" x="2671763" y="2566988"/>
          <p14:tracePt t="15927" x="2690813" y="2566988"/>
          <p14:tracePt t="15962" x="2719388" y="2566988"/>
          <p14:tracePt t="15968" x="2728913" y="2566988"/>
          <p14:tracePt t="15993" x="2752725" y="2566988"/>
          <p14:tracePt t="16053" x="2776538" y="2562225"/>
          <p14:tracePt t="16100" x="2809875" y="2547938"/>
          <p14:tracePt t="16119" x="2819400" y="2543175"/>
          <p14:tracePt t="16193" x="2824163" y="2538413"/>
          <p14:tracePt t="16208" x="2833688" y="2533650"/>
          <p14:tracePt t="16241" x="2867025" y="2495550"/>
          <p14:tracePt t="16267" x="2881313" y="2481263"/>
          <p14:tracePt t="16284" x="2900363" y="2462213"/>
          <p14:tracePt t="16302" x="2909888" y="2447925"/>
          <p14:tracePt t="16320" x="2914650" y="2438400"/>
          <p14:tracePt t="16344" x="2933700" y="2414588"/>
          <p14:tracePt t="16366" x="2938463" y="2395538"/>
          <p14:tracePt t="16396" x="2943225" y="2376488"/>
          <p14:tracePt t="16428" x="2947988" y="2352675"/>
          <p14:tracePt t="16457" x="2947988" y="2338388"/>
          <p14:tracePt t="16477" x="2947988" y="2328863"/>
          <p14:tracePt t="16495" x="2947988" y="2319338"/>
          <p14:tracePt t="16520" x="2947988" y="2314575"/>
          <p14:tracePt t="16564" x="2947988" y="2309813"/>
          <p14:tracePt t="16598" x="2938463" y="2300288"/>
          <p14:tracePt t="16630" x="2909888" y="2271713"/>
          <p14:tracePt t="16650" x="2895600" y="2262188"/>
          <p14:tracePt t="16673" x="2881313" y="2247900"/>
          <p14:tracePt t="16707" x="2847975" y="2228850"/>
          <p14:tracePt t="16724" x="2838450" y="2219325"/>
          <p14:tracePt t="16758" x="2819400" y="2209800"/>
          <p14:tracePt t="16795" x="2771775" y="2185988"/>
          <p14:tracePt t="16820" x="2724150" y="2162175"/>
          <p14:tracePt t="16864" x="2690813" y="2152650"/>
          <p14:tracePt t="16877" x="2681288" y="2147888"/>
          <p14:tracePt t="16928" x="2609850" y="2128838"/>
          <p14:tracePt t="16972" x="2547938" y="2124075"/>
          <p14:tracePt t="16995" x="2524125" y="2124075"/>
          <p14:tracePt t="17004" x="2490788" y="2124075"/>
          <p14:tracePt t="17025" x="2452688" y="2124075"/>
          <p14:tracePt t="17068" x="2324100" y="2124075"/>
          <p14:tracePt t="17097" x="2305050" y="2124075"/>
          <p14:tracePt t="17117" x="2286000" y="2124075"/>
          <p14:tracePt t="17157" x="2266950" y="2124075"/>
          <p14:tracePt t="17180" x="2243138" y="2124075"/>
          <p14:tracePt t="17205" x="2176463" y="2124075"/>
          <p14:tracePt t="17226" x="2143125" y="2124075"/>
          <p14:tracePt t="17237" x="2133600" y="2124075"/>
          <p14:tracePt t="17243" x="2124075" y="2124075"/>
          <p14:tracePt t="17247" x="2109788" y="2124075"/>
          <p14:tracePt t="17255" x="2105025" y="2124075"/>
          <p14:tracePt t="17262" x="2095500" y="2124075"/>
          <p14:tracePt t="17279" x="2085975" y="2124075"/>
          <p14:tracePt t="17318" x="2081213" y="2124075"/>
          <p14:tracePt t="17391" x="2071688" y="2128838"/>
          <p14:tracePt t="17412" x="2066925" y="2128838"/>
          <p14:tracePt t="17492" x="2066925" y="2133600"/>
          <p14:tracePt t="17510" x="2057400" y="2147888"/>
          <p14:tracePt t="17541" x="2038350" y="2185988"/>
          <p14:tracePt t="17550" x="2038350" y="2190750"/>
          <p14:tracePt t="17554" x="2033588" y="2200275"/>
          <p14:tracePt t="17574" x="2033588" y="2209800"/>
          <p14:tracePt t="17602" x="2033588" y="2224088"/>
          <p14:tracePt t="17634" x="2028825" y="2238375"/>
          <p14:tracePt t="17637" x="2028825" y="2243138"/>
          <p14:tracePt t="17663" x="2028825" y="2252663"/>
          <p14:tracePt t="17688" x="2028825" y="2266950"/>
          <p14:tracePt t="17726" x="2028825" y="2281238"/>
          <p14:tracePt t="17752" x="2028825" y="2295525"/>
          <p14:tracePt t="17784" x="2028825" y="2309813"/>
          <p14:tracePt t="17789" x="2033588" y="2319338"/>
          <p14:tracePt t="17807" x="2033588" y="2328863"/>
          <p14:tracePt t="17814" x="2033588" y="2333625"/>
          <p14:tracePt t="17820" x="2038350" y="2343150"/>
          <p14:tracePt t="17849" x="2043113" y="2357438"/>
          <p14:tracePt t="17857" x="2043113" y="2362200"/>
          <p14:tracePt t="17895" x="2047875" y="2371725"/>
          <p14:tracePt t="17914" x="2052638" y="2386013"/>
          <p14:tracePt t="17935" x="2062163" y="2405063"/>
          <p14:tracePt t="17965" x="2066925" y="2414588"/>
          <p14:tracePt t="17991" x="2071688" y="2428875"/>
          <p14:tracePt t="18018" x="2085975" y="2438400"/>
          <p14:tracePt t="18036" x="2090738" y="2457450"/>
          <p14:tracePt t="18072" x="2119313" y="2481263"/>
          <p14:tracePt t="18084" x="2133600" y="2490788"/>
          <p14:tracePt t="18116" x="2152650" y="2509838"/>
          <p14:tracePt t="18133" x="2157413" y="2519363"/>
          <p14:tracePt t="18177" x="2171700" y="2524125"/>
          <p14:tracePt t="18196" x="2171700" y="2528888"/>
          <p14:tracePt t="18225" x="2185988" y="2538413"/>
          <p14:tracePt t="18275" x="2205038" y="2547938"/>
          <p14:tracePt t="18334" x="2238375" y="2552700"/>
          <p14:tracePt t="18410" x="2286000" y="2547938"/>
          <p14:tracePt t="18427" x="2300288" y="2547938"/>
          <p14:tracePt t="18487" x="2300288" y="2543175"/>
          <p14:tracePt t="18532" x="2305050" y="2533650"/>
          <p14:tracePt t="18568" x="2314575" y="2524125"/>
          <p14:tracePt t="18614" x="2314575" y="2519363"/>
          <p14:tracePt t="18631" x="2324100" y="2514600"/>
          <p14:tracePt t="18663" x="2328863" y="2481263"/>
          <p14:tracePt t="18690" x="2333625" y="2471738"/>
          <p14:tracePt t="18739" x="2338388" y="2457450"/>
          <p14:tracePt t="18747" x="2343150" y="2452688"/>
          <p14:tracePt t="18771" x="2343150" y="2447925"/>
          <p14:tracePt t="18787" x="2352675" y="2438400"/>
          <p14:tracePt t="18797" x="2352675" y="2433638"/>
          <p14:tracePt t="18808" x="2352675" y="2424113"/>
          <p14:tracePt t="18863" x="2352675" y="2409825"/>
          <p14:tracePt t="18882" x="2352675" y="2405063"/>
          <p14:tracePt t="18899" x="2352675" y="2400300"/>
          <p14:tracePt t="18945" x="2352675" y="2395538"/>
          <p14:tracePt t="19038" x="2352675" y="2381250"/>
          <p14:tracePt t="19080" x="2352675" y="2371725"/>
          <p14:tracePt t="19101" x="2352675" y="2366963"/>
          <p14:tracePt t="19148" x="2352675" y="2347913"/>
          <p14:tracePt t="19197" x="2333625" y="2300288"/>
          <p14:tracePt t="19237" x="2324100" y="2271713"/>
          <p14:tracePt t="19285" x="2324100" y="2266950"/>
          <p14:tracePt t="19344" x="2324100" y="2262188"/>
          <p14:tracePt t="19396" x="2319338" y="2262188"/>
          <p14:tracePt t="19447" x="2314575" y="2262188"/>
          <p14:tracePt t="19472" x="2314575" y="2266950"/>
          <p14:tracePt t="19493" x="2305050" y="2266950"/>
          <p14:tracePt t="19531" x="2271713" y="2324100"/>
          <p14:tracePt t="19552" x="2252663" y="2362200"/>
          <p14:tracePt t="19557" x="2247900" y="2376488"/>
          <p14:tracePt t="19564" x="2243138" y="2390775"/>
          <p14:tracePt t="19587" x="2238375" y="2419350"/>
          <p14:tracePt t="19596" x="2238375" y="2424113"/>
          <p14:tracePt t="19614" x="2238375" y="2433638"/>
          <p14:tracePt t="19631" x="2238375" y="2443163"/>
          <p14:tracePt t="19648" x="2238375" y="2447925"/>
          <p14:tracePt t="19676" x="2238375" y="2452688"/>
          <p14:tracePt t="19724" x="2243138" y="2471738"/>
          <p14:tracePt t="19745" x="2262188" y="2486025"/>
          <p14:tracePt t="19755" x="2266950" y="2486025"/>
          <p14:tracePt t="19777" x="2305050" y="2514600"/>
          <p14:tracePt t="19782" x="2319338" y="2519363"/>
          <p14:tracePt t="19792" x="2343150" y="2524125"/>
          <p14:tracePt t="19801" x="2366963" y="2528888"/>
          <p14:tracePt t="19807" x="2395538" y="2533650"/>
          <p14:tracePt t="19811" x="2419350" y="2543175"/>
          <p14:tracePt t="19834" x="2490788" y="2547938"/>
          <p14:tracePt t="19847" x="2519363" y="2552700"/>
          <p14:tracePt t="19852" x="2562225" y="2552700"/>
          <p14:tracePt t="19858" x="2581275" y="2552700"/>
          <p14:tracePt t="19895" x="2657475" y="2552700"/>
          <p14:tracePt t="19928" x="2695575" y="2552700"/>
          <p14:tracePt t="19932" x="2700338" y="2552700"/>
          <p14:tracePt t="19940" x="2700338" y="2547938"/>
          <p14:tracePt t="19960" x="2714625" y="2547938"/>
          <p14:tracePt t="20288" x="2738438" y="2547938"/>
          <p14:tracePt t="20306" x="2881313" y="2547938"/>
          <p14:tracePt t="20322" x="3043238" y="2547938"/>
          <p14:tracePt t="20338" x="3195638" y="2552700"/>
          <p14:tracePt t="20352" x="3338513" y="2557463"/>
          <p14:tracePt t="20377" x="3505200" y="2571750"/>
          <p14:tracePt t="20397" x="3619500" y="2581275"/>
          <p14:tracePt t="20412" x="3681413" y="2581275"/>
          <p14:tracePt t="20429" x="3724275" y="2581275"/>
          <p14:tracePt t="20455" x="3776663" y="2581275"/>
          <p14:tracePt t="20474" x="3800475" y="2581275"/>
          <p14:tracePt t="20494" x="3805238" y="2581275"/>
          <p14:tracePt t="20564" x="3810000" y="2581275"/>
          <p14:tracePt t="20585" x="3824288" y="2576513"/>
          <p14:tracePt t="20615" x="3829050" y="2566988"/>
          <p14:tracePt t="20635" x="3833813" y="2566988"/>
          <p14:tracePt t="20834" x="3833813" y="2557463"/>
          <p14:tracePt t="20880" x="3833813" y="2552700"/>
          <p14:tracePt t="21599" x="3824288" y="2552700"/>
          <p14:tracePt t="21618" x="3814763" y="2552700"/>
          <p14:tracePt t="21627" x="3810000" y="2552700"/>
          <p14:tracePt t="21646" x="3781425" y="2552700"/>
          <p14:tracePt t="21659" x="3767138" y="2552700"/>
          <p14:tracePt t="21665" x="3762375" y="2552700"/>
          <p14:tracePt t="21692" x="3733800" y="2547938"/>
          <p14:tracePt t="21723" x="3681413" y="2538413"/>
          <p14:tracePt t="21743" x="3652838" y="2533650"/>
          <p14:tracePt t="21772" x="3605213" y="2524125"/>
          <p14:tracePt t="21781" x="3595688" y="2524125"/>
          <p14:tracePt t="21795" x="3571875" y="2524125"/>
          <p14:tracePt t="21803" x="3567113" y="2519363"/>
          <p14:tracePt t="21809" x="3552825" y="2519363"/>
          <p14:tracePt t="21816" x="3548063" y="2519363"/>
          <p14:tracePt t="21823" x="3538538" y="2519363"/>
          <p14:tracePt t="21851" x="3514725" y="2519363"/>
          <p14:tracePt t="21862" x="3505200" y="2519363"/>
          <p14:tracePt t="21868" x="3495675" y="2519363"/>
          <p14:tracePt t="21885" x="3481388" y="2519363"/>
          <p14:tracePt t="21898" x="3467100" y="2519363"/>
          <p14:tracePt t="21918" x="3457575" y="2519363"/>
          <p14:tracePt t="21969" x="3424238" y="2533650"/>
          <p14:tracePt t="22020" x="3400425" y="2547938"/>
          <p14:tracePt t="22056" x="3386138" y="2552700"/>
          <p14:tracePt t="22132" x="3381375" y="2557463"/>
          <p14:tracePt t="22283" x="3376613" y="2566988"/>
          <p14:tracePt t="22302" x="3376613" y="2576513"/>
          <p14:tracePt t="22571" x="3390900" y="2581275"/>
          <p14:tracePt t="22598" x="3400425" y="2581275"/>
          <p14:tracePt t="22633" x="3429000" y="2586038"/>
          <p14:tracePt t="22650" x="3519488" y="2600325"/>
          <p14:tracePt t="22659" x="3533775" y="2600325"/>
          <p14:tracePt t="22680" x="3576638" y="2605088"/>
          <p14:tracePt t="22689" x="3581400" y="2605088"/>
          <p14:tracePt t="22713" x="3595688" y="2605088"/>
          <p14:tracePt t="22757" x="3619500" y="2605088"/>
          <p14:tracePt t="22765" x="3629025" y="2605088"/>
          <p14:tracePt t="22795" x="3681413" y="2609850"/>
          <p14:tracePt t="22802" x="3705225" y="2609850"/>
          <p14:tracePt t="22806" x="3719513" y="2614613"/>
          <p14:tracePt t="22836" x="3776663" y="2619375"/>
          <p14:tracePt t="22850" x="3800475" y="2624138"/>
          <p14:tracePt t="22868" x="3824288" y="2624138"/>
          <p14:tracePt t="22871" x="3833813" y="2624138"/>
          <p14:tracePt t="22883" x="3852863" y="2624138"/>
          <p14:tracePt t="22887" x="3862388" y="2624138"/>
          <p14:tracePt t="22899" x="3886200" y="2628900"/>
          <p14:tracePt t="22906" x="3900488" y="2628900"/>
          <p14:tracePt t="22912" x="3914775" y="2628900"/>
          <p14:tracePt t="22920" x="3933825" y="2628900"/>
          <p14:tracePt t="22931" x="3962400" y="2628900"/>
          <p14:tracePt t="22966" x="4019550" y="2638425"/>
          <p14:tracePt t="22990" x="4071938" y="2638425"/>
          <p14:tracePt t="23019" x="4110038" y="2638425"/>
          <p14:tracePt t="23023" x="4119563" y="2638425"/>
          <p14:tracePt t="23035" x="4138613" y="2638425"/>
          <p14:tracePt t="23042" x="4152900" y="2638425"/>
          <p14:tracePt t="23047" x="4167188" y="2638425"/>
          <p14:tracePt t="23052" x="4181475" y="2638425"/>
          <p14:tracePt t="23058" x="4205288" y="2638425"/>
          <p14:tracePt t="23068" x="4219575" y="2638425"/>
          <p14:tracePt t="23096" x="4271963" y="2638425"/>
          <p14:tracePt t="23119" x="4338638" y="2643188"/>
          <p14:tracePt t="23138" x="4381500" y="2643188"/>
          <p14:tracePt t="23177" x="4495800" y="2643188"/>
          <p14:tracePt t="23182" x="4505325" y="2643188"/>
          <p14:tracePt t="23210" x="4595813" y="2633663"/>
          <p14:tracePt t="23234" x="4643438" y="2619375"/>
          <p14:tracePt t="23275" x="4705350" y="2605088"/>
          <p14:tracePt t="23279" x="4714875" y="2600325"/>
          <p14:tracePt t="23285" x="4729163" y="2600325"/>
          <p14:tracePt t="23292" x="4733925" y="2600325"/>
          <p14:tracePt t="23300" x="4738688" y="2600325"/>
          <p14:tracePt t="23333" x="4748213" y="2595563"/>
          <p14:tracePt t="23429" x="4876800" y="2543175"/>
          <p14:tracePt t="23454" x="4881563" y="2538413"/>
          <p14:tracePt t="23476" x="4891088" y="2538413"/>
          <p14:tracePt t="23494" x="4900613" y="2528888"/>
          <p14:tracePt t="23518" x="4905375" y="2524125"/>
          <p14:tracePt t="23536" x="4914900" y="2519363"/>
          <p14:tracePt t="23549" x="4919663" y="2514600"/>
          <p14:tracePt t="23571" x="4919663" y="2509838"/>
          <p14:tracePt t="23663" x="4924425" y="2505075"/>
          <p14:tracePt t="23686" x="4924425" y="2495550"/>
          <p14:tracePt t="23709" x="4924425" y="2481263"/>
          <p14:tracePt t="23726" x="4929188" y="2476500"/>
          <p14:tracePt t="23758" x="4929188" y="2457450"/>
          <p14:tracePt t="23776" x="4929188" y="2452688"/>
          <p14:tracePt t="23790" x="4929188" y="2438400"/>
          <p14:tracePt t="23801" x="4929188" y="2428875"/>
          <p14:tracePt t="23809" x="4929188" y="2424113"/>
          <p14:tracePt t="23816" x="4929188" y="2414588"/>
          <p14:tracePt t="23847" x="4929188" y="2395538"/>
          <p14:tracePt t="23868" x="4929188" y="2386013"/>
          <p14:tracePt t="23894" x="4929188" y="2371725"/>
          <p14:tracePt t="23951" x="4910138" y="2338388"/>
          <p14:tracePt t="23968" x="4910138" y="2328863"/>
          <p14:tracePt t="23978" x="4900613" y="2319338"/>
          <p14:tracePt t="23981" x="4900613" y="2314575"/>
          <p14:tracePt t="23997" x="4891088" y="2309813"/>
          <p14:tracePt t="24006" x="4886325" y="2305050"/>
          <p14:tracePt t="24051" x="4843463" y="2262188"/>
          <p14:tracePt t="24097" x="4786313" y="2214563"/>
          <p14:tracePt t="24135" x="4719638" y="2162175"/>
          <p14:tracePt t="24158" x="4695825" y="2147888"/>
          <p14:tracePt t="24178" x="4676775" y="2138363"/>
          <p14:tracePt t="24193" x="4662488" y="2133600"/>
          <p14:tracePt t="24219" x="4648200" y="2128838"/>
          <p14:tracePt t="24253" x="4586288" y="2109788"/>
          <p14:tracePt t="24299" x="4371975" y="2085975"/>
          <p14:tracePt t="24303" x="4367213" y="2085975"/>
          <p14:tracePt t="24315" x="4343400" y="2076450"/>
          <p14:tracePt t="24319" x="4333875" y="2076450"/>
          <p14:tracePt t="24344" x="4295775" y="2076450"/>
          <p14:tracePt t="24349" x="4281488" y="2076450"/>
          <p14:tracePt t="24367" x="4243388" y="2071688"/>
          <p14:tracePt t="24380" x="4210050" y="2071688"/>
          <p14:tracePt t="24396" x="4181475" y="2066925"/>
          <p14:tracePt t="24407" x="4171950" y="2062163"/>
          <p14:tracePt t="24426" x="4124325" y="2062163"/>
          <p14:tracePt t="24432" x="4110038" y="2062163"/>
          <p14:tracePt t="24464" x="4019550" y="2052638"/>
          <p14:tracePt t="24494" x="3929063" y="2052638"/>
          <p14:tracePt t="24504" x="3905250" y="2047875"/>
          <p14:tracePt t="24508" x="3881438" y="2047875"/>
          <p14:tracePt t="24517" x="3867150" y="2047875"/>
          <p14:tracePt t="24523" x="3852863" y="2047875"/>
          <p14:tracePt t="24535" x="3848100" y="2047875"/>
          <p14:tracePt t="24552" x="3829050" y="2047875"/>
          <p14:tracePt t="24559" x="3824288" y="2047875"/>
          <p14:tracePt t="24568" x="3814763" y="2047875"/>
          <p14:tracePt t="24573" x="3810000" y="2047875"/>
          <p14:tracePt t="24590" x="3795713" y="2047875"/>
          <p14:tracePt t="24615" x="3781425" y="2047875"/>
          <p14:tracePt t="24620" x="3776663" y="2047875"/>
          <p14:tracePt t="24660" x="3724275" y="2047875"/>
          <p14:tracePt t="24696" x="3662363" y="2052638"/>
          <p14:tracePt t="24720" x="3624263" y="2057400"/>
          <p14:tracePt t="24723" x="3609975" y="2062163"/>
          <p14:tracePt t="24742" x="3586163" y="2066925"/>
          <p14:tracePt t="24748" x="3571875" y="2071688"/>
          <p14:tracePt t="24756" x="3562350" y="2071688"/>
          <p14:tracePt t="24769" x="3548063" y="2071688"/>
          <p14:tracePt t="24783" x="3543300" y="2076450"/>
          <p14:tracePt t="24892" x="3524250" y="2085975"/>
          <p14:tracePt t="24912" x="3514725" y="2090738"/>
          <p14:tracePt t="24951" x="3495675" y="2100263"/>
          <p14:tracePt t="24973" x="3481388" y="2105025"/>
          <p14:tracePt t="25009" x="3481388" y="2109788"/>
          <p14:tracePt t="25085" x="3443288" y="2128838"/>
          <p14:tracePt t="25097" x="3419475" y="2138363"/>
          <p14:tracePt t="25191" x="3390900" y="2162175"/>
          <p14:tracePt t="25227" x="3386138" y="2166938"/>
          <p14:tracePt t="25306" x="3386138" y="2171700"/>
          <p14:tracePt t="25354" x="3376613" y="2185988"/>
          <p14:tracePt t="25382" x="3371850" y="2185988"/>
          <p14:tracePt t="25438" x="3362325" y="2200275"/>
          <p14:tracePt t="25465" x="3357563" y="2219325"/>
          <p14:tracePt t="25509" x="3348038" y="2233613"/>
          <p14:tracePt t="25535" x="3343275" y="2252663"/>
          <p14:tracePt t="25554" x="3343275" y="2266950"/>
          <p14:tracePt t="25581" x="3338513" y="2276475"/>
          <p14:tracePt t="25598" x="3338513" y="2286000"/>
          <p14:tracePt t="25630" x="3333750" y="2309813"/>
          <p14:tracePt t="25647" x="3333750" y="2319338"/>
          <p14:tracePt t="25680" x="3333750" y="2333625"/>
          <p14:tracePt t="25703" x="3333750" y="2347913"/>
          <p14:tracePt t="25742" x="3333750" y="2390775"/>
          <p14:tracePt t="25818" x="3333750" y="2414588"/>
          <p14:tracePt t="25846" x="3333750" y="2419350"/>
          <p14:tracePt t="25863" x="3333750" y="2428875"/>
          <p14:tracePt t="25881" x="3333750" y="2438400"/>
          <p14:tracePt t="25896" x="3338513" y="2452688"/>
          <p14:tracePt t="25926" x="3352800" y="2490788"/>
          <p14:tracePt t="25944" x="3362325" y="2514600"/>
          <p14:tracePt t="25976" x="3371850" y="2533650"/>
          <p14:tracePt t="25994" x="3376613" y="2543175"/>
          <p14:tracePt t="26112" x="3381375" y="2543175"/>
          <p14:tracePt t="26160" x="3390900" y="2543175"/>
          <p14:tracePt t="26178" x="3414713" y="2543175"/>
          <p14:tracePt t="26196" x="3429000" y="2543175"/>
          <p14:tracePt t="26212" x="3443288" y="2543175"/>
          <p14:tracePt t="26252" x="3471863" y="2543175"/>
          <p14:tracePt t="26272" x="3495675" y="2543175"/>
          <p14:tracePt t="26300" x="3614738" y="2543175"/>
          <p14:tracePt t="26306" x="3643313" y="2543175"/>
          <p14:tracePt t="26320" x="3676650" y="2543175"/>
          <p14:tracePt t="26350" x="3719513" y="2543175"/>
          <p14:tracePt t="26377" x="3748088" y="2543175"/>
          <p14:tracePt t="26395" x="3776663" y="2543175"/>
          <p14:tracePt t="26411" x="3810000" y="2543175"/>
          <p14:tracePt t="26427" x="3857625" y="2543175"/>
          <p14:tracePt t="26478" x="4010025" y="2552700"/>
          <p14:tracePt t="26500" x="4057650" y="2552700"/>
          <p14:tracePt t="26542" x="4310063" y="2557463"/>
          <p14:tracePt t="26565" x="4462463" y="2557463"/>
          <p14:tracePt t="26568" x="4510088" y="2557463"/>
          <p14:tracePt t="26585" x="4572000" y="2557463"/>
          <p14:tracePt t="26611" x="4667250" y="2557463"/>
          <p14:tracePt t="26615" x="4719638" y="2557463"/>
          <p14:tracePt t="26632" x="4824413" y="2552700"/>
          <p14:tracePt t="26654" x="4976813" y="2543175"/>
          <p14:tracePt t="26659" x="5029200" y="2543175"/>
          <p14:tracePt t="26678" x="5105400" y="2543175"/>
          <p14:tracePt t="26682" x="5119688" y="2543175"/>
          <p14:tracePt t="26692" x="5133975" y="2543175"/>
          <p14:tracePt t="26711" x="5138738" y="2543175"/>
          <p14:tracePt t="27006" x="5133975" y="2543175"/>
          <p14:tracePt t="27053" x="5124450" y="2543175"/>
          <p14:tracePt t="27069" x="5105400" y="2547938"/>
          <p14:tracePt t="27117" x="4910138" y="2562225"/>
          <p14:tracePt t="27127" x="4876800" y="2566988"/>
          <p14:tracePt t="27132" x="4848225" y="2566988"/>
          <p14:tracePt t="27148" x="4795838" y="2571750"/>
          <p14:tracePt t="27172" x="4743450" y="2576513"/>
          <p14:tracePt t="27178" x="4714875" y="2586038"/>
          <p14:tracePt t="27196" x="4657725" y="2586038"/>
          <p14:tracePt t="27228" x="4405313" y="2595563"/>
          <p14:tracePt t="27241" x="4338638" y="2595563"/>
          <p14:tracePt t="27261" x="4200525" y="2605088"/>
          <p14:tracePt t="27267" x="4171950" y="2605088"/>
          <p14:tracePt t="27275" x="4133850" y="2605088"/>
          <p14:tracePt t="27291" x="4071938" y="2609850"/>
          <p14:tracePt t="27301" x="4052888" y="2609850"/>
          <p14:tracePt t="27307" x="4029075" y="2609850"/>
          <p14:tracePt t="27351" x="3862388" y="2609850"/>
          <p14:tracePt t="27364" x="3805238" y="2609850"/>
          <p14:tracePt t="27380" x="3743325" y="2609850"/>
          <p14:tracePt t="27427" x="3576638" y="2609850"/>
          <p14:tracePt t="27430" x="3557588" y="2609850"/>
          <p14:tracePt t="27441" x="3529013" y="2609850"/>
          <p14:tracePt t="27475" x="3381375" y="2609850"/>
          <p14:tracePt t="27479" x="3352800" y="2609850"/>
          <p14:tracePt t="27501" x="3286125" y="2609850"/>
          <p14:tracePt t="27510" x="3262313" y="2609850"/>
          <p14:tracePt t="27517" x="3233738" y="2609850"/>
          <p14:tracePt t="27524" x="3214688" y="2609850"/>
          <p14:tracePt t="27539" x="3171825" y="2609850"/>
          <p14:tracePt t="27573" x="3052763" y="2595563"/>
          <p14:tracePt t="27592" x="3000375" y="2590800"/>
          <p14:tracePt t="27668" x="2781300" y="2576513"/>
          <p14:tracePt t="27672" x="2767013" y="2571750"/>
          <p14:tracePt t="27680" x="2738438" y="2566988"/>
          <p14:tracePt t="27695" x="2705100" y="2557463"/>
          <p14:tracePt t="27753" x="2581275" y="2528888"/>
          <p14:tracePt t="27757" x="2566988" y="2528888"/>
          <p14:tracePt t="27778" x="2547938" y="2524125"/>
          <p14:tracePt t="27823" x="2471738" y="2514600"/>
          <p14:tracePt t="27854" x="2371725" y="2500313"/>
          <p14:tracePt t="27895" x="2266950" y="2490788"/>
          <p14:tracePt t="27918" x="2243138" y="2486025"/>
          <p14:tracePt t="28009" x="2185988" y="2481263"/>
          <p14:tracePt t="28020" x="2176463" y="2481263"/>
          <p14:tracePt t="28024" x="2166938" y="2481263"/>
          <p14:tracePt t="28033" x="2152650" y="2476500"/>
          <p14:tracePt t="28054" x="2133600" y="2476500"/>
          <p14:tracePt t="28067" x="2128838" y="2471738"/>
          <p14:tracePt t="28072" x="2124075" y="2471738"/>
          <p14:tracePt t="28095" x="2105025" y="2471738"/>
          <p14:tracePt t="28100" x="2090738" y="2471738"/>
          <p14:tracePt t="28117" x="2071688" y="2466975"/>
          <p14:tracePt t="28144" x="2038350" y="2466975"/>
          <p14:tracePt t="28226" x="2028825" y="2466975"/>
          <p14:tracePt t="28258" x="2024063" y="2466975"/>
          <p14:tracePt t="28331" x="2024063" y="2471738"/>
          <p14:tracePt t="28348" x="2024063" y="2476500"/>
          <p14:tracePt t="28424" x="2024063" y="2505075"/>
          <p14:tracePt t="28443" x="2038350" y="2514600"/>
          <p14:tracePt t="28514" x="2290763" y="2538413"/>
          <p14:tracePt t="28524" x="2333625" y="2538413"/>
          <p14:tracePt t="28530" x="2362200" y="2538413"/>
          <p14:tracePt t="28535" x="2400300" y="2547938"/>
          <p14:tracePt t="28577" x="2595563" y="2562225"/>
          <p14:tracePt t="28581" x="2638425" y="2562225"/>
          <p14:tracePt t="28588" x="2676525" y="2562225"/>
          <p14:tracePt t="28601" x="2733675" y="2562225"/>
          <p14:tracePt t="28613" x="2762250" y="2562225"/>
          <p14:tracePt t="28617" x="2776538" y="2562225"/>
          <p14:tracePt t="28643" x="2814638" y="2562225"/>
          <p14:tracePt t="28667" x="2819400" y="2562225"/>
          <p14:tracePt t="28694" x="2838450" y="2562225"/>
          <p14:tracePt t="28715" x="2890838" y="2562225"/>
          <p14:tracePt t="28726" x="2914650" y="2562225"/>
          <p14:tracePt t="28737" x="2943225" y="2552700"/>
          <p14:tracePt t="28747" x="2952750" y="2552700"/>
          <p14:tracePt t="28782" x="2986088" y="2543175"/>
          <p14:tracePt t="28807" x="2995613" y="2538413"/>
          <p14:tracePt t="28846" x="3005138" y="2533650"/>
          <p14:tracePt t="28866" x="3005138" y="2528888"/>
          <p14:tracePt t="29209" x="3028950" y="2514600"/>
          <p14:tracePt t="29228" x="3043238" y="2500313"/>
          <p14:tracePt t="29233" x="3052763" y="2495550"/>
          <p14:tracePt t="29241" x="3057525" y="2490788"/>
          <p14:tracePt t="29248" x="3062288" y="2486025"/>
          <p14:tracePt t="29255" x="3071813" y="2486025"/>
          <p14:tracePt t="29267" x="3076575" y="2481263"/>
          <p14:tracePt t="29270" x="3076575" y="2476500"/>
          <p14:tracePt t="29301" x="3086100" y="2471738"/>
          <p14:tracePt t="29325" x="3090863" y="2466975"/>
          <p14:tracePt t="29415" x="3105150" y="2462213"/>
          <p14:tracePt t="29418" x="3109913" y="2462213"/>
          <p14:tracePt t="29426" x="3114675" y="2457450"/>
          <p14:tracePt t="29432" x="3119438" y="2457450"/>
          <p14:tracePt t="29457" x="3128963" y="2452688"/>
          <p14:tracePt t="29913" x="3143250" y="2452688"/>
          <p14:tracePt t="29943" x="3152775" y="2452688"/>
          <p14:tracePt t="29957" x="3233738" y="2447925"/>
          <p14:tracePt t="29962" x="3262313" y="2443163"/>
          <p14:tracePt t="29967" x="3271838" y="2443163"/>
          <p14:tracePt t="29990" x="3362325" y="2443163"/>
          <p14:tracePt t="30012" x="3457575" y="2433638"/>
          <p14:tracePt t="30024" x="3490913" y="2433638"/>
          <p14:tracePt t="30064" x="3562350" y="2433638"/>
          <p14:tracePt t="30117" x="3700463" y="2462213"/>
          <p14:tracePt t="30128" x="3719513" y="2466975"/>
          <p14:tracePt t="30132" x="3743325" y="2471738"/>
          <p14:tracePt t="30159" x="3790950" y="2481263"/>
          <p14:tracePt t="30163" x="3805238" y="2486025"/>
          <p14:tracePt t="30175" x="3824288" y="2490788"/>
          <p14:tracePt t="30193" x="3838575" y="2495550"/>
          <p14:tracePt t="30199" x="3848100" y="2495550"/>
          <p14:tracePt t="30224" x="3857625" y="2495550"/>
          <p14:tracePt t="30246" x="3876675" y="2495550"/>
          <p14:tracePt t="30285" x="3929063" y="2486025"/>
          <p14:tracePt t="30303" x="3952875" y="2476500"/>
          <p14:tracePt t="30317" x="3971925" y="2466975"/>
          <p14:tracePt t="30320" x="3981450" y="2462213"/>
          <p14:tracePt t="30354" x="4000500" y="2447925"/>
          <p14:tracePt t="30378" x="4005263" y="2443163"/>
          <p14:tracePt t="30398" x="4005263" y="2438400"/>
          <p14:tracePt t="30493" x="4005263" y="2428875"/>
          <p14:tracePt t="30538" x="4005263" y="2414588"/>
          <p14:tracePt t="30612" x="3981450" y="2381250"/>
          <p14:tracePt t="30636" x="3976688" y="2371725"/>
          <p14:tracePt t="30676" x="3943350" y="2343150"/>
          <p14:tracePt t="30701" x="3910013" y="2324100"/>
          <p14:tracePt t="30741" x="3890963" y="2309813"/>
          <p14:tracePt t="30784" x="3876675" y="2305050"/>
          <p14:tracePt t="30807" x="3862388" y="2295525"/>
          <p14:tracePt t="30834" x="3814763" y="2281238"/>
          <p14:tracePt t="30867" x="3786188" y="2276475"/>
          <p14:tracePt t="30896" x="3762375" y="2266950"/>
          <p14:tracePt t="30961" x="3705225" y="2257425"/>
          <p14:tracePt t="30976" x="3690938" y="2252663"/>
          <p14:tracePt t="31009" x="3667125" y="2247900"/>
          <p14:tracePt t="31034" x="3652838" y="2243138"/>
          <p14:tracePt t="31052" x="3624263" y="2243138"/>
          <p14:tracePt t="31073" x="3590925" y="2233613"/>
          <p14:tracePt t="31097" x="3533775" y="2209800"/>
          <p14:tracePt t="31131" x="3500438" y="2200275"/>
          <p14:tracePt t="31158" x="3476625" y="2200275"/>
          <p14:tracePt t="31176" x="3462338" y="2200275"/>
          <p14:tracePt t="31210" x="3448050" y="2200275"/>
          <p14:tracePt t="31229" x="3429000" y="2209800"/>
          <p14:tracePt t="31256" x="3376613" y="2257425"/>
          <p14:tracePt t="31282" x="3328988" y="2295525"/>
          <p14:tracePt t="31288" x="3314700" y="2309813"/>
          <p14:tracePt t="31299" x="3305175" y="2319338"/>
          <p14:tracePt t="31304" x="3295650" y="2328863"/>
          <p14:tracePt t="31319" x="3286125" y="2357438"/>
          <p14:tracePt t="31324" x="3281363" y="2366963"/>
          <p14:tracePt t="31333" x="3276600" y="2376488"/>
          <p14:tracePt t="31339" x="3276600" y="2381250"/>
          <p14:tracePt t="31355" x="3276600" y="2405063"/>
          <p14:tracePt t="31396" x="3276600" y="2424113"/>
          <p14:tracePt t="31397" x="3276600" y="2428875"/>
          <p14:tracePt t="31490" x="3290888" y="2433638"/>
          <p14:tracePt t="31507" x="3300413" y="2433638"/>
          <p14:tracePt t="31520" x="3309938" y="2433638"/>
          <p14:tracePt t="31538" x="3328988" y="2438400"/>
          <p14:tracePt t="31563" x="3352800" y="2452688"/>
          <p14:tracePt t="31567" x="3357563" y="2452688"/>
          <p14:tracePt t="31571" x="3376613" y="2457450"/>
          <p14:tracePt t="31588" x="3400425" y="2457450"/>
          <p14:tracePt t="31615" x="3438525" y="2457450"/>
          <p14:tracePt t="31617" x="3448050" y="2457450"/>
          <p14:tracePt t="31677" x="3519488" y="2457450"/>
          <p14:tracePt t="31706" x="3533775" y="2447925"/>
          <p14:tracePt t="31741" x="3552825" y="2433638"/>
          <p14:tracePt t="31742" x="3557588" y="2433638"/>
          <p14:tracePt t="31780" x="3567113" y="2409825"/>
          <p14:tracePt t="31792" x="3567113" y="2400300"/>
          <p14:tracePt t="31801" x="3571875" y="2395538"/>
          <p14:tracePt t="31806" x="3576638" y="2386013"/>
          <p14:tracePt t="31815" x="3576638" y="2376488"/>
          <p14:tracePt t="31820" x="3576638" y="2371725"/>
          <p14:tracePt t="31849" x="3576638" y="2362200"/>
          <p14:tracePt t="31891" x="3576638" y="2324100"/>
          <p14:tracePt t="31895" x="3576638" y="2314575"/>
          <p14:tracePt t="31913" x="3576638" y="2295525"/>
          <p14:tracePt t="31971" x="3576638" y="2266950"/>
          <p14:tracePt t="31989" x="3571875" y="2257425"/>
          <p14:tracePt t="32013" x="3562350" y="2243138"/>
          <p14:tracePt t="32037" x="3543300" y="2224088"/>
          <p14:tracePt t="32085" x="3533775" y="2219325"/>
          <p14:tracePt t="32088" x="3529013" y="2219325"/>
          <p14:tracePt t="32148" x="3519488" y="2214563"/>
          <p14:tracePt t="32170" x="3514725" y="2214563"/>
          <p14:tracePt t="32196" x="3486150" y="2219325"/>
          <p14:tracePt t="32272" x="3400425" y="2276475"/>
          <p14:tracePt t="32298" x="3386138" y="2290763"/>
          <p14:tracePt t="32351" x="3371850" y="2305050"/>
          <p14:tracePt t="32366" x="3371850" y="2319338"/>
          <p14:tracePt t="32413" x="3367088" y="2352675"/>
          <p14:tracePt t="32430" x="3367088" y="2366963"/>
          <p14:tracePt t="32489" x="3367088" y="2390775"/>
          <p14:tracePt t="32506" x="3367088" y="2395538"/>
          <p14:tracePt t="32539" x="3376613" y="2414588"/>
          <p14:tracePt t="32555" x="3386138" y="2424113"/>
          <p14:tracePt t="32585" x="3395663" y="2438400"/>
          <p14:tracePt t="32613" x="3409950" y="2457450"/>
          <p14:tracePt t="32632" x="3419475" y="2462213"/>
          <p14:tracePt t="32658" x="3448050" y="2486025"/>
          <p14:tracePt t="32678" x="3467100" y="2500313"/>
          <p14:tracePt t="32697" x="3500438" y="2514600"/>
          <p14:tracePt t="32719" x="3519488" y="2524125"/>
          <p14:tracePt t="32738" x="3552825" y="2533650"/>
          <p14:tracePt t="32757" x="3600450" y="2533650"/>
          <p14:tracePt t="32777" x="3638550" y="2533650"/>
          <p14:tracePt t="32783" x="3648075" y="2533650"/>
          <p14:tracePt t="32788" x="3657600" y="2533650"/>
          <p14:tracePt t="32801" x="3667125" y="2533650"/>
          <p14:tracePt t="32847" x="3676650" y="2533650"/>
          <p14:tracePt t="33084" x="3686175" y="2533650"/>
          <p14:tracePt t="33086" x="3690938" y="2533650"/>
          <p14:tracePt t="33112" x="3695700" y="2528888"/>
          <p14:tracePt t="33145" x="3700463" y="2514600"/>
          <p14:tracePt t="33177" x="3714750" y="2486025"/>
          <p14:tracePt t="33196" x="3724275" y="2471738"/>
          <p14:tracePt t="33239" x="3729038" y="2457450"/>
          <p14:tracePt t="33255" x="3729038" y="2452688"/>
          <p14:tracePt t="33320" x="3733800" y="2452688"/>
          <p14:tracePt t="33395" x="3738563" y="2443163"/>
          <p14:tracePt t="33412" x="3743325" y="2428875"/>
          <p14:tracePt t="33431" x="3757613" y="2405063"/>
          <p14:tracePt t="33451" x="3771900" y="2381250"/>
          <p14:tracePt t="33477" x="3781425" y="2371725"/>
          <p14:tracePt t="33525" x="3786188" y="2366963"/>
          <p14:tracePt t="33550" x="3795713" y="2366963"/>
          <p14:tracePt t="33569" x="3843338" y="2371725"/>
          <p14:tracePt t="33580" x="3886200" y="2381250"/>
          <p14:tracePt t="33599" x="3952875" y="2405063"/>
          <p14:tracePt t="33602" x="3981450" y="2414588"/>
          <p14:tracePt t="33645" x="4157663" y="2447925"/>
          <p14:tracePt t="33648" x="4181475" y="2457450"/>
          <p14:tracePt t="33671" x="4248150" y="2466975"/>
          <p14:tracePt t="33677" x="4291013" y="2471738"/>
          <p14:tracePt t="33682" x="4329113" y="2481263"/>
          <p14:tracePt t="33695" x="4410075" y="2486025"/>
          <p14:tracePt t="33712" x="4495800" y="2490788"/>
          <p14:tracePt t="33728" x="4576763" y="2500313"/>
          <p14:tracePt t="33730" x="4605338" y="2500313"/>
          <p14:tracePt t="33771" x="4714875" y="2500313"/>
          <p14:tracePt t="33777" x="4733925" y="2500313"/>
          <p14:tracePt t="33786" x="4762500" y="2500313"/>
          <p14:tracePt t="33796" x="4795838" y="2500313"/>
          <p14:tracePt t="33813" x="4862513" y="2490788"/>
          <p14:tracePt t="33816" x="4905375" y="2486025"/>
          <p14:tracePt t="33825" x="4943475" y="2486025"/>
          <p14:tracePt t="33847" x="5033963" y="2476500"/>
          <p14:tracePt t="33852" x="5048250" y="2476500"/>
          <p14:tracePt t="33876" x="5086350" y="2476500"/>
          <p14:tracePt t="33881" x="5095875" y="2476500"/>
          <p14:tracePt t="33894" x="5100638" y="2476500"/>
          <p14:tracePt t="33912" x="5129213" y="2476500"/>
          <p14:tracePt t="33957" x="5153025" y="2476500"/>
          <p14:tracePt t="34024" x="5172075" y="2476500"/>
          <p14:tracePt t="34050" x="5181600" y="2476500"/>
          <p14:tracePt t="34412" x="5124450" y="2476500"/>
          <p14:tracePt t="34418" x="5110163" y="2476500"/>
          <p14:tracePt t="34423" x="5091113" y="2476500"/>
          <p14:tracePt t="34432" x="5081588" y="2476500"/>
          <p14:tracePt t="34447" x="5053013" y="2476500"/>
          <p14:tracePt t="34468" x="4986338" y="2476500"/>
          <p14:tracePt t="34492" x="4891088" y="2476500"/>
          <p14:tracePt t="34501" x="4862513" y="2476500"/>
          <p14:tracePt t="34505" x="4833938" y="2476500"/>
          <p14:tracePt t="34510" x="4810125" y="2476500"/>
          <p14:tracePt t="34524" x="4800600" y="2476500"/>
          <p14:tracePt t="34539" x="4791075" y="2476500"/>
          <p14:tracePt t="34569" x="4781550" y="2476500"/>
          <p14:tracePt t="34584" x="4762500" y="2476500"/>
          <p14:tracePt t="34659" x="4510088" y="2509838"/>
          <p14:tracePt t="34663" x="4505325" y="2509838"/>
          <p14:tracePt t="34694" x="4433888" y="2524125"/>
          <p14:tracePt t="34718" x="4262438" y="2533650"/>
          <p14:tracePt t="34722" x="4195763" y="2538413"/>
          <p14:tracePt t="34740" x="4024313" y="2547938"/>
          <p14:tracePt t="34751" x="3843338" y="2562225"/>
          <p14:tracePt t="34769" x="3690938" y="2562225"/>
          <p14:tracePt t="34796" x="3490913" y="2571750"/>
          <p14:tracePt t="34821" x="3314700" y="2571750"/>
          <p14:tracePt t="34827" x="3276600" y="2571750"/>
          <p14:tracePt t="34850" x="3233738" y="2571750"/>
          <p14:tracePt t="34867" x="3214688" y="2571750"/>
          <p14:tracePt t="34891" x="3190875" y="2571750"/>
          <p14:tracePt t="34895" x="3186113" y="2571750"/>
          <p14:tracePt t="34911" x="3176588" y="2571750"/>
          <p14:tracePt t="34946" x="3133725" y="2571750"/>
          <p14:tracePt t="34969" x="3105150" y="2571750"/>
          <p14:tracePt t="34989" x="3024188" y="2571750"/>
          <p14:tracePt t="34991" x="3014663" y="2571750"/>
          <p14:tracePt t="35021" x="2981325" y="2571750"/>
          <p14:tracePt t="35055" x="2976563" y="2566988"/>
          <p14:tracePt t="35096" x="2928938" y="2543175"/>
          <p14:tracePt t="35117" x="2890838" y="2538413"/>
          <p14:tracePt t="35174" x="2881313" y="2538413"/>
          <p14:tracePt t="35211" x="2843213" y="2538413"/>
          <p14:tracePt t="35243" x="2790825" y="2528888"/>
          <p14:tracePt t="35270" x="2781300" y="2528888"/>
          <p14:tracePt t="35500" x="2762250" y="2528888"/>
          <p14:tracePt t="35504" x="2757488" y="2528888"/>
          <p14:tracePt t="35509" x="2752725" y="2528888"/>
          <p14:tracePt t="35533" x="2733675" y="2528888"/>
          <p14:tracePt t="35551" x="2695575" y="2543175"/>
          <p14:tracePt t="35556" x="2686050" y="2547938"/>
          <p14:tracePt t="35563" x="2681288" y="2547938"/>
          <p14:tracePt t="35723" x="2757488" y="2543175"/>
          <p14:tracePt t="35744" x="2943225" y="2528888"/>
          <p14:tracePt t="35752" x="3009900" y="2528888"/>
          <p14:tracePt t="35775" x="3209925" y="2524125"/>
          <p14:tracePt t="35791" x="3314700" y="2524125"/>
          <p14:tracePt t="35809" x="3467100" y="2524125"/>
          <p14:tracePt t="35817" x="3524250" y="2524125"/>
          <p14:tracePt t="35825" x="3562350" y="2524125"/>
          <p14:tracePt t="35832" x="3609975" y="2524125"/>
          <p14:tracePt t="35847" x="3709988" y="2524125"/>
          <p14:tracePt t="35866" x="3833813" y="2524125"/>
          <p14:tracePt t="35868" x="3890963" y="2524125"/>
          <p14:tracePt t="35895" x="4038600" y="2538413"/>
          <p14:tracePt t="35915" x="4143375" y="2538413"/>
          <p14:tracePt t="35969" x="4329113" y="2543175"/>
          <p14:tracePt t="35974" x="4343400" y="2543175"/>
          <p14:tracePt t="35995" x="4386263" y="2543175"/>
          <p14:tracePt t="36000" x="4414838" y="2543175"/>
          <p14:tracePt t="36003" x="4433888" y="2543175"/>
          <p14:tracePt t="36010" x="4462463" y="2543175"/>
          <p14:tracePt t="36026" x="4543425" y="2543175"/>
          <p14:tracePt t="36033" x="4572000" y="2543175"/>
          <p14:tracePt t="36049" x="4657725" y="2543175"/>
          <p14:tracePt t="36086" x="4781550" y="2543175"/>
          <p14:tracePt t="36100" x="4810125" y="2543175"/>
          <p14:tracePt t="36115" x="4829175" y="2543175"/>
          <p14:tracePt t="36162" x="4867275" y="2543175"/>
          <p14:tracePt t="36615" x="4881563" y="2533650"/>
          <p14:tracePt t="36635" x="4943475" y="2495550"/>
          <p14:tracePt t="36664" x="4967288" y="2481263"/>
          <p14:tracePt t="36681" x="4972050" y="2476500"/>
          <p14:tracePt t="36847" x="4976813" y="2476500"/>
          <p14:tracePt t="36914" x="4981575" y="2476500"/>
          <p14:tracePt t="37152" x="4991100" y="2476500"/>
          <p14:tracePt t="37188" x="5005388" y="2476500"/>
          <p14:tracePt t="37307" x="5038725" y="2476500"/>
          <p14:tracePt t="37334" x="5072063" y="2457450"/>
          <p14:tracePt t="37411" x="5076825" y="2457450"/>
          <p14:tracePt t="37428" x="5081588" y="2457450"/>
          <p14:tracePt t="37627" x="5086350" y="2457450"/>
          <p14:tracePt t="37726" x="5114925" y="2452688"/>
          <p14:tracePt t="37744" x="5138738" y="2447925"/>
          <p14:tracePt t="37751" x="5153025" y="2443163"/>
          <p14:tracePt t="37784" x="5172075" y="2438400"/>
          <p14:tracePt t="37803" x="5176838" y="2438400"/>
          <p14:tracePt t="37811" x="5176838" y="2433638"/>
          <p14:tracePt t="37821" x="5181600" y="2433638"/>
          <p14:tracePt t="37845" x="5186363" y="2433638"/>
          <p14:tracePt t="37864" x="5191125" y="2433638"/>
          <p14:tracePt t="37929" x="5205413" y="2428875"/>
          <p14:tracePt t="37974" x="5210175" y="2428875"/>
          <p14:tracePt t="38068" x="5243513" y="2424113"/>
          <p14:tracePt t="38134" x="5253038" y="2419350"/>
          <p14:tracePt t="39455" x="5243513" y="2419350"/>
          <p14:tracePt t="39474" x="5238750" y="2419350"/>
          <p14:tracePt t="39517" x="5233988" y="2419350"/>
          <p14:tracePt t="39552" x="5224463" y="2424113"/>
          <p14:tracePt t="39580" x="5219700" y="2424113"/>
          <p14:tracePt t="40399" x="5214938" y="2424113"/>
          <p14:tracePt t="40540" x="5186363" y="2424113"/>
          <p14:tracePt t="40554" x="5176838" y="2424113"/>
          <p14:tracePt t="40576" x="5157788" y="2424113"/>
          <p14:tracePt t="40582" x="5148263" y="2424113"/>
          <p14:tracePt t="40628" x="5119688" y="2428875"/>
          <p14:tracePt t="40647" x="5091113" y="2433638"/>
          <p14:tracePt t="40678" x="4967288" y="2438400"/>
          <p14:tracePt t="40696" x="4924425" y="2438400"/>
          <p14:tracePt t="40724" x="4862513" y="2447925"/>
          <p14:tracePt t="40736" x="4814888" y="2452688"/>
          <p14:tracePt t="40758" x="4786313" y="2452688"/>
          <p14:tracePt t="40769" x="4752975" y="2452688"/>
          <p14:tracePt t="40784" x="4676775" y="2452688"/>
          <p14:tracePt t="40791" x="4629150" y="2452688"/>
          <p14:tracePt t="40807" x="4591050" y="2457450"/>
          <p14:tracePt t="40816" x="4548188" y="2457450"/>
          <p14:tracePt t="40820" x="4510088" y="2457450"/>
          <p14:tracePt t="40835" x="4462463" y="2457450"/>
          <p14:tracePt t="40867" x="4395788" y="2457450"/>
          <p14:tracePt t="40883" x="4329113" y="2457450"/>
          <p14:tracePt t="40913" x="4186238" y="2457450"/>
          <p14:tracePt t="40929" x="4090988" y="2457450"/>
          <p14:tracePt t="40973" x="3848100" y="2481263"/>
          <p14:tracePt t="40993" x="3738563" y="2486025"/>
          <p14:tracePt t="41040" x="3457575" y="2509838"/>
          <p14:tracePt t="41066" x="3362325" y="2524125"/>
          <p14:tracePt t="41087" x="3252788" y="2538413"/>
          <p14:tracePt t="41089" x="3195638" y="2543175"/>
          <p14:tracePt t="41112" x="3138488" y="2552700"/>
          <p14:tracePt t="41133" x="2924175" y="2581275"/>
          <p14:tracePt t="41160" x="2871788" y="2586038"/>
          <p14:tracePt t="41205" x="2671763" y="2619375"/>
          <p14:tracePt t="41222" x="2538413" y="2662238"/>
          <p14:tracePt t="41243" x="2447925" y="2681288"/>
          <p14:tracePt t="41271" x="2324100" y="2700338"/>
          <p14:tracePt t="41316" x="2290763" y="2700338"/>
          <p14:tracePt t="41335" x="2281238" y="2700338"/>
          <p14:tracePt t="41368" x="2228850" y="2700338"/>
          <p14:tracePt t="41392" x="2214563" y="2700338"/>
          <p14:tracePt t="41408" x="2205038" y="2700338"/>
          <p14:tracePt t="41414" x="2200275" y="2700338"/>
          <p14:tracePt t="41433" x="2185988" y="2700338"/>
          <p14:tracePt t="41442" x="2181225" y="2700338"/>
          <p14:tracePt t="41509" x="2147888" y="2700338"/>
          <p14:tracePt t="41581" x="2128838" y="2700338"/>
          <p14:tracePt t="41961" x="2128838" y="2705100"/>
          <p14:tracePt t="41977" x="2128838" y="2709863"/>
          <p14:tracePt t="42004" x="2128838" y="2743200"/>
          <p14:tracePt t="42037" x="2138363" y="2781300"/>
          <p14:tracePt t="42126" x="2343150" y="3014663"/>
          <p14:tracePt t="42148" x="2405063" y="3038475"/>
          <p14:tracePt t="42158" x="2414588" y="3043238"/>
          <p14:tracePt t="42174" x="2433638" y="3052763"/>
          <p14:tracePt t="42189" x="2438400" y="3052763"/>
          <p14:tracePt t="42194" x="2443163" y="3052763"/>
          <p14:tracePt t="42209" x="2452688" y="3052763"/>
          <p14:tracePt t="42252" x="2562225" y="3071813"/>
          <p14:tracePt t="42261" x="2595563" y="3071813"/>
          <p14:tracePt t="42269" x="2614613" y="3076575"/>
          <p14:tracePt t="42288" x="2662238" y="3081338"/>
          <p14:tracePt t="42292" x="2676525" y="3086100"/>
          <p14:tracePt t="42315" x="2724150" y="3100388"/>
          <p14:tracePt t="42321" x="2738438" y="3100388"/>
          <p14:tracePt t="42328" x="2757488" y="3100388"/>
          <p14:tracePt t="42336" x="2781300" y="3105150"/>
          <p14:tracePt t="42351" x="2828925" y="3105150"/>
          <p14:tracePt t="42377" x="2967038" y="3105150"/>
          <p14:tracePt t="42382" x="3014663" y="3105150"/>
          <p14:tracePt t="42400" x="3128963" y="3105150"/>
          <p14:tracePt t="42418" x="3181350" y="3105150"/>
          <p14:tracePt t="42444" x="3228975" y="3105150"/>
          <p14:tracePt t="42447" x="3243263" y="3105150"/>
          <p14:tracePt t="42488" x="3333750" y="3105150"/>
          <p14:tracePt t="42519" x="3448050" y="3105150"/>
          <p14:tracePt t="42525" x="3481388" y="3100388"/>
          <p14:tracePt t="42551" x="3609975" y="3095625"/>
          <p14:tracePt t="42560" x="3638550" y="3095625"/>
          <p14:tracePt t="42568" x="3652838" y="3090863"/>
          <p14:tracePt t="42586" x="3700463" y="3086100"/>
          <p14:tracePt t="42590" x="3705225" y="3086100"/>
          <p14:tracePt t="42599" x="3724275" y="3081338"/>
          <p14:tracePt t="42603" x="3738563" y="3081338"/>
          <p14:tracePt t="42626" x="3757613" y="3081338"/>
          <p14:tracePt t="42649" x="3771900" y="3071813"/>
          <p14:tracePt t="42681" x="3776663" y="3071813"/>
          <p14:tracePt t="42743" x="3790950" y="3071813"/>
          <p14:tracePt t="42745" x="3800475" y="3067050"/>
          <p14:tracePt t="42757" x="3805238" y="3067050"/>
          <p14:tracePt t="42813" x="3814763" y="3067050"/>
          <p14:tracePt t="43329" x="3833813" y="3057525"/>
          <p14:tracePt t="43334" x="3838575" y="3052763"/>
          <p14:tracePt t="43352" x="3848100" y="3048000"/>
          <p14:tracePt t="43358" x="3852863" y="3048000"/>
          <p14:tracePt t="43364" x="3857625" y="3048000"/>
          <p14:tracePt t="43371" x="3867150" y="3048000"/>
          <p14:tracePt t="43383" x="3876675" y="3043238"/>
          <p14:tracePt t="43400" x="3886200" y="3038475"/>
          <p14:tracePt t="43426" x="3910013" y="3028950"/>
          <p14:tracePt t="43443" x="3933825" y="3024188"/>
          <p14:tracePt t="43472" x="3952875" y="3019425"/>
          <p14:tracePt t="43478" x="3967163" y="3014663"/>
          <p14:tracePt t="43522" x="4043363" y="3005138"/>
          <p14:tracePt t="43541" x="4095750" y="3005138"/>
          <p14:tracePt t="43548" x="4129088" y="2995613"/>
          <p14:tracePt t="43568" x="4162425" y="2995613"/>
          <p14:tracePt t="43574" x="4186238" y="2995613"/>
          <p14:tracePt t="43580" x="4200525" y="2990850"/>
          <p14:tracePt t="43587" x="4214813" y="2990850"/>
          <p14:tracePt t="43610" x="4271963" y="2986088"/>
          <p14:tracePt t="43631" x="4305300" y="2986088"/>
          <p14:tracePt t="43637" x="4319588" y="2986088"/>
          <p14:tracePt t="43644" x="4324350" y="2986088"/>
          <p14:tracePt t="43649" x="4333875" y="2986088"/>
          <p14:tracePt t="43664" x="4352925" y="2981325"/>
          <p14:tracePt t="43678" x="4362450" y="2981325"/>
          <p14:tracePt t="43695" x="4381500" y="2976563"/>
          <p14:tracePt t="43697" x="4400550" y="2976563"/>
          <p14:tracePt t="43736" x="4443413" y="2971800"/>
          <p14:tracePt t="43743" x="4448175" y="2971800"/>
          <p14:tracePt t="43783" x="4462463" y="2971800"/>
          <p14:tracePt t="43789" x="4471988" y="2971800"/>
          <p14:tracePt t="43799" x="4476750" y="2967038"/>
          <p14:tracePt t="43817" x="4495800" y="2967038"/>
          <p14:tracePt t="43820" x="4505325" y="2967038"/>
          <p14:tracePt t="43849" x="4529138" y="2962275"/>
          <p14:tracePt t="43866" x="4538663" y="2962275"/>
          <p14:tracePt t="43925" x="4552950" y="2962275"/>
          <p14:tracePt t="43941" x="4567238" y="2947988"/>
          <p14:tracePt t="43964" x="4591050" y="2943225"/>
          <p14:tracePt t="43985" x="4614863" y="2933700"/>
          <p14:tracePt t="44004" x="4633913" y="2924175"/>
          <p14:tracePt t="44040" x="4667250" y="2914650"/>
          <p14:tracePt t="44045" x="4672013" y="2914650"/>
          <p14:tracePt t="44070" x="4676775" y="2914650"/>
          <p14:tracePt t="44114" x="4691063" y="2914650"/>
          <p14:tracePt t="44146" x="4767263" y="2914650"/>
          <p14:tracePt t="44151" x="4781550" y="2914650"/>
          <p14:tracePt t="44159" x="4795838" y="2914650"/>
          <p14:tracePt t="44176" x="4824413" y="2919413"/>
          <p14:tracePt t="44181" x="4829175" y="2919413"/>
          <p14:tracePt t="44191" x="4833938" y="2919413"/>
          <p14:tracePt t="44196" x="4838700" y="2919413"/>
          <p14:tracePt t="44212" x="4848225" y="2924175"/>
          <p14:tracePt t="44419" x="4953000" y="2928938"/>
          <p14:tracePt t="44437" x="5095875" y="2928938"/>
          <p14:tracePt t="44446" x="5110163" y="2928938"/>
          <p14:tracePt t="44454" x="5114925" y="2928938"/>
          <p14:tracePt t="44471" x="5119688" y="2928938"/>
          <p14:tracePt t="44556" x="5138738" y="2928938"/>
          <p14:tracePt t="44564" x="5148263" y="2928938"/>
          <p14:tracePt t="44581" x="5167313" y="2928938"/>
          <p14:tracePt t="44614" x="5210175" y="2928938"/>
          <p14:tracePt t="44630" x="5219700" y="2928938"/>
          <p14:tracePt t="44644" x="5238750" y="2928938"/>
          <p14:tracePt t="44674" x="5253038" y="2928938"/>
          <p14:tracePt t="44710" x="5291138" y="2928938"/>
          <p14:tracePt t="44732" x="5314950" y="2928938"/>
          <p14:tracePt t="44817" x="5448300" y="2924175"/>
          <p14:tracePt t="44845" x="5453063" y="2919413"/>
          <p14:tracePt t="44879" x="5514975" y="2919413"/>
          <p14:tracePt t="44899" x="5543550" y="2914650"/>
          <p14:tracePt t="44916" x="5548313" y="2914650"/>
          <p14:tracePt t="44938" x="5567363" y="2914650"/>
          <p14:tracePt t="44977" x="5629275" y="2914650"/>
          <p14:tracePt t="45054" x="5700713" y="2914650"/>
          <p14:tracePt t="45115" x="5715000" y="2914650"/>
          <p14:tracePt t="45133" x="5724525" y="2914650"/>
          <p14:tracePt t="45159" x="5729288" y="2914650"/>
          <p14:tracePt t="45193" x="5738813" y="2914650"/>
          <p14:tracePt t="45211" x="5748338" y="2914650"/>
          <p14:tracePt t="45220" x="5753100" y="2914650"/>
          <p14:tracePt t="45239" x="5757863" y="2914650"/>
          <p14:tracePt t="45333" x="5762625" y="2914650"/>
          <p14:tracePt t="45944" x="5772150" y="2909888"/>
          <p14:tracePt t="45959" x="5776913" y="2909888"/>
          <p14:tracePt t="46021" x="5781675" y="2909888"/>
          <p14:tracePt t="46039" x="5786438" y="2909888"/>
          <p14:tracePt t="46085" x="5834063" y="2895600"/>
          <p14:tracePt t="46112" x="5853113" y="2886075"/>
          <p14:tracePt t="46117" x="5862638" y="2886075"/>
          <p14:tracePt t="46120" x="5867400" y="2881313"/>
          <p14:tracePt t="46146" x="5900738" y="2876550"/>
          <p14:tracePt t="46177" x="5934075" y="2871788"/>
          <p14:tracePt t="46208" x="5948363" y="2862263"/>
          <p14:tracePt t="46212" x="5953125" y="2862263"/>
          <p14:tracePt t="46228" x="5957888" y="2857500"/>
          <p14:tracePt t="46252" x="5967413" y="2857500"/>
          <p14:tracePt t="46273" x="5972175" y="2857500"/>
          <p14:tracePt t="46343" x="5995988" y="2857500"/>
          <p14:tracePt t="46347" x="6005513" y="2857500"/>
          <p14:tracePt t="46369" x="6024563" y="2857500"/>
          <p14:tracePt t="46377" x="6029325" y="2857500"/>
          <p14:tracePt t="46385" x="6034088" y="2857500"/>
          <p14:tracePt t="46394" x="6043613" y="2857500"/>
          <p14:tracePt t="46401" x="6048375" y="2857500"/>
          <p14:tracePt t="46415" x="6057900" y="2857500"/>
          <p14:tracePt t="46446" x="6076950" y="2857500"/>
          <p14:tracePt t="46510" x="6162675" y="2857500"/>
          <p14:tracePt t="46521" x="6191250" y="2857500"/>
          <p14:tracePt t="46556" x="6219825" y="2857500"/>
          <p14:tracePt t="46565" x="6267450" y="2857500"/>
          <p14:tracePt t="46574" x="6362700" y="2857500"/>
          <p14:tracePt t="46584" x="6386513" y="2857500"/>
          <p14:tracePt t="46592" x="6400800" y="2857500"/>
          <p14:tracePt t="46597" x="6415088" y="2862263"/>
          <p14:tracePt t="46601" x="6424613" y="2862263"/>
          <p14:tracePt t="46611" x="6438900" y="2862263"/>
          <p14:tracePt t="46621" x="6448425" y="2862263"/>
          <p14:tracePt t="46631" x="6462713" y="2862263"/>
          <p14:tracePt t="46644" x="6467475" y="2862263"/>
          <p14:tracePt t="46649" x="6477000" y="2862263"/>
          <p14:tracePt t="46659" x="6481763" y="2867025"/>
          <p14:tracePt t="46670" x="6491288" y="2867025"/>
          <p14:tracePt t="46678" x="6519863" y="2867025"/>
          <p14:tracePt t="46686" x="6534150" y="2867025"/>
          <p14:tracePt t="46692" x="6553200" y="2871788"/>
          <p14:tracePt t="46702" x="6577013" y="2871788"/>
          <p14:tracePt t="46706" x="6596063" y="2871788"/>
          <p14:tracePt t="46721" x="6648450" y="2871788"/>
          <p14:tracePt t="46771" x="6734175" y="2871788"/>
          <p14:tracePt t="46776" x="6743700" y="2871788"/>
          <p14:tracePt t="46783" x="6753225" y="2871788"/>
          <p14:tracePt t="46819" x="6819900" y="2871788"/>
          <p14:tracePt t="46883" x="7015163" y="2871788"/>
          <p14:tracePt t="46887" x="7029450" y="2881313"/>
          <p14:tracePt t="46894" x="7038975" y="2881313"/>
          <p14:tracePt t="46901" x="7048500" y="2881313"/>
          <p14:tracePt t="46929" x="7077075" y="2881313"/>
          <p14:tracePt t="46932" x="7086600" y="2881313"/>
          <p14:tracePt t="46960" x="7119938" y="2881313"/>
          <p14:tracePt t="46964" x="7129463" y="2881313"/>
          <p14:tracePt t="47005" x="7191375" y="2881313"/>
          <p14:tracePt t="47068" x="7243763" y="2881313"/>
          <p14:tracePt t="47081" x="7253288" y="2881313"/>
          <p14:tracePt t="47097" x="7272338" y="2881313"/>
          <p14:tracePt t="47119" x="7286625" y="2876550"/>
          <p14:tracePt t="47147" x="7291388" y="2876550"/>
          <p14:tracePt t="47174" x="7300913" y="2876550"/>
          <p14:tracePt t="47191" x="7329488" y="2876550"/>
          <p14:tracePt t="47210" x="7358063" y="2876550"/>
          <p14:tracePt t="47227" x="7377113" y="2871788"/>
          <p14:tracePt t="47248" x="7381875" y="2871788"/>
          <p14:tracePt t="47320" x="7386638" y="2871788"/>
          <p14:tracePt t="47465" x="7381875" y="2871788"/>
          <p14:tracePt t="47572" x="7377113" y="2871788"/>
          <p14:tracePt t="47595" x="7353300" y="2871788"/>
          <p14:tracePt t="47648" x="7172325" y="2871788"/>
          <p14:tracePt t="47650" x="7138988" y="2871788"/>
          <p14:tracePt t="47658" x="7110413" y="2871788"/>
          <p14:tracePt t="47676" x="7053263" y="2871788"/>
          <p14:tracePt t="47719" x="6962775" y="2871788"/>
          <p14:tracePt t="47741" x="6910388" y="2871788"/>
          <p14:tracePt t="47785" x="6705600" y="2881313"/>
          <p14:tracePt t="47794" x="6596063" y="2895600"/>
          <p14:tracePt t="47823" x="6486525" y="2909888"/>
          <p14:tracePt t="47835" x="6424613" y="2924175"/>
          <p14:tracePt t="47853" x="6353175" y="2928938"/>
          <p14:tracePt t="47896" x="6191250" y="2947988"/>
          <p14:tracePt t="47898" x="6153150" y="2947988"/>
          <p14:tracePt t="47930" x="5995988" y="2967038"/>
          <p14:tracePt t="47970" x="5815013" y="2981325"/>
          <p14:tracePt t="47977" x="5786438" y="2986088"/>
          <p14:tracePt t="47981" x="5757863" y="2986088"/>
          <p14:tracePt t="47990" x="5715000" y="2990850"/>
          <p14:tracePt t="48007" x="5672138" y="3000375"/>
          <p14:tracePt t="48022" x="5638800" y="3005138"/>
          <p14:tracePt t="48040" x="5581650" y="3019425"/>
          <p14:tracePt t="48067" x="5519738" y="3033713"/>
          <p14:tracePt t="48085" x="5472113" y="3043238"/>
          <p14:tracePt t="48108" x="5462588" y="3043238"/>
          <p14:tracePt t="48112" x="5453063" y="3043238"/>
          <p14:tracePt t="48116" x="5448300" y="3043238"/>
          <p14:tracePt t="48135" x="5434013" y="3043238"/>
          <p14:tracePt t="48158" x="5414963" y="3043238"/>
          <p14:tracePt t="48178" x="5376863" y="3048000"/>
          <p14:tracePt t="48203" x="5334000" y="3052763"/>
          <p14:tracePt t="48209" x="5319713" y="3052763"/>
          <p14:tracePt t="48266" x="5305425" y="3052763"/>
          <p14:tracePt t="48359" x="5300663" y="3052763"/>
          <p14:tracePt t="48739" x="5376863" y="3052763"/>
          <p14:tracePt t="48759" x="5400675" y="3048000"/>
          <p14:tracePt t="48764" x="5419725" y="3043238"/>
          <p14:tracePt t="48781" x="5448300" y="3043238"/>
          <p14:tracePt t="48788" x="5462588" y="3043238"/>
          <p14:tracePt t="48797" x="5486400" y="3043238"/>
          <p14:tracePt t="48805" x="5500688" y="3043238"/>
          <p14:tracePt t="48812" x="5514975" y="3043238"/>
          <p14:tracePt t="48816" x="5538788" y="3043238"/>
          <p14:tracePt t="48820" x="5553075" y="3043238"/>
          <p14:tracePt t="48860" x="5667375" y="3043238"/>
          <p14:tracePt t="48866" x="5695950" y="3043238"/>
          <p14:tracePt t="48896" x="5767388" y="3043238"/>
          <p14:tracePt t="48908" x="5791200" y="3043238"/>
          <p14:tracePt t="48915" x="5810250" y="3043238"/>
          <p14:tracePt t="48919" x="5824538" y="3043238"/>
          <p14:tracePt t="48938" x="5867400" y="3043238"/>
          <p14:tracePt t="48942" x="5886450" y="3043238"/>
          <p14:tracePt t="48957" x="5919788" y="3043238"/>
          <p14:tracePt t="48974" x="5943600" y="3043238"/>
          <p14:tracePt t="48994" x="5976938" y="3043238"/>
          <p14:tracePt t="49019" x="6000750" y="3043238"/>
          <p14:tracePt t="49023" x="6010275" y="3043238"/>
          <p14:tracePt t="49053" x="6048375" y="3043238"/>
          <p14:tracePt t="49070" x="6062663" y="3043238"/>
          <p14:tracePt t="49079" x="6072188" y="3043238"/>
          <p14:tracePt t="49087" x="6091238" y="3043238"/>
          <p14:tracePt t="49097" x="6096000" y="3043238"/>
          <p14:tracePt t="49102" x="6105525" y="3043238"/>
          <p14:tracePt t="49105" x="6124575" y="3033713"/>
          <p14:tracePt t="49129" x="6162675" y="3033713"/>
          <p14:tracePt t="49141" x="6167438" y="3033713"/>
          <p14:tracePt t="49145" x="6181725" y="3033713"/>
          <p14:tracePt t="49150" x="6191250" y="3033713"/>
          <p14:tracePt t="49175" x="6205538" y="3033713"/>
          <p14:tracePt t="49202" x="6224588" y="3033713"/>
          <p14:tracePt t="49206" x="6234113" y="3033713"/>
          <p14:tracePt t="49212" x="6248400" y="3033713"/>
          <p14:tracePt t="49221" x="6257925" y="3033713"/>
          <p14:tracePt t="49240" x="6286500" y="3033713"/>
          <p14:tracePt t="49281" x="6372225" y="3033713"/>
          <p14:tracePt t="49289" x="6381750" y="3033713"/>
          <p14:tracePt t="49306" x="6391275" y="3033713"/>
          <p14:tracePt t="49317" x="6396038" y="3033713"/>
          <p14:tracePt t="49335" x="6405563" y="3028950"/>
          <p14:tracePt t="49369" x="6443663" y="3028950"/>
          <p14:tracePt t="49378" x="6453188" y="3028950"/>
          <p14:tracePt t="49397" x="6462713" y="3028950"/>
          <p14:tracePt t="49425" x="6486525" y="3028950"/>
          <p14:tracePt t="49447" x="6496050" y="3028950"/>
          <p14:tracePt t="49488" x="6586538" y="3028950"/>
          <p14:tracePt t="49496" x="6605588" y="3028950"/>
          <p14:tracePt t="49505" x="6619875" y="3028950"/>
          <p14:tracePt t="49512" x="6629400" y="3028950"/>
          <p14:tracePt t="49557" x="6667500" y="3028950"/>
          <p14:tracePt t="49564" x="6672263" y="3028950"/>
          <p14:tracePt t="49572" x="6677025" y="3028950"/>
          <p14:tracePt t="49578" x="6681788" y="3028950"/>
          <p14:tracePt t="49596" x="6691313" y="3028950"/>
          <p14:tracePt t="49601" x="6700838" y="3028950"/>
          <p14:tracePt t="49611" x="6710363" y="3028950"/>
          <p14:tracePt t="49636" x="6738938" y="3024188"/>
          <p14:tracePt t="49643" x="6743700" y="3024188"/>
          <p14:tracePt t="49653" x="6748463" y="3024188"/>
          <p14:tracePt t="49675" x="6762750" y="3024188"/>
          <p14:tracePt t="49694" x="6772275" y="3024188"/>
          <p14:tracePt t="49721" x="6805613" y="3024188"/>
          <p14:tracePt t="49730" x="6815138" y="3024188"/>
          <p14:tracePt t="49742" x="6824663" y="3024188"/>
          <p14:tracePt t="49749" x="6834188" y="3024188"/>
          <p14:tracePt t="49771" x="6848475" y="3019425"/>
          <p14:tracePt t="49831" x="6886575" y="3019425"/>
          <p14:tracePt t="49859" x="6896100" y="3019425"/>
          <p14:tracePt t="49927" x="6915150" y="3014663"/>
          <p14:tracePt t="49945" x="6924675" y="3009900"/>
          <p14:tracePt t="51739" x="6900863" y="3009900"/>
          <p14:tracePt t="51758" x="6877050" y="3009900"/>
          <p14:tracePt t="51767" x="6858000" y="3014663"/>
          <p14:tracePt t="51780" x="6810375" y="3019425"/>
          <p14:tracePt t="51789" x="6796088" y="3019425"/>
          <p14:tracePt t="51798" x="6767513" y="3019425"/>
          <p14:tracePt t="51809" x="6743700" y="3028950"/>
          <p14:tracePt t="51813" x="6738938" y="3028950"/>
          <p14:tracePt t="51820" x="6724650" y="3033713"/>
          <p14:tracePt t="51836" x="6705600" y="3033713"/>
          <p14:tracePt t="51885" x="6629400" y="3048000"/>
          <p14:tracePt t="51890" x="6596063" y="3052763"/>
          <p14:tracePt t="51896" x="6577013" y="3057525"/>
          <p14:tracePt t="51917" x="6505575" y="3067050"/>
          <p14:tracePt t="51925" x="6477000" y="3071813"/>
          <p14:tracePt t="51954" x="6434138" y="3076575"/>
          <p14:tracePt t="51975" x="6415088" y="3076575"/>
          <p14:tracePt t="52036" x="6386513" y="3076575"/>
          <p14:tracePt t="52041" x="6381750" y="3076575"/>
          <p14:tracePt t="52048" x="6362700" y="3076575"/>
          <p14:tracePt t="52055" x="6343650" y="3076575"/>
          <p14:tracePt t="52070" x="6286500" y="3076575"/>
          <p14:tracePt t="52100" x="6167438" y="3076575"/>
          <p14:tracePt t="52115" x="6129338" y="3076575"/>
          <p14:tracePt t="52135" x="6091238" y="3076575"/>
          <p14:tracePt t="52147" x="6062663" y="3076575"/>
          <p14:tracePt t="52151" x="6048375" y="3076575"/>
          <p14:tracePt t="52167" x="6005513" y="3076575"/>
          <p14:tracePt t="52174" x="5991225" y="3076575"/>
          <p14:tracePt t="52181" x="5972175" y="3076575"/>
          <p14:tracePt t="52209" x="5910263" y="3076575"/>
          <p14:tracePt t="52213" x="5886450" y="3076575"/>
          <p14:tracePt t="52232" x="5838825" y="3076575"/>
          <p14:tracePt t="52272" x="5686425" y="3076575"/>
          <p14:tracePt t="52318" x="5543550" y="3076575"/>
          <p14:tracePt t="52323" x="5519738" y="3076575"/>
          <p14:tracePt t="52333" x="5500688" y="3076575"/>
          <p14:tracePt t="52342" x="5486400" y="3076575"/>
          <p14:tracePt t="52348" x="5472113" y="3076575"/>
          <p14:tracePt t="52369" x="5405438" y="3076575"/>
          <p14:tracePt t="52376" x="5376863" y="3076575"/>
          <p14:tracePt t="52395" x="5324475" y="3076575"/>
          <p14:tracePt t="52413" x="5276850" y="3076575"/>
          <p14:tracePt t="52422" x="5257800" y="3076575"/>
          <p14:tracePt t="52441" x="5229225" y="3076575"/>
          <p14:tracePt t="52446" x="5219700" y="3076575"/>
          <p14:tracePt t="52462" x="5195888" y="3076575"/>
          <p14:tracePt t="52472" x="5181600" y="3076575"/>
          <p14:tracePt t="52476" x="5172075" y="3076575"/>
          <p14:tracePt t="52492" x="5133975" y="3076575"/>
          <p14:tracePt t="52516" x="5081588" y="3076575"/>
          <p14:tracePt t="52521" x="5067300" y="3076575"/>
          <p14:tracePt t="52541" x="4986338" y="3076575"/>
          <p14:tracePt t="52581" x="4843463" y="3076575"/>
          <p14:tracePt t="52612" x="4791075" y="3076575"/>
          <p14:tracePt t="52629" x="4767263" y="3076575"/>
          <p14:tracePt t="52661" x="4695825" y="3076575"/>
          <p14:tracePt t="52710" x="4462463" y="3071813"/>
          <p14:tracePt t="52730" x="4343400" y="3076575"/>
          <p14:tracePt t="52756" x="4238625" y="3076575"/>
          <p14:tracePt t="52758" x="4210050" y="3076575"/>
          <p14:tracePt t="52805" x="4038600" y="3076575"/>
          <p14:tracePt t="52815" x="4024313" y="3076575"/>
          <p14:tracePt t="52820" x="4005263" y="3076575"/>
          <p14:tracePt t="52830" x="3981450" y="3076575"/>
          <p14:tracePt t="52835" x="3967163" y="3076575"/>
          <p14:tracePt t="52849" x="3929063" y="3076575"/>
          <p14:tracePt t="52885" x="3857625" y="3076575"/>
          <p14:tracePt t="52907" x="3810000" y="3076575"/>
          <p14:tracePt t="52911" x="3800475" y="3076575"/>
          <p14:tracePt t="52920" x="3790950" y="3076575"/>
          <p14:tracePt t="52941" x="3776663" y="3071813"/>
          <p14:tracePt t="52961" x="3752850" y="3067050"/>
          <p14:tracePt t="53003" x="3686175" y="3057525"/>
          <p14:tracePt t="53007" x="3671888" y="3057525"/>
          <p14:tracePt t="53046" x="3567113" y="3038475"/>
          <p14:tracePt t="53068" x="3529013" y="3033713"/>
          <p14:tracePt t="53079" x="3519488" y="3033713"/>
          <p14:tracePt t="53096" x="3500438" y="3033713"/>
          <p14:tracePt t="53117" x="3495675" y="3033713"/>
          <p14:tracePt t="53140" x="3481388" y="3033713"/>
          <p14:tracePt t="53161" x="3476625" y="3033713"/>
          <p14:tracePt t="53508" x="3490913" y="3033713"/>
          <p14:tracePt t="53548" x="3581400" y="3024188"/>
          <p14:tracePt t="53554" x="3600450" y="3024188"/>
          <p14:tracePt t="53570" x="3629025" y="3024188"/>
          <p14:tracePt t="53611" x="3719513" y="3024188"/>
          <p14:tracePt t="53616" x="3724275" y="3024188"/>
          <p14:tracePt t="53633" x="3743325" y="3024188"/>
          <p14:tracePt t="53636" x="3748088" y="3024188"/>
          <p14:tracePt t="53645" x="3757613" y="3024188"/>
          <p14:tracePt t="53662" x="3771900" y="3024188"/>
          <p14:tracePt t="53675" x="3805238" y="3024188"/>
          <p14:tracePt t="53694" x="3833813" y="3024188"/>
          <p14:tracePt t="53695" x="3848100" y="3024188"/>
          <p14:tracePt t="53721" x="3867150" y="3024188"/>
          <p14:tracePt t="53752" x="3871913" y="3024188"/>
          <p14:tracePt t="54097" x="3890963" y="3024188"/>
          <p14:tracePt t="54116" x="3905250" y="3024188"/>
          <p14:tracePt t="54144" x="3943350" y="3019425"/>
          <p14:tracePt t="54166" x="3971925" y="3009900"/>
          <p14:tracePt t="54167" x="3981450" y="3005138"/>
          <p14:tracePt t="54176" x="3986213" y="3005138"/>
          <p14:tracePt t="54257" x="4005263" y="3005138"/>
          <p14:tracePt t="54276" x="4043363" y="3005138"/>
          <p14:tracePt t="54281" x="4057650" y="3005138"/>
          <p14:tracePt t="54290" x="4067175" y="3000375"/>
          <p14:tracePt t="54298" x="4086225" y="3000375"/>
          <p14:tracePt t="54317" x="4090988" y="3000375"/>
          <p14:tracePt t="54373" x="4114800" y="3000375"/>
          <p14:tracePt t="54379" x="4119563" y="3000375"/>
          <p14:tracePt t="54391" x="4133850" y="3000375"/>
          <p14:tracePt t="54396" x="4138613" y="3000375"/>
          <p14:tracePt t="54415" x="4152900" y="3000375"/>
          <p14:tracePt t="54441" x="4157663" y="3000375"/>
          <p14:tracePt t="54490" x="4162425" y="3000375"/>
          <p14:tracePt t="54508" x="4171950" y="3000375"/>
          <p14:tracePt t="54557" x="4176713" y="3000375"/>
          <p14:tracePt t="54970" x="4181475" y="3000375"/>
          <p14:tracePt t="55007" x="4200525" y="3000375"/>
          <p14:tracePt t="55010" x="4205288" y="3000375"/>
          <p14:tracePt t="55048" x="4214813" y="3000375"/>
          <p14:tracePt t="55080" x="4248150" y="2995613"/>
          <p14:tracePt t="55126" x="4267200" y="2995613"/>
          <p14:tracePt t="55143" x="4276725" y="2995613"/>
          <p14:tracePt t="55160" x="4291013" y="2995613"/>
          <p14:tracePt t="55178" x="4343400" y="2995613"/>
          <p14:tracePt t="55203" x="4376738" y="2995613"/>
          <p14:tracePt t="55207" x="4400550" y="2995613"/>
          <p14:tracePt t="55225" x="4410075" y="2995613"/>
          <p14:tracePt t="55286" x="4452938" y="2995613"/>
          <p14:tracePt t="55307" x="4486275" y="2995613"/>
          <p14:tracePt t="55315" x="4505325" y="2995613"/>
          <p14:tracePt t="55427" x="4533900" y="2995613"/>
          <p14:tracePt t="55430" x="4548188" y="2995613"/>
          <p14:tracePt t="55460" x="4552950" y="2995613"/>
          <p14:tracePt t="62129" x="4610100" y="2986088"/>
          <p14:tracePt t="62148" x="4657725" y="2986088"/>
          <p14:tracePt t="62160" x="4743450" y="2986088"/>
          <p14:tracePt t="62180" x="4881563" y="2986088"/>
          <p14:tracePt t="62196" x="4976813" y="2986088"/>
          <p14:tracePt t="62207" x="5014913" y="2976563"/>
          <p14:tracePt t="62212" x="5038725" y="2976563"/>
          <p14:tracePt t="62241" x="5153025" y="2976563"/>
          <p14:tracePt t="62273" x="5348288" y="2981325"/>
          <p14:tracePt t="62277" x="5405438" y="2981325"/>
          <p14:tracePt t="62305" x="5557838" y="2990850"/>
          <p14:tracePt t="62308" x="5605463" y="2995613"/>
          <p14:tracePt t="62339" x="5738813" y="3005138"/>
          <p14:tracePt t="62353" x="5810250" y="3014663"/>
          <p14:tracePt t="62369" x="5872163" y="3019425"/>
          <p14:tracePt t="62417" x="6067425" y="3019425"/>
          <p14:tracePt t="62422" x="6096000" y="3019425"/>
          <p14:tracePt t="62454" x="6167438" y="3019425"/>
          <p14:tracePt t="62476" x="6262688" y="3019425"/>
          <p14:tracePt t="62497" x="6329363" y="3019425"/>
          <p14:tracePt t="62526" x="6391275" y="3019425"/>
          <p14:tracePt t="62563" x="6419850" y="3019425"/>
          <p14:tracePt t="62586" x="6434138" y="3019425"/>
          <p14:tracePt t="62617" x="6453188" y="3019425"/>
          <p14:tracePt t="62658" x="6491288" y="3019425"/>
          <p14:tracePt t="62662" x="6534150" y="3019425"/>
          <p14:tracePt t="62692" x="6562725" y="3019425"/>
          <p14:tracePt t="62708" x="6567488" y="3019425"/>
          <p14:tracePt t="62735" x="6581775" y="3019425"/>
          <p14:tracePt t="62755" x="6615113" y="3019425"/>
          <p14:tracePt t="62761" x="6629400" y="3019425"/>
          <p14:tracePt t="62767" x="6653213" y="3014663"/>
          <p14:tracePt t="62782" x="6696075" y="3014663"/>
          <p14:tracePt t="62791" x="6715125" y="3014663"/>
          <p14:tracePt t="62799" x="6724650" y="3014663"/>
          <p14:tracePt t="62808" x="6734175" y="3014663"/>
          <p14:tracePt t="62814" x="6738938" y="3014663"/>
          <p14:tracePt t="62943" x="6748463" y="3014663"/>
          <p14:tracePt t="62961" x="6767513" y="3014663"/>
          <p14:tracePt t="62985" x="6772275" y="3014663"/>
          <p14:tracePt t="63253" x="6753225" y="3014663"/>
          <p14:tracePt t="63287" x="6686550" y="3014663"/>
          <p14:tracePt t="63329" x="6515100" y="3014663"/>
          <p14:tracePt t="63361" x="6343650" y="3014663"/>
          <p14:tracePt t="63367" x="6286500" y="3014663"/>
          <p14:tracePt t="63398" x="6157913" y="3014663"/>
          <p14:tracePt t="63411" x="6100763" y="3014663"/>
          <p14:tracePt t="63449" x="5910263" y="3028950"/>
          <p14:tracePt t="63475" x="5853113" y="3043238"/>
          <p14:tracePt t="63501" x="5648325" y="3057525"/>
          <p14:tracePt t="63522" x="5610225" y="3057525"/>
          <p14:tracePt t="63532" x="5595938" y="3057525"/>
          <p14:tracePt t="63538" x="5581650" y="3057525"/>
          <p14:tracePt t="63545" x="5557838" y="3057525"/>
          <p14:tracePt t="63561" x="5538788" y="3057525"/>
          <p14:tracePt t="63585" x="5429250" y="3057525"/>
          <p14:tracePt t="63602" x="5391150" y="3057525"/>
          <p14:tracePt t="63612" x="5305425" y="3057525"/>
          <p14:tracePt t="63630" x="5243513" y="3057525"/>
          <p14:tracePt t="63689" x="5143500" y="3052763"/>
          <p14:tracePt t="63711" x="5086350" y="3052763"/>
          <p14:tracePt t="63736" x="5019675" y="3052763"/>
          <p14:tracePt t="63758" x="4914900" y="3062288"/>
          <p14:tracePt t="63912" x="4933950" y="3038475"/>
          <p14:tracePt t="63928" x="4967288" y="3019425"/>
          <p14:tracePt t="63947" x="5010150" y="3009900"/>
          <p14:tracePt t="63948" x="5043488" y="3005138"/>
          <p14:tracePt t="63969" x="5105400" y="3000375"/>
          <p14:tracePt t="63979" x="5200650" y="3000375"/>
          <p14:tracePt t="63990" x="5267325" y="3000375"/>
          <p14:tracePt t="64008" x="5400675" y="3000375"/>
          <p14:tracePt t="64011" x="5457825" y="3000375"/>
          <p14:tracePt t="64023" x="5524500" y="3000375"/>
          <p14:tracePt t="64041" x="5676900" y="3000375"/>
          <p14:tracePt t="64067" x="5767388" y="3005138"/>
          <p14:tracePt t="64072" x="5786438" y="3014663"/>
          <p14:tracePt t="64080" x="5800725" y="3014663"/>
          <p14:tracePt t="64086" x="5819775" y="3014663"/>
          <p14:tracePt t="64104" x="5843588" y="3019425"/>
          <p14:tracePt t="64129" x="5934075" y="3024188"/>
          <p14:tracePt t="64151" x="6015038" y="3024188"/>
          <p14:tracePt t="64176" x="6072188" y="3024188"/>
          <p14:tracePt t="64198" x="6110288" y="3024188"/>
          <p14:tracePt t="64238" x="6181725" y="3024188"/>
          <p14:tracePt t="64243" x="6205538" y="3024188"/>
          <p14:tracePt t="64252" x="6219825" y="3024188"/>
          <p14:tracePt t="64270" x="6248400" y="3024188"/>
          <p14:tracePt t="64272" x="6272213" y="3024188"/>
          <p14:tracePt t="64290" x="6286500" y="3024188"/>
          <p14:tracePt t="64314" x="6315075" y="3019425"/>
          <p14:tracePt t="64320" x="6319838" y="3019425"/>
          <p14:tracePt t="64326" x="6329363" y="3019425"/>
          <p14:tracePt t="64334" x="6343650" y="3019425"/>
          <p14:tracePt t="64342" x="6357938" y="3019425"/>
          <p14:tracePt t="64350" x="6381750" y="3019425"/>
          <p14:tracePt t="64366" x="6400800" y="3019425"/>
          <p14:tracePt t="64389" x="6457950" y="3019425"/>
          <p14:tracePt t="64415" x="6496050" y="3019425"/>
          <p14:tracePt t="64454" x="6543675" y="3019425"/>
          <p14:tracePt t="64478" x="6700838" y="3024188"/>
          <p14:tracePt t="64490" x="6734175" y="3024188"/>
          <p14:tracePt t="64508" x="6743700" y="3024188"/>
          <p14:tracePt t="64511" x="6748463" y="3024188"/>
          <p14:tracePt t="64535" x="6757988" y="3024188"/>
          <p14:tracePt t="64553" x="6772275" y="3024188"/>
          <p14:tracePt t="64579" x="6815138" y="3024188"/>
          <p14:tracePt t="64622" x="6896100" y="3024188"/>
          <p14:tracePt t="64627" x="6900863" y="3019425"/>
          <p14:tracePt t="64659" x="6915150" y="3019425"/>
          <p14:tracePt t="64662" x="6924675" y="3019425"/>
          <p14:tracePt t="64678" x="6962775" y="3014663"/>
          <p14:tracePt t="64715" x="7029450" y="3009900"/>
          <p14:tracePt t="65038" x="7010400" y="3009900"/>
          <p14:tracePt t="65057" x="7000875" y="3009900"/>
          <p14:tracePt t="65061" x="6991350" y="3009900"/>
          <p14:tracePt t="65095" x="6943725" y="3009900"/>
          <p14:tracePt t="65101" x="6800850" y="3009900"/>
          <p14:tracePt t="65106" x="6743700" y="3009900"/>
          <p14:tracePt t="65113" x="6696075" y="3009900"/>
          <p14:tracePt t="65130" x="6577013" y="3009900"/>
          <p14:tracePt t="65174" x="6324600" y="3024188"/>
          <p14:tracePt t="65179" x="6296025" y="3028950"/>
          <p14:tracePt t="65226" x="6162675" y="3048000"/>
          <p14:tracePt t="65243" x="6129338" y="3052763"/>
          <p14:tracePt t="65281" x="6053138" y="3057525"/>
          <p14:tracePt t="65286" x="6048375" y="3057525"/>
          <p14:tracePt t="65305" x="6038850" y="3057525"/>
          <p14:tracePt t="65353" x="6019800" y="3057525"/>
          <p14:tracePt t="65378" x="5976938" y="3057525"/>
          <p14:tracePt t="65383" x="5953125" y="3057525"/>
          <p14:tracePt t="65396" x="5924550" y="3057525"/>
          <p14:tracePt t="65424" x="5800725" y="3057525"/>
          <p14:tracePt t="65428" x="5786438" y="3057525"/>
          <p14:tracePt t="65474" x="5762625" y="3057525"/>
          <p14:tracePt t="65502" x="5738813" y="3057525"/>
          <p14:tracePt t="65521" x="5700713" y="3057525"/>
          <p14:tracePt t="65526" x="5681663" y="3057525"/>
          <p14:tracePt t="65534" x="5653088" y="3057525"/>
          <p14:tracePt t="65540" x="5629275" y="3057525"/>
          <p14:tracePt t="65547" x="5600700" y="3057525"/>
          <p14:tracePt t="65554" x="5572125" y="3067050"/>
          <p14:tracePt t="65572" x="5538788" y="3067050"/>
          <p14:tracePt t="65580" x="5529263" y="3071813"/>
          <p14:tracePt t="65584" x="5524500" y="3071813"/>
          <p14:tracePt t="65592" x="5519738" y="3071813"/>
          <p14:tracePt t="65676" x="5505450" y="3071813"/>
          <p14:tracePt t="65693" x="5486400" y="3071813"/>
          <p14:tracePt t="65728" x="5453063" y="3076575"/>
          <p14:tracePt t="65753" x="5414963" y="3076575"/>
          <p14:tracePt t="65802" x="5367338" y="3081338"/>
          <p14:tracePt t="65828" x="5338763" y="3081338"/>
          <p14:tracePt t="65847" x="5276850" y="3081338"/>
          <p14:tracePt t="65890" x="5267325" y="3081338"/>
          <p14:tracePt t="65913" x="5214938" y="3081338"/>
          <p14:tracePt t="65942" x="5157788" y="3081338"/>
          <p14:tracePt t="65945" x="5129213" y="3081338"/>
          <p14:tracePt t="65994" x="5038725" y="3081338"/>
          <p14:tracePt t="66000" x="5029200" y="3081338"/>
          <p14:tracePt t="66036" x="5010150" y="3081338"/>
          <p14:tracePt t="66041" x="5005388" y="3081338"/>
          <p14:tracePt t="66087" x="4981575" y="3081338"/>
          <p14:tracePt t="66092" x="4976813" y="3081338"/>
          <p14:tracePt t="66096" x="4972050" y="3081338"/>
          <p14:tracePt t="66109" x="4962525" y="3081338"/>
          <p14:tracePt t="66114" x="4957763" y="3081338"/>
          <p14:tracePt t="66118" x="4948238" y="3081338"/>
          <p14:tracePt t="66162" x="4938713" y="3081338"/>
          <p14:tracePt t="66242" x="4933950" y="3081338"/>
          <p14:tracePt t="66258" x="4929188" y="3081338"/>
          <p14:tracePt t="66410" x="4919663" y="3071813"/>
          <p14:tracePt t="66428" x="4919663" y="3067050"/>
          <p14:tracePt t="66489" x="0" y="0"/>
        </p14:tracePtLst>
        <p14:tracePtLst>
          <p14:tracePt t="69202" x="2705100" y="3614738"/>
          <p14:tracePt t="69322" x="2714625" y="3614738"/>
          <p14:tracePt t="69349" x="2728913" y="3614738"/>
          <p14:tracePt t="69375" x="2828925" y="3609975"/>
          <p14:tracePt t="69380" x="2857500" y="3609975"/>
          <p14:tracePt t="69407" x="3086100" y="3600450"/>
          <p14:tracePt t="69411" x="3200400" y="3600450"/>
          <p14:tracePt t="69418" x="3248025" y="3595688"/>
          <p14:tracePt t="69428" x="3367088" y="3595688"/>
          <p14:tracePt t="69430" x="3486150" y="3586163"/>
          <p14:tracePt t="69441" x="3529013" y="3586163"/>
          <p14:tracePt t="69462" x="3743325" y="3586163"/>
          <p14:tracePt t="69473" x="3767138" y="3586163"/>
          <p14:tracePt t="69480" x="3824288" y="3586163"/>
          <p14:tracePt t="69489" x="3890963" y="3586163"/>
          <p14:tracePt t="69499" x="3938588" y="3586163"/>
          <p14:tracePt t="69513" x="3990975" y="3586163"/>
          <p14:tracePt t="69534" x="4095750" y="3586163"/>
          <p14:tracePt t="69559" x="4152900" y="3586163"/>
          <p14:tracePt t="69582" x="4176713" y="3586163"/>
          <p14:tracePt t="69609" x="4210050" y="3586163"/>
          <p14:tracePt t="69646" x="4300538" y="3586163"/>
          <p14:tracePt t="69672" x="4348163" y="3586163"/>
          <p14:tracePt t="69679" x="4391025" y="3586163"/>
          <p14:tracePt t="69696" x="4433888" y="3586163"/>
          <p14:tracePt t="69737" x="4514850" y="3586163"/>
          <p14:tracePt t="69740" x="4529138" y="3586163"/>
          <p14:tracePt t="69759" x="4552950" y="3586163"/>
          <p14:tracePt t="69774" x="4610100" y="3586163"/>
          <p14:tracePt t="69782" x="4638675" y="3586163"/>
          <p14:tracePt t="69795" x="4681538" y="3586163"/>
          <p14:tracePt t="69803" x="4700588" y="3586163"/>
          <p14:tracePt t="69810" x="4729163" y="3586163"/>
          <p14:tracePt t="69814" x="4748213" y="3586163"/>
          <p14:tracePt t="69821" x="4776788" y="3586163"/>
          <p14:tracePt t="69836" x="4833938" y="3586163"/>
          <p14:tracePt t="69879" x="5029200" y="3586163"/>
          <p14:tracePt t="69884" x="5057775" y="3586163"/>
          <p14:tracePt t="69893" x="5095875" y="3586163"/>
          <p14:tracePt t="69910" x="5157788" y="3586163"/>
          <p14:tracePt t="69912" x="5181600" y="3586163"/>
          <p14:tracePt t="69937" x="5248275" y="3586163"/>
          <p14:tracePt t="69957" x="5310188" y="3586163"/>
          <p14:tracePt t="69983" x="5353050" y="3586163"/>
          <p14:tracePt t="69988" x="5362575" y="3586163"/>
          <p14:tracePt t="69996" x="5372100" y="3586163"/>
          <p14:tracePt t="70020" x="5381625" y="3586163"/>
          <p14:tracePt t="70302" x="5438775" y="3581400"/>
          <p14:tracePt t="70331" x="5491163" y="3581400"/>
          <p14:tracePt t="70351" x="5538788" y="3581400"/>
          <p14:tracePt t="70362" x="5576888" y="3581400"/>
          <p14:tracePt t="70414" x="5605463" y="3581400"/>
          <p14:tracePt t="70459" x="5653088" y="3581400"/>
          <p14:tracePt t="70480" x="5676900" y="3581400"/>
          <p14:tracePt t="70491" x="5695950" y="3581400"/>
          <p14:tracePt t="70510" x="5715000" y="3581400"/>
          <p14:tracePt t="70513" x="5719763" y="3581400"/>
          <p14:tracePt t="70525" x="5724525" y="3581400"/>
          <p14:tracePt t="70568" x="5748338" y="3581400"/>
          <p14:tracePt t="70586" x="5781675" y="3581400"/>
          <p14:tracePt t="70613" x="5829300" y="3581400"/>
          <p14:tracePt t="70634" x="5867400" y="3581400"/>
          <p14:tracePt t="70640" x="5881688" y="3581400"/>
          <p14:tracePt t="70649" x="5891213" y="3581400"/>
          <p14:tracePt t="70656" x="5900738" y="3581400"/>
          <p14:tracePt t="70662" x="5910263" y="3581400"/>
          <p14:tracePt t="70679" x="5934075" y="3581400"/>
          <p14:tracePt t="70719" x="6005513" y="3581400"/>
          <p14:tracePt t="70725" x="6015038" y="3581400"/>
          <p14:tracePt t="70756" x="6038850" y="3581400"/>
          <p14:tracePt t="70760" x="6043613" y="3586163"/>
          <p14:tracePt t="70818" x="6067425" y="3586163"/>
          <p14:tracePt t="70844" x="6100763" y="3586163"/>
          <p14:tracePt t="70853" x="6105525" y="3586163"/>
          <p14:tracePt t="70869" x="6115050" y="3586163"/>
          <p14:tracePt t="70891" x="6129338" y="3586163"/>
          <p14:tracePt t="70896" x="6134100" y="3586163"/>
          <p14:tracePt t="70908" x="6138863" y="3586163"/>
          <p14:tracePt t="70941" x="6153150" y="3586163"/>
          <p14:tracePt t="70959" x="6162675" y="3586163"/>
          <p14:tracePt t="70985" x="6205538" y="3586163"/>
          <p14:tracePt t="71009" x="6238875" y="3586163"/>
          <p14:tracePt t="71022" x="6272213" y="3586163"/>
          <p14:tracePt t="71041" x="6296025" y="3586163"/>
          <p14:tracePt t="71064" x="6357938" y="3586163"/>
          <p14:tracePt t="71069" x="6386513" y="3586163"/>
          <p14:tracePt t="71073" x="6400800" y="3586163"/>
          <p14:tracePt t="71116" x="6453188" y="3586163"/>
          <p14:tracePt t="71131" x="6496050" y="3581400"/>
          <p14:tracePt t="71152" x="6524625" y="3581400"/>
          <p14:tracePt t="71157" x="6548438" y="3586163"/>
          <p14:tracePt t="71178" x="6605588" y="3590925"/>
          <p14:tracePt t="71205" x="6677025" y="3595688"/>
          <p14:tracePt t="71223" x="6719888" y="3595688"/>
          <p14:tracePt t="71227" x="6748463" y="3595688"/>
          <p14:tracePt t="71252" x="6800850" y="3600450"/>
          <p14:tracePt t="71267" x="6843713" y="3600450"/>
          <p14:tracePt t="71272" x="6881813" y="3600450"/>
          <p14:tracePt t="71282" x="6919913" y="3605213"/>
          <p14:tracePt t="71288" x="6943725" y="3605213"/>
          <p14:tracePt t="71291" x="6986588" y="3605213"/>
          <p14:tracePt t="71315" x="7100888" y="3605213"/>
          <p14:tracePt t="71339" x="7191375" y="3605213"/>
          <p14:tracePt t="71361" x="7258050" y="3605213"/>
          <p14:tracePt t="71383" x="7319963" y="3605213"/>
          <p14:tracePt t="71409" x="7434263" y="3605213"/>
          <p14:tracePt t="71440" x="7600950" y="3605213"/>
          <p14:tracePt t="71445" x="7629525" y="3605213"/>
          <p14:tracePt t="71465" x="7720013" y="3614738"/>
          <p14:tracePt t="71505" x="7820025" y="3619500"/>
          <p14:tracePt t="71511" x="7858125" y="3619500"/>
          <p14:tracePt t="71521" x="7886700" y="3619500"/>
          <p14:tracePt t="71528" x="7943850" y="3619500"/>
          <p14:tracePt t="71533" x="7972425" y="3619500"/>
          <p14:tracePt t="71540" x="8001000" y="3619500"/>
          <p14:tracePt t="71555" x="8072438" y="3619500"/>
          <p14:tracePt t="71579" x="8139113" y="3619500"/>
          <p14:tracePt t="71600" x="8191500" y="3619500"/>
          <p14:tracePt t="71638" x="8315325" y="3624263"/>
          <p14:tracePt t="71646" x="8329613" y="3624263"/>
          <p14:tracePt t="71652" x="8348663" y="3624263"/>
          <p14:tracePt t="71672" x="8382000" y="3624263"/>
          <p14:tracePt t="71677" x="8391525" y="3624263"/>
          <p14:tracePt t="71885" x="8329613" y="3638550"/>
          <p14:tracePt t="71892" x="8229600" y="3662363"/>
          <p14:tracePt t="71929" x="7848600" y="3724275"/>
          <p14:tracePt t="71938" x="7758113" y="3738563"/>
          <p14:tracePt t="71962" x="7491413" y="3781425"/>
          <p14:tracePt t="71983" x="7205663" y="3810000"/>
          <p14:tracePt t="71992" x="7129463" y="3810000"/>
          <p14:tracePt t="72002" x="7034213" y="3819525"/>
          <p14:tracePt t="72008" x="6938963" y="3819525"/>
          <p14:tracePt t="72024" x="6767513" y="3833813"/>
          <p14:tracePt t="72055" x="6529388" y="3852863"/>
          <p14:tracePt t="72061" x="6367463" y="3857625"/>
          <p14:tracePt t="72067" x="6272213" y="3867150"/>
          <p14:tracePt t="72087" x="5986463" y="3871913"/>
          <p14:tracePt t="72095" x="5872163" y="3881438"/>
          <p14:tracePt t="72118" x="5495925" y="3890963"/>
          <p14:tracePt t="72142" x="5181600" y="3890963"/>
          <p14:tracePt t="72162" x="4938713" y="3890963"/>
          <p14:tracePt t="72188" x="4729163" y="3900488"/>
          <p14:tracePt t="72210" x="4514850" y="3905250"/>
          <p14:tracePt t="72214" x="4419600" y="3914775"/>
          <p14:tracePt t="72223" x="4348163" y="3914775"/>
          <p14:tracePt t="72231" x="4267200" y="3924300"/>
          <p14:tracePt t="72239" x="4167188" y="3924300"/>
          <p14:tracePt t="72257" x="3986213" y="3938588"/>
          <p14:tracePt t="72260" x="3919538" y="3938588"/>
          <p14:tracePt t="72302" x="3667125" y="3938588"/>
          <p14:tracePt t="72304" x="3652838" y="3938588"/>
          <p14:tracePt t="72321" x="3605213" y="3938588"/>
          <p14:tracePt t="72362" x="3490913" y="3938588"/>
          <p14:tracePt t="72365" x="3443288" y="3938588"/>
          <p14:tracePt t="72392" x="3305175" y="3924300"/>
          <p14:tracePt t="72396" x="3252788" y="3914775"/>
          <p14:tracePt t="72406" x="3224213" y="3910013"/>
          <p14:tracePt t="72412" x="3205163" y="3905250"/>
          <p14:tracePt t="72427" x="3181350" y="3890963"/>
          <p14:tracePt t="72471" x="3162300" y="3838575"/>
          <p14:tracePt t="72479" x="3157538" y="3838575"/>
          <p14:tracePt t="72492" x="3152775" y="3838575"/>
          <p14:tracePt t="72648" x="3152775" y="3824288"/>
          <p14:tracePt t="72653" x="3214688" y="3748088"/>
          <p14:tracePt t="72670" x="3252788" y="3729038"/>
          <p14:tracePt t="72677" x="3276600" y="3714750"/>
          <p14:tracePt t="72681" x="3300413" y="3705225"/>
          <p14:tracePt t="72691" x="3319463" y="3686175"/>
          <p14:tracePt t="72698" x="3343275" y="3676650"/>
          <p14:tracePt t="72705" x="3352800" y="3667125"/>
          <p14:tracePt t="72713" x="3362325" y="3657600"/>
          <p14:tracePt t="72721" x="3371850" y="3648075"/>
          <p14:tracePt t="72727" x="3376613" y="3643313"/>
          <p14:tracePt t="72738" x="3381375" y="3638550"/>
          <p14:tracePt t="72744" x="3386138" y="3633788"/>
          <p14:tracePt t="72751" x="3390900" y="3629025"/>
          <p14:tracePt t="72775" x="3400425" y="3619500"/>
          <p14:tracePt t="72785" x="3405188" y="3619500"/>
          <p14:tracePt t="72796" x="3405188" y="3614738"/>
          <p14:tracePt t="72859" x="3457575" y="3586163"/>
          <p14:tracePt t="72867" x="3481388" y="3581400"/>
          <p14:tracePt t="72878" x="3524250" y="3567113"/>
          <p14:tracePt t="72910" x="3638550" y="3529013"/>
          <p14:tracePt t="72914" x="3690938" y="3514725"/>
          <p14:tracePt t="72947" x="3843338" y="3490913"/>
          <p14:tracePt t="72952" x="3900488" y="3481388"/>
          <p14:tracePt t="72961" x="3929063" y="3481388"/>
          <p14:tracePt t="72987" x="3995738" y="3476625"/>
          <p14:tracePt t="73159" x="4010025" y="3476625"/>
          <p14:tracePt t="73176" x="4029075" y="3481388"/>
          <p14:tracePt t="73196" x="4114800" y="3500438"/>
          <p14:tracePt t="73224" x="4195763" y="3514725"/>
          <p14:tracePt t="73227" x="4224338" y="3514725"/>
          <p14:tracePt t="73253" x="4305300" y="3529013"/>
          <p14:tracePt t="73280" x="4324350" y="3533775"/>
          <p14:tracePt t="73302" x="4357688" y="3548063"/>
          <p14:tracePt t="73337" x="4486275" y="3586163"/>
          <p14:tracePt t="73343" x="4510088" y="3586163"/>
          <p14:tracePt t="73350" x="4524375" y="3590925"/>
          <p14:tracePt t="73367" x="4562475" y="3600450"/>
          <p14:tracePt t="73397" x="4614863" y="3619500"/>
          <p14:tracePt t="73400" x="4629150" y="3619500"/>
          <p14:tracePt t="73430" x="4691063" y="3629025"/>
          <p14:tracePt t="73457" x="4733925" y="3633788"/>
          <p14:tracePt t="73461" x="4752975" y="3633788"/>
          <p14:tracePt t="73480" x="4781550" y="3633788"/>
          <p14:tracePt t="73485" x="4791075" y="3633788"/>
          <p14:tracePt t="73493" x="4805363" y="3633788"/>
          <p14:tracePt t="73504" x="4824413" y="3633788"/>
          <p14:tracePt t="73533" x="4852988" y="3624263"/>
          <p14:tracePt t="73539" x="4862513" y="3619500"/>
          <p14:tracePt t="73542" x="4872038" y="3619500"/>
          <p14:tracePt t="73551" x="4876800" y="3614738"/>
          <p14:tracePt t="73570" x="4886325" y="3605213"/>
          <p14:tracePt t="73577" x="4895850" y="3600450"/>
          <p14:tracePt t="73582" x="4900613" y="3595688"/>
          <p14:tracePt t="73591" x="4905375" y="3590925"/>
          <p14:tracePt t="73603" x="4914900" y="3576638"/>
          <p14:tracePt t="73632" x="4933950" y="3543300"/>
          <p14:tracePt t="73643" x="4938713" y="3533775"/>
          <p14:tracePt t="73661" x="4948238" y="3514725"/>
          <p14:tracePt t="73663" x="4953000" y="3500438"/>
          <p14:tracePt t="73704" x="4962525" y="3438525"/>
          <p14:tracePt t="73709" x="4962525" y="3424238"/>
          <p14:tracePt t="73727" x="4962525" y="3400425"/>
          <p14:tracePt t="73729" x="4962525" y="3390900"/>
          <p14:tracePt t="73737" x="4962525" y="3381375"/>
          <p14:tracePt t="73759" x="4962525" y="3367088"/>
          <p14:tracePt t="73762" x="4962525" y="3362325"/>
          <p14:tracePt t="73769" x="4962525" y="3352800"/>
          <p14:tracePt t="73782" x="4953000" y="3343275"/>
          <p14:tracePt t="73798" x="4943475" y="3338513"/>
          <p14:tracePt t="73805" x="4933950" y="3328988"/>
          <p14:tracePt t="73817" x="4924425" y="3324225"/>
          <p14:tracePt t="73822" x="4914900" y="3314700"/>
          <p14:tracePt t="73828" x="4905375" y="3309938"/>
          <p14:tracePt t="73836" x="4895850" y="3305175"/>
          <p14:tracePt t="73862" x="4862513" y="3290888"/>
          <p14:tracePt t="73880" x="4838700" y="3276600"/>
          <p14:tracePt t="73886" x="4814888" y="3271838"/>
          <p14:tracePt t="73892" x="4786313" y="3271838"/>
          <p14:tracePt t="73897" x="4757738" y="3267075"/>
          <p14:tracePt t="73903" x="4714875" y="3257550"/>
          <p14:tracePt t="73913" x="4695825" y="3252788"/>
          <p14:tracePt t="73929" x="4662488" y="3248025"/>
          <p14:tracePt t="73938" x="4633913" y="3248025"/>
          <p14:tracePt t="73958" x="4567238" y="3238500"/>
          <p14:tracePt t="73987" x="4500563" y="3224213"/>
          <p14:tracePt t="73994" x="4481513" y="3219450"/>
          <p14:tracePt t="74039" x="4362450" y="3219450"/>
          <p14:tracePt t="74069" x="4305300" y="3219450"/>
          <p14:tracePt t="74129" x="4195763" y="3219450"/>
          <p14:tracePt t="74170" x="4071938" y="3219450"/>
          <p14:tracePt t="74176" x="3986213" y="3219450"/>
          <p14:tracePt t="74225" x="3795713" y="3219450"/>
          <p14:tracePt t="74291" x="3676650" y="3219450"/>
          <p14:tracePt t="74305" x="3648075" y="3219450"/>
          <p14:tracePt t="74319" x="3600450" y="3219450"/>
          <p14:tracePt t="74347" x="3476625" y="3228975"/>
          <p14:tracePt t="74364" x="3448050" y="3233738"/>
          <p14:tracePt t="74368" x="3438525" y="3233738"/>
          <p14:tracePt t="74379" x="3419475" y="3238500"/>
          <p14:tracePt t="74400" x="3405188" y="3243263"/>
          <p14:tracePt t="74446" x="3395663" y="3248025"/>
          <p14:tracePt t="74470" x="3386138" y="3257550"/>
          <p14:tracePt t="74478" x="3381375" y="3262313"/>
          <p14:tracePt t="74484" x="3371850" y="3271838"/>
          <p14:tracePt t="74522" x="3357563" y="3300413"/>
          <p14:tracePt t="74527" x="3352800" y="3305175"/>
          <p14:tracePt t="74549" x="3352800" y="3324225"/>
          <p14:tracePt t="74573" x="3352800" y="3343275"/>
          <p14:tracePt t="74672" x="3438525" y="3490913"/>
          <p14:tracePt t="74696" x="3476625" y="3519488"/>
          <p14:tracePt t="74734" x="3548063" y="3543300"/>
          <p14:tracePt t="74771" x="3695700" y="3571875"/>
          <p14:tracePt t="74810" x="3843338" y="3586163"/>
          <p14:tracePt t="74835" x="3886200" y="3590925"/>
          <p14:tracePt t="74859" x="3933825" y="3600450"/>
          <p14:tracePt t="74881" x="3967163" y="3605213"/>
          <p14:tracePt t="74942" x="4057650" y="3614738"/>
          <p14:tracePt t="74958" x="4086225" y="3614738"/>
          <p14:tracePt t="74980" x="4157663" y="3614738"/>
          <p14:tracePt t="74987" x="4181475" y="3614738"/>
          <p14:tracePt t="75020" x="4233863" y="3614738"/>
          <p14:tracePt t="75041" x="4310063" y="3614738"/>
          <p14:tracePt t="75083" x="4419600" y="3614738"/>
          <p14:tracePt t="75123" x="4500563" y="3605213"/>
          <p14:tracePt t="75128" x="4514850" y="3605213"/>
          <p14:tracePt t="75144" x="4548188" y="3595688"/>
          <p14:tracePt t="75171" x="4605338" y="3586163"/>
          <p14:tracePt t="75179" x="4619625" y="3581400"/>
          <p14:tracePt t="75193" x="4633913" y="3576638"/>
          <p14:tracePt t="75260" x="4672013" y="3548063"/>
          <p14:tracePt t="75347" x="4672013" y="3538538"/>
          <p14:tracePt t="75363" x="4672013" y="3529013"/>
          <p14:tracePt t="75413" x="4672013" y="3481388"/>
          <p14:tracePt t="75430" x="4672013" y="3467100"/>
          <p14:tracePt t="75463" x="4633913" y="3424238"/>
          <p14:tracePt t="75477" x="4610100" y="3409950"/>
          <p14:tracePt t="75484" x="4605338" y="3405188"/>
          <p14:tracePt t="75508" x="4576763" y="3390900"/>
          <p14:tracePt t="75530" x="4552950" y="3386138"/>
          <p14:tracePt t="75568" x="4457700" y="3371850"/>
          <p14:tracePt t="75601" x="4371975" y="3343275"/>
          <p14:tracePt t="75619" x="4324350" y="3328988"/>
          <p14:tracePt t="75626" x="4314825" y="3324225"/>
          <p14:tracePt t="75644" x="4291013" y="3319463"/>
          <p14:tracePt t="75691" x="4224338" y="3300413"/>
          <p14:tracePt t="75694" x="4219575" y="3300413"/>
          <p14:tracePt t="75712" x="4181475" y="3295650"/>
          <p14:tracePt t="75752" x="4071938" y="3286125"/>
          <p14:tracePt t="75756" x="4033838" y="3286125"/>
          <p14:tracePt t="75776" x="4000500" y="3286125"/>
          <p14:tracePt t="75781" x="3962400" y="3286125"/>
          <p14:tracePt t="75788" x="3933825" y="3286125"/>
          <p14:tracePt t="75818" x="3871913" y="3286125"/>
          <p14:tracePt t="75885" x="3729038" y="3300413"/>
          <p14:tracePt t="75941" x="3676650" y="3314700"/>
          <p14:tracePt t="75958" x="3662363" y="3314700"/>
          <p14:tracePt t="75978" x="3638550" y="3319463"/>
          <p14:tracePt t="76005" x="3614738" y="3328988"/>
          <p14:tracePt t="76022" x="3529013" y="3348038"/>
          <p14:tracePt t="76042" x="3495675" y="3371850"/>
          <p14:tracePt t="76064" x="3457575" y="3395663"/>
          <p14:tracePt t="76099" x="3400425" y="3433763"/>
          <p14:tracePt t="76159" x="3390900" y="3443288"/>
          <p14:tracePt t="76225" x="3390900" y="3448050"/>
          <p14:tracePt t="76244" x="3390900" y="3457575"/>
          <p14:tracePt t="76302" x="3395663" y="3495675"/>
          <p14:tracePt t="76321" x="3409950" y="3500438"/>
          <p14:tracePt t="76330" x="3419475" y="3509963"/>
          <p14:tracePt t="76347" x="3462338" y="3533775"/>
          <p14:tracePt t="76369" x="3505200" y="3557588"/>
          <p14:tracePt t="76379" x="3519488" y="3567113"/>
          <p14:tracePt t="76392" x="3557588" y="3586163"/>
          <p14:tracePt t="76409" x="3624263" y="3609975"/>
          <p14:tracePt t="76414" x="3662363" y="3624263"/>
          <p14:tracePt t="76442" x="3800475" y="3643313"/>
          <p14:tracePt t="76445" x="3852863" y="3652838"/>
          <p14:tracePt t="76461" x="3910013" y="3652838"/>
          <p14:tracePt t="76490" x="3995738" y="3667125"/>
          <p14:tracePt t="76496" x="4000500" y="3667125"/>
          <p14:tracePt t="76504" x="4014788" y="3667125"/>
          <p14:tracePt t="76532" x="4067175" y="3671888"/>
          <p14:tracePt t="76536" x="4076700" y="3671888"/>
          <p14:tracePt t="76569" x="4229100" y="3681413"/>
          <p14:tracePt t="76574" x="4252913" y="3681413"/>
          <p14:tracePt t="76583" x="4286250" y="3681413"/>
          <p14:tracePt t="76587" x="4300538" y="3681413"/>
          <p14:tracePt t="76602" x="4343400" y="3681413"/>
          <p14:tracePt t="76644" x="4362450" y="3681413"/>
          <p14:tracePt t="76647" x="4367213" y="3681413"/>
          <p14:tracePt t="76672" x="4391025" y="3681413"/>
          <p14:tracePt t="76678" x="4400550" y="3681413"/>
          <p14:tracePt t="76723" x="4552950" y="3681413"/>
          <p14:tracePt t="76742" x="4586288" y="3681413"/>
          <p14:tracePt t="76799" x="4633913" y="3662363"/>
          <p14:tracePt t="76804" x="4638675" y="3662363"/>
          <p14:tracePt t="76812" x="4638675" y="3657600"/>
          <p14:tracePt t="76908" x="4638675" y="3648075"/>
          <p14:tracePt t="76926" x="4643438" y="3643313"/>
          <p14:tracePt t="76952" x="4652963" y="3629025"/>
          <p14:tracePt t="76973" x="4652963" y="3614738"/>
          <p14:tracePt t="76980" x="4652963" y="3605213"/>
          <p14:tracePt t="77052" x="4667250" y="3524250"/>
          <p14:tracePt t="77085" x="4667250" y="3495675"/>
          <p14:tracePt t="77138" x="4667250" y="3462338"/>
          <p14:tracePt t="77162" x="4667250" y="3452813"/>
          <p14:tracePt t="77223" x="4657725" y="3433763"/>
          <p14:tracePt t="77227" x="4657725" y="3429000"/>
          <p14:tracePt t="77231" x="4652963" y="3429000"/>
          <p14:tracePt t="77241" x="4648200" y="3429000"/>
          <p14:tracePt t="77258" x="4643438" y="3424238"/>
          <p14:tracePt t="77283" x="4633913" y="3419475"/>
          <p14:tracePt t="77287" x="4619625" y="3409950"/>
          <p14:tracePt t="77307" x="4586288" y="3395663"/>
          <p14:tracePt t="77332" x="4495800" y="3386138"/>
          <p14:tracePt t="77354" x="4424363" y="3371850"/>
          <p14:tracePt t="77378" x="4391025" y="3367088"/>
          <p14:tracePt t="77410" x="4367213" y="3357563"/>
          <p14:tracePt t="77412" x="4357688" y="3357563"/>
          <p14:tracePt t="77429" x="4343400" y="3357563"/>
          <p14:tracePt t="77446" x="4267200" y="3343275"/>
          <p14:tracePt t="77469" x="4214813" y="3338513"/>
          <p14:tracePt t="77473" x="4200525" y="3338513"/>
          <p14:tracePt t="77481" x="4181475" y="3333750"/>
          <p14:tracePt t="77496" x="4167188" y="3333750"/>
          <p14:tracePt t="77520" x="4162425" y="3333750"/>
          <p14:tracePt t="77570" x="4133850" y="3333750"/>
          <p14:tracePt t="77639" x="4052888" y="3338513"/>
          <p14:tracePt t="77646" x="4043363" y="3338513"/>
          <p14:tracePt t="77662" x="4029075" y="3338513"/>
          <p14:tracePt t="77691" x="3981450" y="3348038"/>
          <p14:tracePt t="77698" x="3957638" y="3352800"/>
          <p14:tracePt t="77737" x="3890963" y="3352800"/>
          <p14:tracePt t="77759" x="3876675" y="3352800"/>
          <p14:tracePt t="77830" x="3833813" y="3352800"/>
          <p14:tracePt t="77834" x="3819525" y="3352800"/>
          <p14:tracePt t="77840" x="3800475" y="3352800"/>
          <p14:tracePt t="77864" x="3757613" y="3352800"/>
          <p14:tracePt t="77870" x="3729038" y="3352800"/>
          <p14:tracePt t="77886" x="3686175" y="3352800"/>
          <p14:tracePt t="77916" x="3681413" y="3352800"/>
          <p14:tracePt t="77991" x="3605213" y="3395663"/>
          <p14:tracePt t="78005" x="3595688" y="3409950"/>
          <p14:tracePt t="78133" x="3581400" y="3433763"/>
          <p14:tracePt t="78190" x="3567113" y="3476625"/>
          <p14:tracePt t="78195" x="3552825" y="3500438"/>
          <p14:tracePt t="78253" x="3543300" y="3567113"/>
          <p14:tracePt t="78273" x="3543300" y="3581400"/>
          <p14:tracePt t="78318" x="3543300" y="3609975"/>
          <p14:tracePt t="78346" x="3557588" y="3619500"/>
          <p14:tracePt t="78366" x="3609975" y="3662363"/>
          <p14:tracePt t="78384" x="3648075" y="3667125"/>
          <p14:tracePt t="78406" x="3690938" y="3681413"/>
          <p14:tracePt t="78410" x="3709988" y="3681413"/>
          <p14:tracePt t="78428" x="3733800" y="3690938"/>
          <p14:tracePt t="78432" x="3743325" y="3695700"/>
          <p14:tracePt t="78458" x="3786188" y="3709988"/>
          <p14:tracePt t="78494" x="3862388" y="3709988"/>
          <p14:tracePt t="78500" x="3881438" y="3709988"/>
          <p14:tracePt t="78506" x="3895725" y="3709988"/>
          <p14:tracePt t="78521" x="3929063" y="3709988"/>
          <p14:tracePt t="78569" x="3957638" y="3709988"/>
          <p14:tracePt t="78585" x="3971925" y="3709988"/>
          <p14:tracePt t="78596" x="3986213" y="3709988"/>
          <p14:tracePt t="78611" x="4024313" y="3709988"/>
          <p14:tracePt t="78662" x="4143375" y="3690938"/>
          <p14:tracePt t="78664" x="4152900" y="3690938"/>
          <p14:tracePt t="78692" x="4171950" y="3690938"/>
          <p14:tracePt t="78726" x="4238625" y="3686175"/>
          <p14:tracePt t="78743" x="4262438" y="3686175"/>
          <p14:tracePt t="78755" x="4286250" y="3686175"/>
          <p14:tracePt t="78798" x="4352925" y="3681413"/>
          <p14:tracePt t="78803" x="4367213" y="3676650"/>
          <p14:tracePt t="78807" x="4381500" y="3671888"/>
          <p14:tracePt t="78829" x="4414838" y="3667125"/>
          <p14:tracePt t="78848" x="4443413" y="3657600"/>
          <p14:tracePt t="78866" x="4457700" y="3657600"/>
          <p14:tracePt t="78883" x="4467225" y="3652838"/>
          <p14:tracePt t="78924" x="4491038" y="3652838"/>
          <p14:tracePt t="78993" x="4495800" y="3652838"/>
          <p14:tracePt t="79000" x="4500563" y="3652838"/>
          <p14:tracePt t="79019" x="4529138" y="3652838"/>
          <p14:tracePt t="79051" x="4605338" y="3652838"/>
          <p14:tracePt t="79070" x="4614863" y="3652838"/>
          <p14:tracePt t="79150" x="4624388" y="3648075"/>
          <p14:tracePt t="79159" x="4643438" y="3643313"/>
          <p14:tracePt t="79178" x="4657725" y="3643313"/>
          <p14:tracePt t="80985" x="4652963" y="3643313"/>
          <p14:tracePt t="81024" x="4581525" y="3643313"/>
          <p14:tracePt t="81047" x="4491038" y="3638550"/>
          <p14:tracePt t="81053" x="4467225" y="3638550"/>
          <p14:tracePt t="81073" x="4400550" y="3629025"/>
          <p14:tracePt t="81116" x="4391025" y="3629025"/>
          <p14:tracePt t="81154" x="4362450" y="3629025"/>
          <p14:tracePt t="81161" x="4319588" y="3629025"/>
          <p14:tracePt t="81176" x="4271963" y="3629025"/>
          <p14:tracePt t="81209" x="4200525" y="3629025"/>
          <p14:tracePt t="81226" x="4195763" y="3629025"/>
          <p14:tracePt t="81303" x="4071938" y="3629025"/>
          <p14:tracePt t="81308" x="4048125" y="3629025"/>
          <p14:tracePt t="81330" x="3981450" y="3629025"/>
          <p14:tracePt t="81335" x="3967163" y="3629025"/>
          <p14:tracePt t="81343" x="3948113" y="3629025"/>
          <p14:tracePt t="81349" x="3938588" y="3629025"/>
          <p14:tracePt t="81369" x="3914775" y="3633788"/>
          <p14:tracePt t="81399" x="3857625" y="3638550"/>
          <p14:tracePt t="81403" x="3843338" y="3638550"/>
          <p14:tracePt t="81412" x="3829050" y="3638550"/>
          <p14:tracePt t="81427" x="3781425" y="3643313"/>
          <p14:tracePt t="81453" x="3709988" y="3648075"/>
          <p14:tracePt t="81495" x="3552825" y="3667125"/>
          <p14:tracePt t="81509" x="3514725" y="3671888"/>
          <p14:tracePt t="81538" x="3429000" y="3676650"/>
          <p14:tracePt t="81565" x="3362325" y="3690938"/>
          <p14:tracePt t="81568" x="3352800" y="3695700"/>
          <p14:tracePt t="81585" x="3305175" y="3700463"/>
          <p14:tracePt t="81596" x="3271838" y="3705225"/>
          <p14:tracePt t="81618" x="3209925" y="3719513"/>
          <p14:tracePt t="81640" x="3090863" y="3738563"/>
          <p14:tracePt t="81663" x="3000375" y="3757613"/>
          <p14:tracePt t="81698" x="2828925" y="3800475"/>
          <p14:tracePt t="81719" x="2714625" y="3843338"/>
          <p14:tracePt t="81756" x="2581275" y="3881438"/>
          <p14:tracePt t="81759" x="2547938" y="3890963"/>
          <p14:tracePt t="81763" x="2519363" y="3900488"/>
          <p14:tracePt t="81775" x="2495550" y="3910013"/>
          <p14:tracePt t="81793" x="2457450" y="3919538"/>
          <p14:tracePt t="81799" x="2443163" y="3924300"/>
          <p14:tracePt t="81811" x="2428875" y="3929063"/>
          <p14:tracePt t="81849" x="2395538" y="3943350"/>
          <p14:tracePt t="81851" x="2357438" y="3962400"/>
          <p14:tracePt t="81915" x="2162175" y="4048125"/>
          <p14:tracePt t="81953" x="2133600" y="4062413"/>
          <p14:tracePt t="82012" x="2033588" y="4095750"/>
          <p14:tracePt t="82019" x="1981200" y="4119563"/>
          <p14:tracePt t="82024" x="1938338" y="4129088"/>
          <p14:tracePt t="82039" x="1847850" y="4167188"/>
          <p14:tracePt t="82082" x="1771650" y="4200525"/>
          <p14:tracePt t="82177" x="1757363" y="4210050"/>
          <p14:tracePt t="82181" x="1757363" y="4214813"/>
          <p14:tracePt t="82207" x="1738313" y="4224338"/>
          <p14:tracePt t="82222" x="1724025" y="4243388"/>
          <p14:tracePt t="82241" x="1709738" y="4252913"/>
          <p14:tracePt t="82244" x="1700213" y="4271963"/>
          <p14:tracePt t="82270" x="1652588" y="4300538"/>
          <p14:tracePt t="82275" x="1628775" y="4314825"/>
          <p14:tracePt t="82286" x="1585913" y="4333875"/>
          <p14:tracePt t="82304" x="1452563" y="4376738"/>
          <p14:tracePt t="82309" x="1409700" y="4395788"/>
          <p14:tracePt t="82319" x="1352550" y="4419600"/>
          <p14:tracePt t="82344" x="1247775" y="4462463"/>
          <p14:tracePt t="82349" x="1228725" y="4467225"/>
          <p14:tracePt t="82361" x="1190625" y="4481513"/>
          <p14:tracePt t="82368" x="1166813" y="4486275"/>
          <p14:tracePt t="82395" x="1128713" y="4491038"/>
          <p14:tracePt t="82409" x="1114425" y="4491038"/>
          <p14:tracePt t="82429" x="1090613" y="4491038"/>
          <p14:tracePt t="82473" x="1071563" y="4495800"/>
          <p14:tracePt t="82496" x="1057275" y="4500563"/>
          <p14:tracePt t="82521" x="1014413" y="4505325"/>
          <p14:tracePt t="82540" x="976313" y="4510088"/>
          <p14:tracePt t="83008" x="990600" y="4514850"/>
          <p14:tracePt t="83027" x="1009650" y="4519613"/>
          <p14:tracePt t="83040" x="1033463" y="4524375"/>
          <p14:tracePt t="83049" x="1042988" y="4529138"/>
          <p14:tracePt t="83055" x="1052513" y="4529138"/>
          <p14:tracePt t="83070" x="1076325" y="4533900"/>
          <p14:tracePt t="83079" x="1081088" y="4533900"/>
          <p14:tracePt t="83098" x="1104900" y="4543425"/>
          <p14:tracePt t="83109" x="1109663" y="4543425"/>
          <p14:tracePt t="83114" x="1119188" y="4548188"/>
          <p14:tracePt t="83133" x="1133475" y="4557713"/>
          <p14:tracePt t="83144" x="1143000" y="4557713"/>
          <p14:tracePt t="83162" x="1157288" y="4562475"/>
          <p14:tracePt t="83166" x="1166813" y="4562475"/>
          <p14:tracePt t="83175" x="1176338" y="4567238"/>
          <p14:tracePt t="83195" x="1195388" y="4567238"/>
          <p14:tracePt t="83211" x="1195388" y="4572000"/>
          <p14:tracePt t="83298" x="1233488" y="4572000"/>
          <p14:tracePt t="83303" x="1252538" y="4572000"/>
          <p14:tracePt t="83322" x="1304925" y="4576763"/>
          <p14:tracePt t="83361" x="1362075" y="4591050"/>
          <p14:tracePt t="83380" x="1371600" y="4591050"/>
          <p14:tracePt t="83383" x="1376363" y="4591050"/>
          <p14:tracePt t="83423" x="1385888" y="4595813"/>
          <p14:tracePt t="83441" x="1395413" y="4595813"/>
          <p14:tracePt t="83476" x="1409700" y="4595813"/>
          <p14:tracePt t="83487" x="1423988" y="4595813"/>
          <p14:tracePt t="83510" x="1457325" y="4595813"/>
          <p14:tracePt t="83538" x="1514475" y="4600575"/>
          <p14:tracePt t="83564" x="1552575" y="4605338"/>
          <p14:tracePt t="83585" x="1585913" y="4610100"/>
          <p14:tracePt t="83613" x="1638300" y="4614863"/>
          <p14:tracePt t="83672" x="1933575" y="4633913"/>
          <p14:tracePt t="83676" x="2000250" y="4633913"/>
          <p14:tracePt t="83693" x="2133600" y="4633913"/>
          <p14:tracePt t="83731" x="2400300" y="4633913"/>
          <p14:tracePt t="83743" x="2414588" y="4633913"/>
          <p14:tracePt t="83784" x="2438400" y="4633913"/>
          <p14:tracePt t="83793" x="2447925" y="4633913"/>
          <p14:tracePt t="83803" x="2471738" y="4633913"/>
          <p14:tracePt t="83813" x="2481263" y="4629150"/>
          <p14:tracePt t="83818" x="2486025" y="4629150"/>
          <p14:tracePt t="83884" x="2495550" y="4629150"/>
          <p14:tracePt t="83911" x="2505075" y="4629150"/>
          <p14:tracePt t="83938" x="2509838" y="4629150"/>
          <p14:tracePt t="84314" x="2519363" y="4629150"/>
          <p14:tracePt t="84335" x="2524125" y="4629150"/>
          <p14:tracePt t="84383" x="2528888" y="4624388"/>
          <p14:tracePt t="84891" x="2566988" y="4624388"/>
          <p14:tracePt t="84909" x="2586038" y="4624388"/>
          <p14:tracePt t="84944" x="2652713" y="4638675"/>
          <p14:tracePt t="84975" x="2728913" y="4657725"/>
          <p14:tracePt t="85025" x="2833688" y="4667250"/>
          <p14:tracePt t="85052" x="2852738" y="4667250"/>
          <p14:tracePt t="85086" x="2886075" y="4667250"/>
          <p14:tracePt t="85112" x="2919413" y="4667250"/>
          <p14:tracePt t="85149" x="2952750" y="4667250"/>
          <p14:tracePt t="85600" x="2962275" y="4667250"/>
          <p14:tracePt t="85617" x="2986088" y="4667250"/>
          <p14:tracePt t="85643" x="3071813" y="4657725"/>
          <p14:tracePt t="85648" x="3081338" y="4652963"/>
          <p14:tracePt t="85662" x="3095625" y="4652963"/>
          <p14:tracePt t="85709" x="3133725" y="4648200"/>
          <p14:tracePt t="85736" x="3205163" y="4648200"/>
          <p14:tracePt t="85758" x="3352800" y="4648200"/>
          <p14:tracePt t="85760" x="3409950" y="4648200"/>
          <p14:tracePt t="85778" x="3495675" y="4648200"/>
          <p14:tracePt t="85806" x="3609975" y="4638675"/>
          <p14:tracePt t="85814" x="3624263" y="4633913"/>
          <p14:tracePt t="85824" x="3633788" y="4633913"/>
          <p14:tracePt t="85829" x="3638550" y="4629150"/>
          <p14:tracePt t="85837" x="3643313" y="4629150"/>
          <p14:tracePt t="85851" x="3657600" y="4629150"/>
          <p14:tracePt t="85891" x="3705225" y="4619625"/>
          <p14:tracePt t="85911" x="3724275" y="4619625"/>
          <p14:tracePt t="85931" x="3729038" y="4619625"/>
          <p14:tracePt t="86097" x="3738563" y="4619625"/>
          <p14:tracePt t="86114" x="3748088" y="4619625"/>
          <p14:tracePt t="86193" x="3767138" y="4619625"/>
          <p14:tracePt t="86197" x="3776663" y="4619625"/>
          <p14:tracePt t="86219" x="3810000" y="4619625"/>
          <p14:tracePt t="86240" x="3814763" y="4619625"/>
          <p14:tracePt t="86257" x="3824288" y="4619625"/>
          <p14:tracePt t="86314" x="3829050" y="4619625"/>
          <p14:tracePt t="86331" x="3857625" y="4619625"/>
          <p14:tracePt t="86351" x="3867150" y="4619625"/>
          <p14:tracePt t="86353" x="3871913" y="4619625"/>
          <p14:tracePt t="86377" x="3876675" y="4619625"/>
          <p14:tracePt t="86397" x="3890963" y="4619625"/>
          <p14:tracePt t="86443" x="3943350" y="4619625"/>
          <p14:tracePt t="86460" x="3962400" y="4619625"/>
          <p14:tracePt t="86474" x="3986213" y="4619625"/>
          <p14:tracePt t="86491" x="3995738" y="4619625"/>
          <p14:tracePt t="86502" x="4005263" y="4619625"/>
          <p14:tracePt t="86521" x="4019550" y="4619625"/>
          <p14:tracePt t="86525" x="4029075" y="4624388"/>
          <p14:tracePt t="86546" x="4057650" y="4624388"/>
          <p14:tracePt t="86566" x="4105275" y="4624388"/>
          <p14:tracePt t="86571" x="4114800" y="4624388"/>
          <p14:tracePt t="86580" x="4129088" y="4624388"/>
          <p14:tracePt t="86586" x="4133850" y="4629150"/>
          <p14:tracePt t="86613" x="4138613" y="4629150"/>
          <p14:tracePt t="86676" x="4167188" y="4652963"/>
          <p14:tracePt t="86692" x="4176713" y="4652963"/>
          <p14:tracePt t="86709" x="4176713" y="4662488"/>
          <p14:tracePt t="86724" x="4181475" y="4667250"/>
          <p14:tracePt t="86742" x="4181475" y="4672013"/>
          <p14:tracePt t="86770" x="4186238" y="4676775"/>
          <p14:tracePt t="86793" x="4186238" y="4681538"/>
          <p14:tracePt t="86864" x="4186238" y="4686300"/>
          <p14:tracePt t="86882" x="4186238" y="4695825"/>
          <p14:tracePt t="86926" x="4186238" y="4724400"/>
          <p14:tracePt t="86954" x="4181475" y="4748213"/>
          <p14:tracePt t="86980" x="4176713" y="4762500"/>
          <p14:tracePt t="86989" x="4171950" y="4776788"/>
          <p14:tracePt t="87018" x="4162425" y="4791075"/>
          <p14:tracePt t="87042" x="4152900" y="4800600"/>
          <p14:tracePt t="87067" x="4133850" y="4824413"/>
          <p14:tracePt t="87096" x="4119563" y="4833938"/>
          <p14:tracePt t="87114" x="4105275" y="4848225"/>
          <p14:tracePt t="87146" x="4086225" y="4852988"/>
          <p14:tracePt t="87191" x="4071938" y="4852988"/>
          <p14:tracePt t="87255" x="4038600" y="4852988"/>
          <p14:tracePt t="87276" x="4029075" y="4838700"/>
          <p14:tracePt t="87331" x="4029075" y="4795838"/>
          <p14:tracePt t="87354" x="4033838" y="4748213"/>
          <p14:tracePt t="87360" x="4033838" y="4733925"/>
          <p14:tracePt t="87370" x="4038600" y="4724400"/>
          <p14:tracePt t="87374" x="4043363" y="4714875"/>
          <p14:tracePt t="87396" x="4052888" y="4686300"/>
          <p14:tracePt t="87422" x="4071938" y="4662488"/>
          <p14:tracePt t="87427" x="4081463" y="4657725"/>
          <p14:tracePt t="87431" x="4095750" y="4648200"/>
          <p14:tracePt t="87441" x="4105275" y="4638675"/>
          <p14:tracePt t="87447" x="4114800" y="4633913"/>
          <p14:tracePt t="87463" x="4138613" y="4619625"/>
          <p14:tracePt t="87484" x="4157663" y="4605338"/>
          <p14:tracePt t="87520" x="4162425" y="4605338"/>
          <p14:tracePt t="87541" x="4171950" y="4605338"/>
          <p14:tracePt t="87543" x="4176713" y="4605338"/>
          <p14:tracePt t="87571" x="4214813" y="4605338"/>
          <p14:tracePt t="87574" x="4238625" y="4605338"/>
          <p14:tracePt t="87583" x="4267200" y="4605338"/>
          <p14:tracePt t="87601" x="4324350" y="4605338"/>
          <p14:tracePt t="87637" x="4591050" y="4610100"/>
          <p14:tracePt t="87662" x="4748213" y="4610100"/>
          <p14:tracePt t="87710" x="4872038" y="4619625"/>
          <p14:tracePt t="87738" x="4943475" y="4638675"/>
          <p14:tracePt t="87759" x="5038725" y="4657725"/>
          <p14:tracePt t="87771" x="5124450" y="4676775"/>
          <p14:tracePt t="87820" x="5238750" y="4714875"/>
          <p14:tracePt t="87823" x="5238750" y="4719638"/>
          <p14:tracePt t="87868" x="5257800" y="4752975"/>
          <p14:tracePt t="87881" x="5262563" y="4767263"/>
          <p14:tracePt t="87889" x="5267325" y="4776788"/>
          <p14:tracePt t="87910" x="5276850" y="4800600"/>
          <p14:tracePt t="87931" x="5281613" y="4814888"/>
          <p14:tracePt t="87955" x="5286375" y="4829175"/>
          <p14:tracePt t="88081" x="5286375" y="4833938"/>
          <p14:tracePt t="88162" x="5286375" y="4843463"/>
          <p14:tracePt t="88209" x="5286375" y="4848225"/>
          <p14:tracePt t="89535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5A67-8AFA-4F88-9E66-FBB222C98E26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DA5D-F1AD-49E9-B1F7-48168FF6755F}" type="slidenum">
              <a:rPr lang="en-US" altLang="zh-CN"/>
              <a:pPr/>
              <a:t>8</a:t>
            </a:fld>
            <a:endParaRPr lang="en-US" altLang="zh-CN"/>
          </a:p>
        </p:txBody>
      </p:sp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4 </a:t>
            </a:r>
            <a:r>
              <a:rPr lang="zh-CN" altLang="en-US"/>
              <a:t>选择排序</a:t>
            </a:r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4530725"/>
          </a:xfrm>
        </p:spPr>
        <p:txBody>
          <a:bodyPr/>
          <a:lstStyle/>
          <a:p>
            <a:r>
              <a:rPr lang="zh-CN" altLang="en-US" dirty="0"/>
              <a:t>选择排序的思想是：从还没有排序的数组部分选择一个最小的元素，并将它移到已经排序数组部分的末尾，已经排序的数组部分在数组的最前面。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806" y="3332162"/>
            <a:ext cx="8434387" cy="2290763"/>
          </a:xfrm>
          <a:prstGeom prst="rect">
            <a:avLst/>
          </a:prstGeom>
        </p:spPr>
      </p:pic>
      <p:pic>
        <p:nvPicPr>
          <p:cNvPr id="7" name="音频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413"/>
    </mc:Choice>
    <mc:Fallback>
      <p:transition spd="slow" advTm="101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959" x="4210050" y="3662363"/>
          <p14:tracePt t="54258" x="4205288" y="3662363"/>
          <p14:tracePt t="54289" x="4200525" y="3662363"/>
          <p14:tracePt t="54298" x="4195763" y="3662363"/>
          <p14:tracePt t="54339" x="4100513" y="3676650"/>
          <p14:tracePt t="54345" x="4071938" y="3686175"/>
          <p14:tracePt t="54351" x="4052888" y="3690938"/>
          <p14:tracePt t="54360" x="4029075" y="3700463"/>
          <p14:tracePt t="54367" x="4005263" y="3714750"/>
          <p14:tracePt t="54381" x="3957638" y="3729038"/>
          <p14:tracePt t="54390" x="3924300" y="3743325"/>
          <p14:tracePt t="54409" x="3871913" y="3757613"/>
          <p14:tracePt t="54414" x="3838575" y="3767138"/>
          <p14:tracePt t="54422" x="3810000" y="3781425"/>
          <p14:tracePt t="54431" x="3776663" y="3786188"/>
          <p14:tracePt t="54433" x="3743325" y="3800475"/>
          <p14:tracePt t="54454" x="3700463" y="3819525"/>
          <p14:tracePt t="54470" x="3662363" y="3833813"/>
          <p14:tracePt t="54503" x="3562350" y="3871913"/>
          <p14:tracePt t="54509" x="3543300" y="3886200"/>
          <p14:tracePt t="54519" x="3529013" y="3890963"/>
          <p14:tracePt t="54526" x="3505200" y="3900488"/>
          <p14:tracePt t="54544" x="3457575" y="3924300"/>
          <p14:tracePt t="54550" x="3443288" y="3933825"/>
          <p14:tracePt t="54558" x="3419475" y="3948113"/>
          <p14:tracePt t="54560" x="3405188" y="3957638"/>
          <p14:tracePt t="54573" x="3381375" y="3962400"/>
          <p14:tracePt t="54578" x="3367088" y="3981450"/>
          <p14:tracePt t="54587" x="3343275" y="3990975"/>
          <p14:tracePt t="54593" x="3319463" y="3995738"/>
          <p14:tracePt t="54610" x="3276600" y="4014788"/>
          <p14:tracePt t="54616" x="3252788" y="4024313"/>
          <p14:tracePt t="54621" x="3219450" y="4043363"/>
          <p14:tracePt t="54632" x="3195638" y="4052888"/>
          <p14:tracePt t="54692" x="2924175" y="4176713"/>
          <p14:tracePt t="54696" x="2900363" y="4186238"/>
          <p14:tracePt t="54705" x="2857500" y="4210050"/>
          <p14:tracePt t="54710" x="2843213" y="4219575"/>
          <p14:tracePt t="54724" x="2819400" y="4233863"/>
          <p14:tracePt t="54731" x="2790825" y="4243388"/>
          <p14:tracePt t="54738" x="2767013" y="4248150"/>
          <p14:tracePt t="54743" x="2743200" y="4262438"/>
          <p14:tracePt t="54753" x="2719388" y="4271963"/>
          <p14:tracePt t="54777" x="2624138" y="4305300"/>
          <p14:tracePt t="54783" x="2571750" y="4319588"/>
          <p14:tracePt t="54790" x="2552700" y="4324350"/>
          <p14:tracePt t="54803" x="2481263" y="4343400"/>
          <p14:tracePt t="54808" x="2462213" y="4352925"/>
          <p14:tracePt t="54819" x="2452688" y="4357688"/>
          <p14:tracePt t="54826" x="2433638" y="4367213"/>
          <p14:tracePt t="54837" x="2409825" y="4371975"/>
          <p14:tracePt t="54843" x="2400300" y="4371975"/>
          <p14:tracePt t="54847" x="2395538" y="4376738"/>
          <p14:tracePt t="54853" x="2386013" y="4376738"/>
          <p14:tracePt t="54866" x="2376488" y="4381500"/>
          <p14:tracePt t="54906" x="2352675" y="4395788"/>
          <p14:tracePt t="54920" x="2347913" y="4395788"/>
          <p14:tracePt t="54956" x="2290763" y="4419600"/>
          <p14:tracePt t="54960" x="2266950" y="4433888"/>
          <p14:tracePt t="54971" x="2243138" y="4443413"/>
          <p14:tracePt t="54987" x="2214563" y="4457700"/>
          <p14:tracePt t="54991" x="2181225" y="4467225"/>
          <p14:tracePt t="55026" x="2066925" y="4519613"/>
          <p14:tracePt t="55047" x="2028825" y="4529138"/>
          <p14:tracePt t="55083" x="1985963" y="4538663"/>
          <p14:tracePt t="55086" x="1981200" y="4538663"/>
          <p14:tracePt t="55094" x="1976438" y="4538663"/>
          <p14:tracePt t="55109" x="1971675" y="4538663"/>
          <p14:tracePt t="55126" x="1962150" y="4543425"/>
          <p14:tracePt t="55158" x="1914525" y="4543425"/>
          <p14:tracePt t="55161" x="1900238" y="4543425"/>
          <p14:tracePt t="55172" x="1876425" y="4543425"/>
          <p14:tracePt t="55183" x="1833563" y="4543425"/>
          <p14:tracePt t="55205" x="1766888" y="4548188"/>
          <p14:tracePt t="55213" x="1747838" y="4552950"/>
          <p14:tracePt t="55226" x="1733550" y="4552950"/>
          <p14:tracePt t="55230" x="1724025" y="4552950"/>
          <p14:tracePt t="55267" x="1676400" y="4557713"/>
          <p14:tracePt t="55828" x="1714500" y="4557713"/>
          <p14:tracePt t="55838" x="1724025" y="4552950"/>
          <p14:tracePt t="55848" x="1733550" y="4552950"/>
          <p14:tracePt t="55851" x="1738313" y="4552950"/>
          <p14:tracePt t="55858" x="1743075" y="4552950"/>
          <p14:tracePt t="55878" x="1771650" y="4548188"/>
          <p14:tracePt t="55883" x="1785938" y="4548188"/>
          <p14:tracePt t="55894" x="1804988" y="4548188"/>
          <p14:tracePt t="55913" x="1876425" y="4548188"/>
          <p14:tracePt t="55939" x="1976438" y="4548188"/>
          <p14:tracePt t="55944" x="1995488" y="4548188"/>
          <p14:tracePt t="55958" x="2052638" y="4548188"/>
          <p14:tracePt t="55999" x="2200275" y="4548188"/>
          <p14:tracePt t="56005" x="2228850" y="4548188"/>
          <p14:tracePt t="56021" x="2290763" y="4548188"/>
          <p14:tracePt t="56023" x="2319338" y="4548188"/>
          <p14:tracePt t="56050" x="2428875" y="4552950"/>
          <p14:tracePt t="56055" x="2457450" y="4557713"/>
          <p14:tracePt t="56065" x="2495550" y="4557713"/>
          <p14:tracePt t="56102" x="2714625" y="4586288"/>
          <p14:tracePt t="56142" x="2947988" y="4600575"/>
          <p14:tracePt t="56147" x="2986088" y="4600575"/>
          <p14:tracePt t="56150" x="3043238" y="4605338"/>
          <p14:tracePt t="56166" x="3138488" y="4605338"/>
          <p14:tracePt t="56191" x="3276600" y="4619625"/>
          <p14:tracePt t="56211" x="3443288" y="4629150"/>
          <p14:tracePt t="56221" x="3490913" y="4629150"/>
          <p14:tracePt t="56230" x="3529013" y="4629150"/>
          <p14:tracePt t="56232" x="3586163" y="4633913"/>
          <p14:tracePt t="56254" x="3671888" y="4633913"/>
          <p14:tracePt t="56256" x="3700463" y="4633913"/>
          <p14:tracePt t="56296" x="3895725" y="4638675"/>
          <p14:tracePt t="56301" x="3929063" y="4638675"/>
          <p14:tracePt t="56313" x="3976688" y="4638675"/>
          <p14:tracePt t="56316" x="4005263" y="4638675"/>
          <p14:tracePt t="56333" x="4071938" y="4638675"/>
          <p14:tracePt t="56349" x="4143375" y="4638675"/>
          <p14:tracePt t="56357" x="4195763" y="4638675"/>
          <p14:tracePt t="56362" x="4210050" y="4638675"/>
          <p14:tracePt t="56376" x="4262438" y="4638675"/>
          <p14:tracePt t="56392" x="4333875" y="4638675"/>
          <p14:tracePt t="56399" x="4371975" y="4638675"/>
          <p14:tracePt t="56410" x="4410075" y="4648200"/>
          <p14:tracePt t="56442" x="4510088" y="4648200"/>
          <p14:tracePt t="56448" x="4557713" y="4652963"/>
          <p14:tracePt t="56453" x="4595813" y="4652963"/>
          <p14:tracePt t="56459" x="4633913" y="4652963"/>
          <p14:tracePt t="56472" x="4676775" y="4652963"/>
          <p14:tracePt t="56476" x="4714875" y="4652963"/>
          <p14:tracePt t="56516" x="4848225" y="4652963"/>
          <p14:tracePt t="56520" x="4881563" y="4652963"/>
          <p14:tracePt t="56534" x="4919663" y="4652963"/>
          <p14:tracePt t="56551" x="5014913" y="4652963"/>
          <p14:tracePt t="56580" x="5100638" y="4652963"/>
          <p14:tracePt t="56609" x="5181600" y="4652963"/>
          <p14:tracePt t="56627" x="5210175" y="4652963"/>
          <p14:tracePt t="56659" x="5300663" y="4652963"/>
          <p14:tracePt t="56663" x="5329238" y="4652963"/>
          <p14:tracePt t="56686" x="5434013" y="4652963"/>
          <p14:tracePt t="56691" x="5462588" y="4652963"/>
          <p14:tracePt t="56735" x="5619750" y="4652963"/>
          <p14:tracePt t="56789" x="5872163" y="4652963"/>
          <p14:tracePt t="56803" x="5967413" y="4652963"/>
          <p14:tracePt t="56817" x="6015038" y="4652963"/>
          <p14:tracePt t="56820" x="6053138" y="4652963"/>
          <p14:tracePt t="56861" x="6200775" y="4652963"/>
          <p14:tracePt t="56865" x="6257925" y="4652963"/>
          <p14:tracePt t="56878" x="6315075" y="4652963"/>
          <p14:tracePt t="56907" x="6591300" y="4652963"/>
          <p14:tracePt t="56950" x="6772275" y="4638675"/>
          <p14:tracePt t="56955" x="6838950" y="4638675"/>
          <p14:tracePt t="56972" x="6915150" y="4638675"/>
          <p14:tracePt t="56976" x="6991350" y="4638675"/>
          <p14:tracePt t="56984" x="7067550" y="4629150"/>
          <p14:tracePt t="56992" x="7143750" y="4629150"/>
          <p14:tracePt t="57001" x="7210425" y="4619625"/>
          <p14:tracePt t="57029" x="7348538" y="4600575"/>
          <p14:tracePt t="57046" x="7405688" y="4591050"/>
          <p14:tracePt t="57094" x="7577138" y="4557713"/>
          <p14:tracePt t="57113" x="7667625" y="4533900"/>
          <p14:tracePt t="57158" x="7800975" y="4486275"/>
          <p14:tracePt t="57165" x="7815263" y="4481513"/>
          <p14:tracePt t="57198" x="7848600" y="4462463"/>
          <p14:tracePt t="57203" x="7853363" y="4457700"/>
          <p14:tracePt t="57253" x="7877175" y="4443413"/>
          <p14:tracePt t="57294" x="7881938" y="4438650"/>
          <p14:tracePt t="57330" x="7900988" y="4405313"/>
          <p14:tracePt t="57345" x="7915275" y="4391025"/>
          <p14:tracePt t="57350" x="7924800" y="4381500"/>
          <p14:tracePt t="57374" x="7958138" y="4357688"/>
          <p14:tracePt t="57386" x="7967663" y="4352925"/>
          <p14:tracePt t="57410" x="8010525" y="4310063"/>
          <p14:tracePt t="57425" x="8029575" y="4295775"/>
          <p14:tracePt t="57432" x="8039100" y="4286250"/>
          <p14:tracePt t="57439" x="8048625" y="4267200"/>
          <p14:tracePt t="57445" x="8058150" y="4257675"/>
          <p14:tracePt t="57452" x="8072438" y="4248150"/>
          <p14:tracePt t="57483" x="8086725" y="4214813"/>
          <p14:tracePt t="57487" x="8091488" y="4210050"/>
          <p14:tracePt t="57514" x="8101013" y="4200525"/>
          <p14:tracePt t="57547" x="8101013" y="4191000"/>
          <p14:tracePt t="57564" x="8110538" y="4157663"/>
          <p14:tracePt t="57570" x="8110538" y="4148138"/>
          <p14:tracePt t="57602" x="8110538" y="4129088"/>
          <p14:tracePt t="57625" x="8110538" y="4110038"/>
          <p14:tracePt t="57629" x="8110538" y="4100513"/>
          <p14:tracePt t="57644" x="8105775" y="4090988"/>
          <p14:tracePt t="57651" x="8101013" y="4081463"/>
          <p14:tracePt t="57671" x="8096250" y="4062413"/>
          <p14:tracePt t="57689" x="8081963" y="4048125"/>
          <p14:tracePt t="57701" x="8072438" y="4033838"/>
          <p14:tracePt t="57709" x="8067675" y="4029075"/>
          <p14:tracePt t="57717" x="8062913" y="4024313"/>
          <p14:tracePt t="57741" x="8034338" y="4010025"/>
          <p14:tracePt t="57747" x="8024813" y="4010025"/>
          <p14:tracePt t="57754" x="8015288" y="4005263"/>
          <p14:tracePt t="57762" x="8005763" y="4005263"/>
          <p14:tracePt t="57769" x="7981950" y="4000500"/>
          <p14:tracePt t="57777" x="7967663" y="3995738"/>
          <p14:tracePt t="57784" x="7943850" y="3990975"/>
          <p14:tracePt t="57812" x="7815263" y="3971925"/>
          <p14:tracePt t="57817" x="7800975" y="3971925"/>
          <p14:tracePt t="57826" x="7748588" y="3967163"/>
          <p14:tracePt t="57844" x="7667625" y="3957638"/>
          <p14:tracePt t="57876" x="7458075" y="3952875"/>
          <p14:tracePt t="57886" x="7396163" y="3943350"/>
          <p14:tracePt t="57896" x="7372350" y="3938588"/>
          <p14:tracePt t="57907" x="7324725" y="3938588"/>
          <p14:tracePt t="57924" x="7234238" y="3929063"/>
          <p14:tracePt t="57939" x="7191375" y="3929063"/>
          <p14:tracePt t="57944" x="7153275" y="3919538"/>
          <p14:tracePt t="57953" x="7143750" y="3919538"/>
          <p14:tracePt t="57961" x="7124700" y="3914775"/>
          <p14:tracePt t="57966" x="7091363" y="3914775"/>
          <p14:tracePt t="57974" x="7062788" y="3914775"/>
          <p14:tracePt t="57987" x="7000875" y="3910013"/>
          <p14:tracePt t="58017" x="6829425" y="3900488"/>
          <p14:tracePt t="58022" x="6772275" y="3900488"/>
          <p14:tracePt t="58082" x="6605588" y="3886200"/>
          <p14:tracePt t="58084" x="6567488" y="3886200"/>
          <p14:tracePt t="58096" x="6538913" y="3886200"/>
          <p14:tracePt t="58108" x="6500813" y="3886200"/>
          <p14:tracePt t="58121" x="6457950" y="3886200"/>
          <p14:tracePt t="58145" x="6296025" y="3886200"/>
          <p14:tracePt t="58190" x="6167438" y="3886200"/>
          <p14:tracePt t="58193" x="6148388" y="3886200"/>
          <p14:tracePt t="58208" x="6134100" y="3886200"/>
          <p14:tracePt t="58222" x="6081713" y="3886200"/>
          <p14:tracePt t="58241" x="6024563" y="3886200"/>
          <p14:tracePt t="58246" x="5995988" y="3886200"/>
          <p14:tracePt t="58267" x="5924550" y="3886200"/>
          <p14:tracePt t="58286" x="5848350" y="3890963"/>
          <p14:tracePt t="58291" x="5819775" y="3890963"/>
          <p14:tracePt t="58333" x="5681663" y="3890963"/>
          <p14:tracePt t="58366" x="5572125" y="3890963"/>
          <p14:tracePt t="58375" x="5534025" y="3890963"/>
          <p14:tracePt t="58421" x="5367338" y="3895725"/>
          <p14:tracePt t="58438" x="5300663" y="3895725"/>
          <p14:tracePt t="58459" x="5233988" y="3895725"/>
          <p14:tracePt t="58465" x="5191125" y="3895725"/>
          <p14:tracePt t="58525" x="4991100" y="3895725"/>
          <p14:tracePt t="58568" x="4748213" y="3895725"/>
          <p14:tracePt t="58574" x="4700588" y="3895725"/>
          <p14:tracePt t="58608" x="4567238" y="3895725"/>
          <p14:tracePt t="58661" x="4229100" y="3886200"/>
          <p14:tracePt t="58667" x="4181475" y="3886200"/>
          <p14:tracePt t="58676" x="4133850" y="3886200"/>
          <p14:tracePt t="58680" x="4095750" y="3886200"/>
          <p14:tracePt t="58721" x="3995738" y="3881438"/>
          <p14:tracePt t="58726" x="3952875" y="3871913"/>
          <p14:tracePt t="58743" x="3905250" y="3871913"/>
          <p14:tracePt t="58755" x="3829050" y="3867150"/>
          <p14:tracePt t="58774" x="3757613" y="3867150"/>
          <p14:tracePt t="58802" x="3681413" y="3867150"/>
          <p14:tracePt t="58835" x="3638550" y="3867150"/>
          <p14:tracePt t="58843" x="3600450" y="3867150"/>
          <p14:tracePt t="58878" x="3490913" y="3867150"/>
          <p14:tracePt t="58961" x="3186113" y="3867150"/>
          <p14:tracePt t="58966" x="3167063" y="3867150"/>
          <p14:tracePt t="58974" x="3162300" y="3867150"/>
          <p14:tracePt t="58979" x="3143250" y="3867150"/>
          <p14:tracePt t="58994" x="3119438" y="3867150"/>
          <p14:tracePt t="59002" x="3100388" y="3867150"/>
          <p14:tracePt t="59009" x="3081338" y="3862388"/>
          <p14:tracePt t="59020" x="3062288" y="3862388"/>
          <p14:tracePt t="59026" x="3038475" y="3862388"/>
          <p14:tracePt t="59037" x="3019425" y="3862388"/>
          <p14:tracePt t="59043" x="2990850" y="3857625"/>
          <p14:tracePt t="59046" x="2967038" y="3857625"/>
          <p14:tracePt t="59068" x="2905125" y="3848100"/>
          <p14:tracePt t="59079" x="2890838" y="3848100"/>
          <p14:tracePt t="59094" x="2871788" y="3848100"/>
          <p14:tracePt t="59141" x="2843213" y="3848100"/>
          <p14:tracePt t="59160" x="2828925" y="3848100"/>
          <p14:tracePt t="59174" x="2819400" y="3848100"/>
          <p14:tracePt t="59185" x="2814638" y="3848100"/>
          <p14:tracePt t="59199" x="2800350" y="3848100"/>
          <p14:tracePt t="59207" x="2795588" y="3848100"/>
          <p14:tracePt t="59214" x="2786063" y="3848100"/>
          <p14:tracePt t="59226" x="2781300" y="3848100"/>
          <p14:tracePt t="59249" x="2757488" y="3843338"/>
          <p14:tracePt t="59255" x="2752725" y="3843338"/>
          <p14:tracePt t="59280" x="2733675" y="3843338"/>
          <p14:tracePt t="59291" x="2724150" y="3843338"/>
          <p14:tracePt t="59297" x="2719388" y="3843338"/>
          <p14:tracePt t="59310" x="2695575" y="3843338"/>
          <p14:tracePt t="59322" x="2686050" y="3843338"/>
          <p14:tracePt t="59345" x="2671763" y="3843338"/>
          <p14:tracePt t="59361" x="2638425" y="3843338"/>
          <p14:tracePt t="59367" x="2628900" y="3843338"/>
          <p14:tracePt t="59377" x="2624138" y="3843338"/>
          <p14:tracePt t="59393" x="2609850" y="3843338"/>
          <p14:tracePt t="59399" x="2605088" y="3843338"/>
          <p14:tracePt t="59411" x="2600325" y="3843338"/>
          <p14:tracePt t="59418" x="2595563" y="3843338"/>
          <p14:tracePt t="59430" x="2586038" y="3843338"/>
          <p14:tracePt t="59473" x="2562225" y="3843338"/>
          <p14:tracePt t="59500" x="2547938" y="3843338"/>
          <p14:tracePt t="59562" x="2495550" y="3843338"/>
          <p14:tracePt t="59597" x="2457450" y="3843338"/>
          <p14:tracePt t="59643" x="2443163" y="3843338"/>
          <p14:tracePt t="59689" x="2414588" y="3843338"/>
          <p14:tracePt t="59695" x="2390775" y="3843338"/>
          <p14:tracePt t="59789" x="2309813" y="3843338"/>
          <p14:tracePt t="59880" x="2205038" y="3848100"/>
          <p14:tracePt t="59909" x="2181225" y="3852863"/>
          <p14:tracePt t="59927" x="2171700" y="3852863"/>
          <p14:tracePt t="59951" x="2152650" y="3857625"/>
          <p14:tracePt t="60005" x="2114550" y="3862388"/>
          <p14:tracePt t="60049" x="2095500" y="3862388"/>
          <p14:tracePt t="60069" x="2071688" y="3867150"/>
          <p14:tracePt t="60093" x="2057400" y="3871913"/>
          <p14:tracePt t="60145" x="1985963" y="3900488"/>
          <p14:tracePt t="60188" x="1947863" y="3919538"/>
          <p14:tracePt t="60219" x="1914525" y="3933825"/>
          <p14:tracePt t="60224" x="1905000" y="3943350"/>
          <p14:tracePt t="60255" x="1900238" y="3943350"/>
          <p14:tracePt t="60286" x="1895475" y="3948113"/>
          <p14:tracePt t="60330" x="1885950" y="3962400"/>
          <p14:tracePt t="60345" x="1876425" y="3971925"/>
          <p14:tracePt t="60377" x="1838325" y="4019550"/>
          <p14:tracePt t="60383" x="1833563" y="4024313"/>
          <p14:tracePt t="60389" x="1828800" y="4029075"/>
          <p14:tracePt t="60397" x="1824038" y="4038600"/>
          <p14:tracePt t="60429" x="1814513" y="4052888"/>
          <p14:tracePt t="60488" x="1804988" y="4067175"/>
          <p14:tracePt t="61043" x="1804988" y="4071938"/>
          <p14:tracePt t="61141" x="1800225" y="4081463"/>
          <p14:tracePt t="61522" x="1795463" y="4095750"/>
          <p14:tracePt t="61547" x="1790700" y="4095750"/>
          <p14:tracePt t="61569" x="1790700" y="4100513"/>
          <p14:tracePt t="61613" x="1781175" y="4105275"/>
          <p14:tracePt t="61643" x="1771650" y="4110038"/>
          <p14:tracePt t="61660" x="1766888" y="4114800"/>
          <p14:tracePt t="61709" x="1743075" y="4119563"/>
          <p14:tracePt t="61750" x="1733550" y="4124325"/>
          <p14:tracePt t="61770" x="1724025" y="4124325"/>
          <p14:tracePt t="61858" x="1695450" y="4129088"/>
          <p14:tracePt t="61906" x="1676400" y="4129088"/>
          <p14:tracePt t="61911" x="1657350" y="4129088"/>
          <p14:tracePt t="61969" x="1633538" y="4129088"/>
          <p14:tracePt t="62048" x="1624013" y="4129088"/>
          <p14:tracePt t="62063" x="1619250" y="4129088"/>
          <p14:tracePt t="62111" x="1595438" y="4129088"/>
          <p14:tracePt t="62158" x="1562100" y="4129088"/>
          <p14:tracePt t="62320" x="1562100" y="4119563"/>
          <p14:tracePt t="62353" x="1562100" y="4095750"/>
          <p14:tracePt t="62378" x="1562100" y="4090988"/>
          <p14:tracePt t="62406" x="1562100" y="4076700"/>
          <p14:tracePt t="62444" x="1562100" y="4057650"/>
          <p14:tracePt t="62471" x="1562100" y="4048125"/>
          <p14:tracePt t="62487" x="1562100" y="4043363"/>
          <p14:tracePt t="62520" x="1566863" y="4024313"/>
          <p14:tracePt t="62567" x="1576388" y="4005263"/>
          <p14:tracePt t="62596" x="1585913" y="3990975"/>
          <p14:tracePt t="62612" x="1590675" y="3981450"/>
          <p14:tracePt t="62643" x="1600200" y="3967163"/>
          <p14:tracePt t="62647" x="1604963" y="3962400"/>
          <p14:tracePt t="62663" x="1609725" y="3952875"/>
          <p14:tracePt t="62692" x="1614488" y="3948113"/>
          <p14:tracePt t="62775" x="1619250" y="3943350"/>
          <p14:tracePt t="62800" x="1628775" y="3929063"/>
          <p14:tracePt t="62816" x="1638300" y="3919538"/>
          <p14:tracePt t="62878" x="1662113" y="3895725"/>
          <p14:tracePt t="62896" x="1671638" y="3890963"/>
          <p14:tracePt t="62936" x="1681163" y="3881438"/>
          <p14:tracePt t="63097" x="1685925" y="3881438"/>
          <p14:tracePt t="63166" x="1695450" y="3881438"/>
          <p14:tracePt t="63194" x="1700213" y="3910013"/>
          <p14:tracePt t="63222" x="1700213" y="3933825"/>
          <p14:tracePt t="63239" x="1700213" y="3948113"/>
          <p14:tracePt t="63265" x="1700213" y="3981450"/>
          <p14:tracePt t="63286" x="1700213" y="3986213"/>
          <p14:tracePt t="63318" x="1700213" y="4014788"/>
          <p14:tracePt t="63336" x="1700213" y="4029075"/>
          <p14:tracePt t="63376" x="1700213" y="4052888"/>
          <p14:tracePt t="63396" x="1695450" y="4062413"/>
          <p14:tracePt t="63442" x="1690688" y="4095750"/>
          <p14:tracePt t="63459" x="1685925" y="4114800"/>
          <p14:tracePt t="63505" x="1681163" y="4129088"/>
          <p14:tracePt t="63507" x="1681163" y="4133850"/>
          <p14:tracePt t="63859" x="1676400" y="4143375"/>
          <p14:tracePt t="63864" x="1676400" y="4148138"/>
          <p14:tracePt t="63909" x="1671638" y="4162425"/>
          <p14:tracePt t="63987" x="1671638" y="4167188"/>
          <p14:tracePt t="64031" x="1671638" y="4210050"/>
          <p14:tracePt t="64059" x="1685925" y="4243388"/>
          <p14:tracePt t="64083" x="1690688" y="4252913"/>
          <p14:tracePt t="64141" x="1695450" y="4267200"/>
          <p14:tracePt t="64262" x="1704975" y="4271963"/>
          <p14:tracePt t="64306" x="1738313" y="4291013"/>
          <p14:tracePt t="64327" x="1762125" y="4305300"/>
          <p14:tracePt t="64358" x="1795463" y="4338638"/>
          <p14:tracePt t="64393" x="1852613" y="4371975"/>
          <p14:tracePt t="64456" x="1866900" y="4371975"/>
          <p14:tracePt t="64506" x="1881188" y="4381500"/>
          <p14:tracePt t="64523" x="1885950" y="4386263"/>
          <p14:tracePt t="64537" x="1890713" y="4395788"/>
          <p14:tracePt t="64555" x="1895475" y="4400550"/>
          <p14:tracePt t="64561" x="1900238" y="4410075"/>
          <p14:tracePt t="64572" x="1905000" y="4410075"/>
          <p14:tracePt t="64578" x="1909763" y="4414838"/>
          <p14:tracePt t="64583" x="1914525" y="4414838"/>
          <p14:tracePt t="64593" x="1914525" y="4419600"/>
          <p14:tracePt t="64609" x="1919288" y="4424363"/>
          <p14:tracePt t="64676" x="1976438" y="4448175"/>
          <p14:tracePt t="64681" x="1995488" y="4452938"/>
          <p14:tracePt t="64689" x="2014538" y="4457700"/>
          <p14:tracePt t="64698" x="2033588" y="4457700"/>
          <p14:tracePt t="64704" x="2043113" y="4457700"/>
          <p14:tracePt t="65343" x="2147888" y="4457700"/>
          <p14:tracePt t="65348" x="2181225" y="4457700"/>
          <p14:tracePt t="65375" x="2381250" y="4462463"/>
          <p14:tracePt t="65424" x="2938463" y="4505325"/>
          <p14:tracePt t="65430" x="3062288" y="4514850"/>
          <p14:tracePt t="65454" x="3438525" y="4529138"/>
          <p14:tracePt t="65474" x="3700463" y="4548188"/>
          <p14:tracePt t="65476" x="3848100" y="4557713"/>
          <p14:tracePt t="65488" x="3990975" y="4567238"/>
          <p14:tracePt t="65493" x="4171950" y="4576763"/>
          <p14:tracePt t="65498" x="4371975" y="4591050"/>
          <p14:tracePt t="65509" x="4510088" y="4600575"/>
          <p14:tracePt t="65515" x="4710113" y="4610100"/>
          <p14:tracePt t="65522" x="4929188" y="4619625"/>
          <p14:tracePt t="65529" x="5072063" y="4629150"/>
          <p14:tracePt t="65539" x="5248275" y="4643438"/>
          <p14:tracePt t="65553" x="5586413" y="4652963"/>
          <p14:tracePt t="65579" x="6100763" y="4672013"/>
          <p14:tracePt t="65592" x="6186488" y="4672013"/>
          <p14:tracePt t="65597" x="6272213" y="4672013"/>
          <p14:tracePt t="65602" x="6367463" y="4676775"/>
          <p14:tracePt t="65615" x="6538913" y="4676775"/>
          <p14:tracePt t="65642" x="6738938" y="4676775"/>
          <p14:tracePt t="65646" x="6786563" y="4676775"/>
          <p14:tracePt t="65661" x="6853238" y="4676775"/>
          <p14:tracePt t="65664" x="6891338" y="4676775"/>
          <p14:tracePt t="65690" x="7015163" y="4676775"/>
          <p14:tracePt t="65709" x="7096125" y="4676775"/>
          <p14:tracePt t="65716" x="7134225" y="4676775"/>
          <p14:tracePt t="65725" x="7148513" y="4676775"/>
          <p14:tracePt t="65733" x="7177088" y="4676775"/>
          <p14:tracePt t="65748" x="7219950" y="4676775"/>
          <p14:tracePt t="65753" x="7243763" y="4676775"/>
          <p14:tracePt t="65759" x="7258050" y="4676775"/>
          <p14:tracePt t="65793" x="7319963" y="4676775"/>
          <p14:tracePt t="65800" x="7324725" y="4676775"/>
          <p14:tracePt t="65804" x="7329488" y="4672013"/>
          <p14:tracePt t="65818" x="7348538" y="4667250"/>
          <p14:tracePt t="65833" x="7367588" y="4667250"/>
          <p14:tracePt t="65839" x="7381875" y="4667250"/>
          <p14:tracePt t="65858" x="7462838" y="4662488"/>
          <p14:tracePt t="65865" x="7500938" y="4662488"/>
          <p14:tracePt t="65873" x="7548563" y="4657725"/>
          <p14:tracePt t="65884" x="7562850" y="4657725"/>
          <p14:tracePt t="65893" x="7600950" y="4648200"/>
          <p14:tracePt t="65899" x="7634288" y="4643438"/>
          <p14:tracePt t="65907" x="7662863" y="4643438"/>
          <p14:tracePt t="65914" x="7667625" y="4643438"/>
          <p14:tracePt t="65921" x="7681913" y="4638675"/>
          <p14:tracePt t="65925" x="7700963" y="4633913"/>
          <p14:tracePt t="65987" x="7977188" y="4605338"/>
          <p14:tracePt t="65994" x="8010525" y="4600575"/>
          <p14:tracePt t="65998" x="8039100" y="4595813"/>
          <p14:tracePt t="66009" x="8053388" y="4595813"/>
          <p14:tracePt t="66023" x="8086725" y="4581525"/>
          <p14:tracePt t="66058" x="8096250" y="4581525"/>
          <p14:tracePt t="66426" x="8096250" y="4567238"/>
          <p14:tracePt t="66443" x="8091488" y="4552950"/>
          <p14:tracePt t="66453" x="8091488" y="4548188"/>
          <p14:tracePt t="66457" x="8086725" y="4543425"/>
          <p14:tracePt t="66468" x="8081963" y="4538663"/>
          <p14:tracePt t="66478" x="8077200" y="4524375"/>
          <p14:tracePt t="66485" x="8072438" y="4514850"/>
          <p14:tracePt t="66494" x="8072438" y="4510088"/>
          <p14:tracePt t="66507" x="8067675" y="4500563"/>
          <p14:tracePt t="66513" x="8062913" y="4500563"/>
          <p14:tracePt t="66519" x="8062913" y="4495800"/>
          <p14:tracePt t="66527" x="8053388" y="4476750"/>
          <p14:tracePt t="66554" x="8039100" y="4448175"/>
          <p14:tracePt t="66577" x="8029575" y="4433888"/>
          <p14:tracePt t="66609" x="8005763" y="4395788"/>
          <p14:tracePt t="66614" x="8001000" y="4376738"/>
          <p14:tracePt t="66645" x="7991475" y="4367213"/>
          <p14:tracePt t="66659" x="7924800" y="4314825"/>
          <p14:tracePt t="66679" x="7896225" y="4295775"/>
          <p14:tracePt t="66686" x="7891463" y="4291013"/>
          <p14:tracePt t="66692" x="7881938" y="4286250"/>
          <p14:tracePt t="66695" x="7867650" y="4276725"/>
          <p14:tracePt t="66710" x="7834313" y="4257675"/>
          <p14:tracePt t="66724" x="7815263" y="4252913"/>
          <p14:tracePt t="66731" x="7796213" y="4243388"/>
          <p14:tracePt t="66736" x="7762875" y="4238625"/>
          <p14:tracePt t="66745" x="7739063" y="4233863"/>
          <p14:tracePt t="66751" x="7710488" y="4219575"/>
          <p14:tracePt t="66762" x="7667625" y="4205288"/>
          <p14:tracePt t="66770" x="7624763" y="4191000"/>
          <p14:tracePt t="66777" x="7596188" y="4186238"/>
          <p14:tracePt t="66784" x="7553325" y="4176713"/>
          <p14:tracePt t="66792" x="7505700" y="4171950"/>
          <p14:tracePt t="66800" x="7405688" y="4143375"/>
          <p14:tracePt t="66828" x="7267575" y="4114800"/>
          <p14:tracePt t="66833" x="7215188" y="4100513"/>
          <p14:tracePt t="66849" x="7134225" y="4081463"/>
          <p14:tracePt t="66879" x="6929438" y="4043363"/>
          <p14:tracePt t="66908" x="6753225" y="4024313"/>
          <p14:tracePt t="66911" x="6686550" y="4024313"/>
          <p14:tracePt t="66916" x="6619875" y="4024313"/>
          <p14:tracePt t="66937" x="6467475" y="4024313"/>
          <p14:tracePt t="66943" x="6419850" y="4024313"/>
          <p14:tracePt t="66953" x="6381750" y="4024313"/>
          <p14:tracePt t="66960" x="6334125" y="4024313"/>
          <p14:tracePt t="66976" x="6234113" y="4024313"/>
          <p14:tracePt t="67001" x="6091238" y="4024313"/>
          <p14:tracePt t="67007" x="6053138" y="4024313"/>
          <p14:tracePt t="67017" x="5986463" y="4024313"/>
          <p14:tracePt t="67031" x="5891213" y="4024313"/>
          <p14:tracePt t="67038" x="5853113" y="4024313"/>
          <p14:tracePt t="67046" x="5819775" y="4024313"/>
          <p14:tracePt t="67051" x="5772150" y="4024313"/>
          <p14:tracePt t="67056" x="5734050" y="4024313"/>
          <p14:tracePt t="67064" x="5705475" y="4024313"/>
          <p14:tracePt t="67076" x="5657850" y="4024313"/>
          <p14:tracePt t="67080" x="5629275" y="4024313"/>
          <p14:tracePt t="67098" x="5553075" y="4024313"/>
          <p14:tracePt t="67103" x="5519738" y="4024313"/>
          <p14:tracePt t="67110" x="5472113" y="4024313"/>
          <p14:tracePt t="67156" x="5243513" y="4005263"/>
          <p14:tracePt t="67161" x="5229225" y="4005263"/>
          <p14:tracePt t="67172" x="5195888" y="3995738"/>
          <p14:tracePt t="67178" x="5143500" y="3990975"/>
          <p14:tracePt t="67188" x="5129213" y="3990975"/>
          <p14:tracePt t="67196" x="5091113" y="3986213"/>
          <p14:tracePt t="67197" x="5076825" y="3986213"/>
          <p14:tracePt t="67243" x="4824413" y="3967163"/>
          <p14:tracePt t="67263" x="4762500" y="3957638"/>
          <p14:tracePt t="67301" x="4562475" y="3943350"/>
          <p14:tracePt t="67304" x="4510088" y="3938588"/>
          <p14:tracePt t="67327" x="4452938" y="3938588"/>
          <p14:tracePt t="67366" x="4157663" y="3924300"/>
          <p14:tracePt t="67388" x="3990975" y="3914775"/>
          <p14:tracePt t="67405" x="3886200" y="3910013"/>
          <p14:tracePt t="67417" x="3848100" y="3910013"/>
          <p14:tracePt t="67495" x="3543300" y="3886200"/>
          <p14:tracePt t="67514" x="3429000" y="3881438"/>
          <p14:tracePt t="67534" x="3338513" y="3881438"/>
          <p14:tracePt t="67593" x="3138488" y="3876675"/>
          <p14:tracePt t="67613" x="3009900" y="3876675"/>
          <p14:tracePt t="67630" x="2981325" y="3876675"/>
          <p14:tracePt t="67632" x="2947988" y="3876675"/>
          <p14:tracePt t="67657" x="2871788" y="3876675"/>
          <p14:tracePt t="67667" x="2847975" y="3876675"/>
          <p14:tracePt t="67694" x="2790825" y="3876675"/>
          <p14:tracePt t="67705" x="2781300" y="3876675"/>
          <p14:tracePt t="67710" x="2771775" y="3876675"/>
          <p14:tracePt t="67732" x="2762250" y="3876675"/>
          <p14:tracePt t="67773" x="2705100" y="3876675"/>
          <p14:tracePt t="67779" x="2638425" y="3886200"/>
          <p14:tracePt t="67794" x="2614613" y="3886200"/>
          <p14:tracePt t="67821" x="2571750" y="3890963"/>
          <p14:tracePt t="67856" x="2524125" y="3905250"/>
          <p14:tracePt t="67860" x="2509838" y="3910013"/>
          <p14:tracePt t="67873" x="2500313" y="3910013"/>
          <p14:tracePt t="67906" x="2457450" y="3924300"/>
          <p14:tracePt t="67944" x="2447925" y="3924300"/>
          <p14:tracePt t="67975" x="2438400" y="3929063"/>
          <p14:tracePt t="67983" x="2433638" y="3929063"/>
          <p14:tracePt t="68021" x="2409825" y="3943350"/>
          <p14:tracePt t="68026" x="2405063" y="3948113"/>
          <p14:tracePt t="68043" x="2390775" y="3952875"/>
          <p14:tracePt t="68078" x="2371725" y="3971925"/>
          <p14:tracePt t="68083" x="2366963" y="3971925"/>
          <p14:tracePt t="68096" x="2362200" y="3976688"/>
          <p14:tracePt t="68103" x="2357438" y="3976688"/>
          <p14:tracePt t="68109" x="2357438" y="3981450"/>
          <p14:tracePt t="68117" x="2352675" y="3986213"/>
          <p14:tracePt t="68143" x="2343150" y="4000500"/>
          <p14:tracePt t="68164" x="2333625" y="4000500"/>
          <p14:tracePt t="68166" x="2328863" y="4005263"/>
          <p14:tracePt t="68180" x="2324100" y="4014788"/>
          <p14:tracePt t="68265" x="2300288" y="4033838"/>
          <p14:tracePt t="68315" x="2290763" y="4038600"/>
          <p14:tracePt t="68396" x="2286000" y="4038600"/>
          <p14:tracePt t="68437" x="2281238" y="4043363"/>
          <p14:tracePt t="68472" x="2276475" y="4043363"/>
          <p14:tracePt t="68529" x="2262188" y="4062413"/>
          <p14:tracePt t="68549" x="2257425" y="4062413"/>
          <p14:tracePt t="68578" x="2252663" y="4067175"/>
          <p14:tracePt t="68586" x="2247900" y="4076700"/>
          <p14:tracePt t="68621" x="2233613" y="4095750"/>
          <p14:tracePt t="68642" x="2228850" y="4114800"/>
          <p14:tracePt t="68673" x="2224088" y="4124325"/>
          <p14:tracePt t="68808" x="2224088" y="4129088"/>
          <p14:tracePt t="68816" x="2224088" y="4133850"/>
          <p14:tracePt t="68859" x="2224088" y="4138613"/>
          <p14:tracePt t="69144" x="2224088" y="4143375"/>
          <p14:tracePt t="69194" x="2224088" y="4152900"/>
          <p14:tracePt t="69244" x="2224088" y="4162425"/>
          <p14:tracePt t="69282" x="2224088" y="4167188"/>
          <p14:tracePt t="69425" x="2224088" y="4171950"/>
          <p14:tracePt t="69539" x="2228850" y="4171950"/>
          <p14:tracePt t="69547" x="2295525" y="4181475"/>
          <p14:tracePt t="69554" x="2309813" y="4181475"/>
          <p14:tracePt t="69564" x="2328863" y="4186238"/>
          <p14:tracePt t="69569" x="2343150" y="4191000"/>
          <p14:tracePt t="69580" x="2357438" y="4191000"/>
          <p14:tracePt t="69586" x="2376488" y="4195763"/>
          <p14:tracePt t="69599" x="2405063" y="4200525"/>
          <p14:tracePt t="69658" x="2486025" y="4219575"/>
          <p14:tracePt t="69679" x="2509838" y="4224338"/>
          <p14:tracePt t="69683" x="2519363" y="4229100"/>
          <p14:tracePt t="69693" x="2528888" y="4229100"/>
          <p14:tracePt t="69699" x="2543175" y="4233863"/>
          <p14:tracePt t="69709" x="2557463" y="4238625"/>
          <p14:tracePt t="69713" x="2571750" y="4238625"/>
          <p14:tracePt t="69740" x="2605088" y="4243388"/>
          <p14:tracePt t="69744" x="2614613" y="4243388"/>
          <p14:tracePt t="69761" x="2633663" y="4248150"/>
          <p14:tracePt t="69788" x="2686050" y="4252913"/>
          <p14:tracePt t="69799" x="2705100" y="4252913"/>
          <p14:tracePt t="69806" x="2719388" y="4257675"/>
          <p14:tracePt t="69810" x="2733675" y="4257675"/>
          <p14:tracePt t="69824" x="2776538" y="4257675"/>
          <p14:tracePt t="69831" x="2790825" y="4257675"/>
          <p14:tracePt t="69843" x="2809875" y="4262438"/>
          <p14:tracePt t="69849" x="2838450" y="4262438"/>
          <p14:tracePt t="69854" x="2852738" y="4262438"/>
          <p14:tracePt t="69873" x="2895600" y="4267200"/>
          <p14:tracePt t="69878" x="2919413" y="4267200"/>
          <p14:tracePt t="69890" x="2933700" y="4267200"/>
          <p14:tracePt t="69895" x="2962275" y="4276725"/>
          <p14:tracePt t="69900" x="2981325" y="4276725"/>
          <p14:tracePt t="69943" x="3119438" y="4286250"/>
          <p14:tracePt t="69987" x="3224213" y="4286250"/>
          <p14:tracePt t="69994" x="3252788" y="4286250"/>
          <p14:tracePt t="69999" x="3262313" y="4286250"/>
          <p14:tracePt t="70005" x="3281363" y="4286250"/>
          <p14:tracePt t="70014" x="3305175" y="4291013"/>
          <p14:tracePt t="70024" x="3328988" y="4291013"/>
          <p14:tracePt t="70028" x="3357563" y="4291013"/>
          <p14:tracePt t="70042" x="3390900" y="4291013"/>
          <p14:tracePt t="70051" x="3419475" y="4291013"/>
          <p14:tracePt t="70058" x="3457575" y="4291013"/>
          <p14:tracePt t="70066" x="3476625" y="4291013"/>
          <p14:tracePt t="70079" x="3505200" y="4291013"/>
          <p14:tracePt t="70085" x="3548063" y="4291013"/>
          <p14:tracePt t="70096" x="3562350" y="4291013"/>
          <p14:tracePt t="70111" x="3590925" y="4291013"/>
          <p14:tracePt t="70125" x="3629025" y="4291013"/>
          <p14:tracePt t="70164" x="3733800" y="4291013"/>
          <p14:tracePt t="70218" x="3995738" y="4291013"/>
          <p14:tracePt t="70224" x="4052888" y="4291013"/>
          <p14:tracePt t="70239" x="4176713" y="4300538"/>
          <p14:tracePt t="70243" x="4243388" y="4300538"/>
          <p14:tracePt t="70253" x="4319588" y="4300538"/>
          <p14:tracePt t="70270" x="4395788" y="4305300"/>
          <p14:tracePt t="70275" x="4481513" y="4305300"/>
          <p14:tracePt t="70284" x="4567238" y="4305300"/>
          <p14:tracePt t="70299" x="4652963" y="4305300"/>
          <p14:tracePt t="70329" x="4891088" y="4305300"/>
          <p14:tracePt t="70378" x="5195888" y="4305300"/>
          <p14:tracePt t="70412" x="5405438" y="4305300"/>
          <p14:tracePt t="70415" x="5472113" y="4305300"/>
          <p14:tracePt t="70423" x="5538788" y="4305300"/>
          <p14:tracePt t="70471" x="5862638" y="4305300"/>
          <p14:tracePt t="70521" x="6281738" y="4314825"/>
          <p14:tracePt t="70567" x="6557963" y="4314825"/>
          <p14:tracePt t="70586" x="6648450" y="4305300"/>
          <p14:tracePt t="70592" x="6696075" y="4305300"/>
          <p14:tracePt t="70601" x="6743700" y="4305300"/>
          <p14:tracePt t="70646" x="6872288" y="4305300"/>
          <p14:tracePt t="70691" x="6938963" y="4305300"/>
          <p14:tracePt t="70720" x="6953250" y="4305300"/>
          <p14:tracePt t="70736" x="6991350" y="4305300"/>
          <p14:tracePt t="70769" x="7062788" y="4300538"/>
          <p14:tracePt t="70793" x="7081838" y="4300538"/>
          <p14:tracePt t="70811" x="7105650" y="4300538"/>
          <p14:tracePt t="70844" x="7148513" y="4295775"/>
          <p14:tracePt t="70862" x="7167563" y="4295775"/>
          <p14:tracePt t="70893" x="7248525" y="4295775"/>
          <p14:tracePt t="70897" x="7277100" y="4295775"/>
          <p14:tracePt t="70906" x="7305675" y="4295775"/>
          <p14:tracePt t="70923" x="7358063" y="4295775"/>
          <p14:tracePt t="70928" x="7396163" y="4295775"/>
          <p14:tracePt t="70940" x="7415213" y="4295775"/>
          <p14:tracePt t="70947" x="7429500" y="4286250"/>
          <p14:tracePt t="70954" x="7443788" y="4286250"/>
          <p14:tracePt t="70959" x="7462838" y="4286250"/>
          <p14:tracePt t="70969" x="7472363" y="4286250"/>
          <p14:tracePt t="70974" x="7481888" y="4286250"/>
          <p14:tracePt t="70990" x="7505700" y="4286250"/>
          <p14:tracePt t="70993" x="7524750" y="4286250"/>
          <p14:tracePt t="71004" x="7548563" y="4286250"/>
          <p14:tracePt t="71020" x="7581900" y="4286250"/>
          <p14:tracePt t="71022" x="7605713" y="4286250"/>
          <p14:tracePt t="71081" x="7710488" y="4271963"/>
          <p14:tracePt t="71110" x="7758113" y="4271963"/>
          <p14:tracePt t="71113" x="7781925" y="4271963"/>
          <p14:tracePt t="71129" x="7848600" y="4271963"/>
          <p14:tracePt t="71181" x="8048625" y="4271963"/>
          <p14:tracePt t="71220" x="8058150" y="4267200"/>
          <p14:tracePt t="71235" x="8062913" y="4267200"/>
          <p14:tracePt t="71255" x="8072438" y="4262438"/>
          <p14:tracePt t="71285" x="8077200" y="4262438"/>
          <p14:tracePt t="71663" x="8062913" y="4271963"/>
          <p14:tracePt t="71719" x="8058150" y="4276725"/>
          <p14:tracePt t="71731" x="8058150" y="4281488"/>
          <p14:tracePt t="71806" x="7877175" y="4281488"/>
          <p14:tracePt t="71815" x="7862888" y="4281488"/>
          <p14:tracePt t="71819" x="7858125" y="4281488"/>
          <p14:tracePt t="71844" x="7853363" y="4281488"/>
          <p14:tracePt t="72017" x="7848600" y="4281488"/>
          <p14:tracePt t="72059" x="7843838" y="4281488"/>
          <p14:tracePt t="72156" x="7791450" y="4286250"/>
          <p14:tracePt t="72163" x="7781925" y="4291013"/>
          <p14:tracePt t="72209" x="7739063" y="4305300"/>
          <p14:tracePt t="72281" x="7720013" y="4310063"/>
          <p14:tracePt t="72329" x="7686675" y="4310063"/>
          <p14:tracePt t="72335" x="7681913" y="4310063"/>
          <p14:tracePt t="72347" x="7672388" y="4314825"/>
          <p14:tracePt t="72352" x="7667625" y="4314825"/>
          <p14:tracePt t="72361" x="7662863" y="4314825"/>
          <p14:tracePt t="72377" x="7658100" y="4314825"/>
          <p14:tracePt t="72380" x="7653338" y="4314825"/>
          <p14:tracePt t="72408" x="7629525" y="4319588"/>
          <p14:tracePt t="72412" x="7615238" y="4324350"/>
          <p14:tracePt t="72458" x="7491413" y="4343400"/>
          <p14:tracePt t="72506" x="7453313" y="4348163"/>
          <p14:tracePt t="72626" x="7329488" y="4348163"/>
          <p14:tracePt t="72657" x="7267575" y="4348163"/>
          <p14:tracePt t="72662" x="7248525" y="4348163"/>
          <p14:tracePt t="72665" x="7229475" y="4352925"/>
          <p14:tracePt t="72708" x="7134225" y="4352925"/>
          <p14:tracePt t="72711" x="7119938" y="4357688"/>
          <p14:tracePt t="72723" x="7100888" y="4357688"/>
          <p14:tracePt t="72726" x="7091363" y="4357688"/>
          <p14:tracePt t="72736" x="7081838" y="4357688"/>
          <p14:tracePt t="72751" x="7067550" y="4357688"/>
          <p14:tracePt t="72829" x="6896100" y="4362450"/>
          <p14:tracePt t="72834" x="6858000" y="4362450"/>
          <p14:tracePt t="72844" x="6838950" y="4362450"/>
          <p14:tracePt t="72874" x="6753225" y="4371975"/>
          <p14:tracePt t="72876" x="6734175" y="4371975"/>
          <p14:tracePt t="72892" x="6715125" y="4376738"/>
          <p14:tracePt t="72898" x="6696075" y="4376738"/>
          <p14:tracePt t="72988" x="6310313" y="4419600"/>
          <p14:tracePt t="73032" x="6119813" y="4443413"/>
          <p14:tracePt t="73037" x="6100763" y="4443413"/>
          <p14:tracePt t="73053" x="5962650" y="4467225"/>
          <p14:tracePt t="73068" x="5857875" y="4471988"/>
          <p14:tracePt t="73079" x="5738813" y="4486275"/>
          <p14:tracePt t="73087" x="5653088" y="4505325"/>
          <p14:tracePt t="73095" x="5624513" y="4505325"/>
          <p14:tracePt t="73121" x="5419725" y="4533900"/>
          <p14:tracePt t="73125" x="5343525" y="4543425"/>
          <p14:tracePt t="73142" x="5253038" y="4552950"/>
          <p14:tracePt t="73146" x="5224463" y="4562475"/>
          <p14:tracePt t="73160" x="5157788" y="4567238"/>
          <p14:tracePt t="73164" x="5133975" y="4572000"/>
          <p14:tracePt t="73175" x="4995863" y="4595813"/>
          <p14:tracePt t="73189" x="4976813" y="4595813"/>
          <p14:tracePt t="73192" x="4914900" y="4610100"/>
          <p14:tracePt t="73206" x="4838700" y="4614863"/>
          <p14:tracePt t="73220" x="4752975" y="4633913"/>
          <p14:tracePt t="73257" x="4610100" y="4662488"/>
          <p14:tracePt t="73263" x="4548188" y="4667250"/>
          <p14:tracePt t="73266" x="4491038" y="4681538"/>
          <p14:tracePt t="73313" x="4243388" y="4719638"/>
          <p14:tracePt t="73349" x="4086225" y="4743450"/>
          <p14:tracePt t="73383" x="3948113" y="4757738"/>
          <p14:tracePt t="73393" x="3838575" y="4772025"/>
          <p14:tracePt t="73407" x="3781425" y="4772025"/>
          <p14:tracePt t="73438" x="3543300" y="4795838"/>
          <p14:tracePt t="73446" x="3490913" y="4800600"/>
          <p14:tracePt t="73471" x="3386138" y="4814888"/>
          <p14:tracePt t="73488" x="3328988" y="4814888"/>
          <p14:tracePt t="73506" x="3209925" y="4824413"/>
          <p14:tracePt t="73532" x="3076575" y="4824413"/>
          <p14:tracePt t="73579" x="2981325" y="4824413"/>
          <p14:tracePt t="73632" x="2843213" y="4829175"/>
          <p14:tracePt t="73672" x="2795588" y="4829175"/>
          <p14:tracePt t="73705" x="2786063" y="4829175"/>
          <p14:tracePt t="73710" x="2781300" y="4829175"/>
          <p14:tracePt t="73721" x="2776538" y="4829175"/>
          <p14:tracePt t="73733" x="2752725" y="4829175"/>
          <p14:tracePt t="73752" x="2733675" y="4829175"/>
          <p14:tracePt t="73758" x="2719388" y="4833938"/>
          <p14:tracePt t="73763" x="2709863" y="4833938"/>
          <p14:tracePt t="73775" x="2700338" y="4833938"/>
          <p14:tracePt t="73783" x="2690813" y="4833938"/>
          <p14:tracePt t="73792" x="2676525" y="4843463"/>
          <p14:tracePt t="73799" x="2671763" y="4843463"/>
          <p14:tracePt t="73811" x="2667000" y="4843463"/>
          <p14:tracePt t="73835" x="2624138" y="4848225"/>
          <p14:tracePt t="73843" x="2609850" y="4848225"/>
          <p14:tracePt t="73859" x="2581275" y="4852988"/>
          <p14:tracePt t="73866" x="2566988" y="4852988"/>
          <p14:tracePt t="73889" x="2528888" y="4857750"/>
          <p14:tracePt t="73898" x="2509838" y="4862513"/>
          <p14:tracePt t="73938" x="2466975" y="4862513"/>
          <p14:tracePt t="73942" x="2462213" y="4867275"/>
          <p14:tracePt t="73957" x="2447925" y="4867275"/>
          <p14:tracePt t="73991" x="2419350" y="4867275"/>
          <p14:tracePt t="74021" x="2390775" y="4872038"/>
          <p14:tracePt t="74025" x="2386013" y="4872038"/>
          <p14:tracePt t="74092" x="2366963" y="4872038"/>
          <p14:tracePt t="74111" x="2352675" y="4872038"/>
          <p14:tracePt t="74165" x="2319338" y="4872038"/>
          <p14:tracePt t="74471" x="2386013" y="4848225"/>
          <p14:tracePt t="74475" x="2395538" y="4843463"/>
          <p14:tracePt t="74491" x="2419350" y="4838700"/>
          <p14:tracePt t="74497" x="2433638" y="4838700"/>
          <p14:tracePt t="74508" x="2452688" y="4838700"/>
          <p14:tracePt t="74513" x="2466975" y="4838700"/>
          <p14:tracePt t="74520" x="2495550" y="4833938"/>
          <p14:tracePt t="74568" x="2605088" y="4833938"/>
          <p14:tracePt t="74575" x="2619375" y="4833938"/>
          <p14:tracePt t="74585" x="2662238" y="4833938"/>
          <p14:tracePt t="74626" x="2847975" y="4824413"/>
          <p14:tracePt t="74631" x="2886075" y="4824413"/>
          <p14:tracePt t="74642" x="2947988" y="4819650"/>
          <p14:tracePt t="74650" x="3005138" y="4819650"/>
          <p14:tracePt t="74728" x="3529013" y="4772025"/>
          <p14:tracePt t="74732" x="3605213" y="4762500"/>
          <p14:tracePt t="74754" x="3776663" y="4752975"/>
          <p14:tracePt t="74758" x="3838575" y="4748213"/>
          <p14:tracePt t="74767" x="3867150" y="4748213"/>
          <p14:tracePt t="74775" x="3895725" y="4748213"/>
          <p14:tracePt t="74794" x="3957638" y="4738688"/>
          <p14:tracePt t="74800" x="3986213" y="4733925"/>
          <p14:tracePt t="74806" x="3995738" y="4729163"/>
          <p14:tracePt t="74816" x="4005263" y="4729163"/>
          <p14:tracePt t="74821" x="4019550" y="4724400"/>
          <p14:tracePt t="74834" x="4043363" y="4719638"/>
          <p14:tracePt t="74961" x="5238750" y="4700588"/>
          <p14:tracePt t="74970" x="5357813" y="4700588"/>
          <p14:tracePt t="74978" x="5395913" y="4700588"/>
          <p14:tracePt t="75176" x="6500813" y="4700588"/>
          <p14:tracePt t="75179" x="6548438" y="4700588"/>
          <p14:tracePt t="75315" x="7091363" y="4700588"/>
          <p14:tracePt t="75341" x="7177088" y="4700588"/>
          <p14:tracePt t="75347" x="7215188" y="4700588"/>
          <p14:tracePt t="75359" x="7286625" y="4700588"/>
          <p14:tracePt t="75484" x="7791450" y="4681538"/>
          <p14:tracePt t="75489" x="7815263" y="4676775"/>
          <p14:tracePt t="75492" x="7824788" y="4676775"/>
          <p14:tracePt t="75519" x="7853363" y="4672013"/>
          <p14:tracePt t="75525" x="7881938" y="4672013"/>
          <p14:tracePt t="75534" x="7905750" y="4672013"/>
          <p14:tracePt t="75550" x="7962900" y="4672013"/>
          <p14:tracePt t="75556" x="7991475" y="4672013"/>
          <p14:tracePt t="75568" x="8024813" y="4662488"/>
          <p14:tracePt t="75581" x="8034338" y="4662488"/>
          <p14:tracePt t="75722" x="8034338" y="4657725"/>
          <p14:tracePt t="76090" x="8034338" y="4662488"/>
          <p14:tracePt t="76161" x="8015288" y="4672013"/>
          <p14:tracePt t="76188" x="8010525" y="4676775"/>
          <p14:tracePt t="76230" x="8010525" y="4681538"/>
          <p14:tracePt t="76277" x="8001000" y="4691063"/>
          <p14:tracePt t="76282" x="7996238" y="4691063"/>
          <p14:tracePt t="76405" x="7948613" y="4729163"/>
          <p14:tracePt t="76409" x="7939088" y="4738688"/>
          <p14:tracePt t="76505" x="7934325" y="4738688"/>
          <p14:tracePt t="76612" x="7910513" y="4752975"/>
          <p14:tracePt t="76627" x="7905750" y="4757738"/>
          <p14:tracePt t="76646" x="7905750" y="4767263"/>
          <p14:tracePt t="76661" x="7891463" y="4772025"/>
          <p14:tracePt t="76694" x="7886700" y="4786313"/>
          <p14:tracePt t="77127" x="7896225" y="4776788"/>
          <p14:tracePt t="77146" x="7905750" y="4772025"/>
          <p14:tracePt t="77159" x="7915275" y="4762500"/>
          <p14:tracePt t="77195" x="7929563" y="4748213"/>
          <p14:tracePt t="77205" x="7934325" y="4748213"/>
          <p14:tracePt t="77221" x="7948613" y="4743450"/>
          <p14:tracePt t="77249" x="7953375" y="4733925"/>
          <p14:tracePt t="77266" x="7958138" y="4733925"/>
          <p14:tracePt t="77271" x="7962900" y="4733925"/>
          <p14:tracePt t="77369" x="8005763" y="4714875"/>
          <p14:tracePt t="77378" x="8015288" y="4710113"/>
          <p14:tracePt t="77388" x="8015288" y="4705350"/>
          <p14:tracePt t="77393" x="8024813" y="4705350"/>
          <p14:tracePt t="77406" x="8034338" y="4700588"/>
          <p14:tracePt t="77470" x="8134350" y="4672013"/>
          <p14:tracePt t="77475" x="8139113" y="4667250"/>
          <p14:tracePt t="77501" x="8153400" y="4662488"/>
          <p14:tracePt t="77506" x="8162925" y="4662488"/>
          <p14:tracePt t="77519" x="8181975" y="4662488"/>
          <p14:tracePt t="77554" x="8229600" y="4652963"/>
          <p14:tracePt t="77577" x="8239125" y="4652963"/>
          <p14:tracePt t="77603" x="8272463" y="4648200"/>
          <p14:tracePt t="77608" x="8277225" y="4648200"/>
          <p14:tracePt t="77616" x="8281988" y="4648200"/>
          <p14:tracePt t="77630" x="8296275" y="4648200"/>
          <p14:tracePt t="77831" x="8310563" y="4648200"/>
          <p14:tracePt t="77849" x="8358188" y="4648200"/>
          <p14:tracePt t="77860" x="8372475" y="4652963"/>
          <p14:tracePt t="77890" x="8382000" y="4662488"/>
          <p14:tracePt t="77971" x="8386763" y="4662488"/>
          <p14:tracePt t="78539" x="8386763" y="4657725"/>
          <p14:tracePt t="78578" x="8386763" y="4648200"/>
          <p14:tracePt t="78615" x="8386763" y="4638675"/>
          <p14:tracePt t="78891" x="8396288" y="4638675"/>
          <p14:tracePt t="78944" x="8424863" y="4652963"/>
          <p14:tracePt t="78971" x="8453438" y="4662488"/>
          <p14:tracePt t="79004" x="8491538" y="4662488"/>
          <p14:tracePt t="79022" x="8529638" y="4667250"/>
          <p14:tracePt t="79059" x="8548688" y="4667250"/>
          <p14:tracePt t="79113" x="8553450" y="4667250"/>
          <p14:tracePt t="79501" x="8543925" y="4672013"/>
          <p14:tracePt t="79507" x="8534400" y="4676775"/>
          <p14:tracePt t="79522" x="8520113" y="4681538"/>
          <p14:tracePt t="79564" x="8405813" y="4705350"/>
          <p14:tracePt t="79570" x="8386763" y="4705350"/>
          <p14:tracePt t="79577" x="8353425" y="4710113"/>
          <p14:tracePt t="79585" x="8329613" y="4710113"/>
          <p14:tracePt t="79592" x="8277225" y="4719638"/>
          <p14:tracePt t="79606" x="8205788" y="4724400"/>
          <p14:tracePt t="79611" x="8153400" y="4729163"/>
          <p14:tracePt t="79621" x="8134350" y="4738688"/>
          <p14:tracePt t="79629" x="8077200" y="4743450"/>
          <p14:tracePt t="79634" x="8053388" y="4748213"/>
          <p14:tracePt t="79649" x="7934325" y="4772025"/>
          <p14:tracePt t="79693" x="7605713" y="4838700"/>
          <p14:tracePt t="79717" x="7429500" y="4862513"/>
          <p14:tracePt t="79734" x="7277100" y="4876800"/>
          <p14:tracePt t="79774" x="7086600" y="4895850"/>
          <p14:tracePt t="79789" x="7029450" y="4900613"/>
          <p14:tracePt t="79795" x="6972300" y="4900613"/>
          <p14:tracePt t="79810" x="6824663" y="4910138"/>
          <p14:tracePt t="79816" x="6748463" y="4910138"/>
          <p14:tracePt t="79822" x="6677025" y="4910138"/>
          <p14:tracePt t="79850" x="6524625" y="4910138"/>
          <p14:tracePt t="79857" x="6453188" y="4914900"/>
          <p14:tracePt t="79863" x="6386513" y="4914900"/>
          <p14:tracePt t="79868" x="6324600" y="4914900"/>
          <p14:tracePt t="79908" x="6053138" y="4924425"/>
          <p14:tracePt t="79915" x="5976938" y="4924425"/>
          <p14:tracePt t="79928" x="5886450" y="4924425"/>
          <p14:tracePt t="79932" x="5800725" y="4924425"/>
          <p14:tracePt t="79943" x="5705475" y="4924425"/>
          <p14:tracePt t="79951" x="5610225" y="4924425"/>
          <p14:tracePt t="79960" x="5524500" y="4924425"/>
          <p14:tracePt t="79976" x="5438775" y="4924425"/>
          <p14:tracePt t="80020" x="5143500" y="4924425"/>
          <p14:tracePt t="80022" x="5105400" y="4924425"/>
          <p14:tracePt t="80039" x="5057775" y="4924425"/>
          <p14:tracePt t="80077" x="4914900" y="4924425"/>
          <p14:tracePt t="80110" x="4729163" y="4919663"/>
          <p14:tracePt t="80115" x="4691063" y="4919663"/>
          <p14:tracePt t="80124" x="4648200" y="4914900"/>
          <p14:tracePt t="80136" x="4610100" y="4914900"/>
          <p14:tracePt t="80157" x="4533900" y="4905375"/>
          <p14:tracePt t="80191" x="4395788" y="4905375"/>
          <p14:tracePt t="80210" x="4243388" y="4905375"/>
          <p14:tracePt t="80287" x="4081463" y="4929188"/>
          <p14:tracePt t="80304" x="4019550" y="4938713"/>
          <p14:tracePt t="80310" x="3986213" y="4943475"/>
          <p14:tracePt t="80317" x="3948113" y="4943475"/>
          <p14:tracePt t="80327" x="3929063" y="4953000"/>
          <p14:tracePt t="80336" x="3895725" y="4957763"/>
          <p14:tracePt t="80342" x="3867150" y="4962525"/>
          <p14:tracePt t="80348" x="3843338" y="4962525"/>
          <p14:tracePt t="80363" x="3790950" y="4976813"/>
          <p14:tracePt t="80391" x="3652838" y="4981575"/>
          <p14:tracePt t="80399" x="3614738" y="4986338"/>
          <p14:tracePt t="80407" x="3576638" y="4986338"/>
          <p14:tracePt t="80423" x="3495675" y="4995863"/>
          <p14:tracePt t="80431" x="3457575" y="5000625"/>
          <p14:tracePt t="80436" x="3409950" y="5000625"/>
          <p14:tracePt t="80443" x="3376613" y="5000625"/>
          <p14:tracePt t="80459" x="3319463" y="5010150"/>
          <p14:tracePt t="80487" x="3224213" y="5014913"/>
          <p14:tracePt t="80505" x="3167063" y="5014913"/>
          <p14:tracePt t="80531" x="3086100" y="5019675"/>
          <p14:tracePt t="80537" x="3071813" y="5019675"/>
          <p14:tracePt t="80542" x="3033713" y="5019675"/>
          <p14:tracePt t="80562" x="2995613" y="5024438"/>
          <p14:tracePt t="80593" x="2886075" y="5033963"/>
          <p14:tracePt t="80600" x="2871788" y="5033963"/>
          <p14:tracePt t="80616" x="2819400" y="5048250"/>
          <p14:tracePt t="80628" x="2814638" y="5048250"/>
          <p14:tracePt t="80635" x="2781300" y="5053013"/>
          <p14:tracePt t="80644" x="2767013" y="5053013"/>
          <p14:tracePt t="80648" x="2747963" y="5057775"/>
          <p14:tracePt t="80672" x="2719388" y="5062538"/>
          <p14:tracePt t="80678" x="2714625" y="5062538"/>
          <p14:tracePt t="80686" x="2709863" y="5062538"/>
          <p14:tracePt t="81162" x="2714625" y="5062538"/>
          <p14:tracePt t="81176" x="2719388" y="5053013"/>
          <p14:tracePt t="81193" x="2724150" y="5043488"/>
          <p14:tracePt t="81256" x="2733675" y="5029200"/>
          <p14:tracePt t="81286" x="2743200" y="5010150"/>
          <p14:tracePt t="81317" x="2752725" y="5005388"/>
          <p14:tracePt t="81872" x="2738438" y="5005388"/>
          <p14:tracePt t="81897" x="2728913" y="5005388"/>
          <p14:tracePt t="81955" x="2724150" y="5005388"/>
          <p14:tracePt t="82033" x="2709863" y="5005388"/>
          <p14:tracePt t="82100" x="2681288" y="5005388"/>
          <p14:tracePt t="82173" x="2671763" y="5005388"/>
          <p14:tracePt t="82199" x="2667000" y="5005388"/>
          <p14:tracePt t="82221" x="2647950" y="5005388"/>
          <p14:tracePt t="82253" x="2614613" y="5005388"/>
          <p14:tracePt t="82298" x="2605088" y="5005388"/>
          <p14:tracePt t="82346" x="2600325" y="5005388"/>
          <p14:tracePt t="82378" x="2595563" y="5005388"/>
          <p14:tracePt t="82458" x="2590800" y="5005388"/>
          <p14:tracePt t="82473" x="2586038" y="5005388"/>
          <p14:tracePt t="82582" x="2581275" y="4991100"/>
          <p14:tracePt t="82600" x="2576513" y="4991100"/>
          <p14:tracePt t="82641" x="2566988" y="4962525"/>
          <p14:tracePt t="82683" x="2562225" y="4948238"/>
          <p14:tracePt t="82756" x="2562225" y="4938713"/>
          <p14:tracePt t="82860" x="2562225" y="4929188"/>
          <p14:tracePt t="83019" x="2628900" y="4919663"/>
          <p14:tracePt t="83038" x="2676525" y="4919663"/>
          <p14:tracePt t="83049" x="2686050" y="4919663"/>
          <p14:tracePt t="83117" x="2709863" y="4919663"/>
          <p14:tracePt t="83358" x="2686050" y="4938713"/>
          <p14:tracePt t="83362" x="2676525" y="4943475"/>
          <p14:tracePt t="83375" x="2662238" y="4962525"/>
          <p14:tracePt t="83382" x="2657475" y="4972050"/>
          <p14:tracePt t="83452" x="2624138" y="5048250"/>
          <p14:tracePt t="83460" x="2624138" y="5057775"/>
          <p14:tracePt t="83494" x="2619375" y="5072063"/>
          <p14:tracePt t="83545" x="2619375" y="5076825"/>
          <p14:tracePt t="83591" x="2619375" y="5110163"/>
          <p14:tracePt t="83625" x="2628900" y="5133975"/>
          <p14:tracePt t="83631" x="2628900" y="5143500"/>
          <p14:tracePt t="83671" x="2643188" y="5153025"/>
          <p14:tracePt t="83744" x="2705100" y="5157788"/>
          <p14:tracePt t="83752" x="2719388" y="5157788"/>
          <p14:tracePt t="83765" x="2738438" y="5157788"/>
          <p14:tracePt t="83771" x="2757488" y="5153025"/>
          <p14:tracePt t="83777" x="2771775" y="5153025"/>
          <p14:tracePt t="83791" x="2805113" y="5143500"/>
          <p14:tracePt t="83800" x="2814638" y="5143500"/>
          <p14:tracePt t="83809" x="2824163" y="5138738"/>
          <p14:tracePt t="83813" x="2828925" y="5133975"/>
          <p14:tracePt t="83818" x="2838450" y="5133975"/>
          <p14:tracePt t="83861" x="2847975" y="5114925"/>
          <p14:tracePt t="83864" x="2852738" y="5110163"/>
          <p14:tracePt t="83893" x="2862263" y="5100638"/>
          <p14:tracePt t="83978" x="2867025" y="5057775"/>
          <p14:tracePt t="84133" x="2867025" y="5072063"/>
          <p14:tracePt t="84140" x="2867025" y="5076825"/>
          <p14:tracePt t="84188" x="2867025" y="5081588"/>
          <p14:tracePt t="84328" x="2867025" y="5072063"/>
          <p14:tracePt t="84361" x="2871788" y="5053013"/>
          <p14:tracePt t="84405" x="2871788" y="5029200"/>
          <p14:tracePt t="84477" x="2871788" y="5024438"/>
          <p14:tracePt t="84722" x="2886075" y="5029200"/>
          <p14:tracePt t="84735" x="2919413" y="5038725"/>
          <p14:tracePt t="84750" x="2943225" y="5048250"/>
          <p14:tracePt t="84806" x="3038475" y="5067300"/>
          <p14:tracePt t="84811" x="3043238" y="5067300"/>
          <p14:tracePt t="84821" x="3048000" y="5067300"/>
          <p14:tracePt t="84926" x="3095625" y="5072063"/>
          <p14:tracePt t="85036" x="3095625" y="5076825"/>
          <p14:tracePt t="85133" x="3095625" y="5081588"/>
          <p14:tracePt t="85847" x="3095625" y="5086350"/>
          <p14:tracePt t="85921" x="3081338" y="5100638"/>
          <p14:tracePt t="85991" x="3071813" y="5114925"/>
          <p14:tracePt t="86094" x="3062288" y="5119688"/>
          <p14:tracePt t="86195" x="3052763" y="5124450"/>
          <p14:tracePt t="86698" x="3124200" y="5091113"/>
          <p14:tracePt t="86707" x="3133725" y="5086350"/>
          <p14:tracePt t="86718" x="3143250" y="5081588"/>
          <p14:tracePt t="86733" x="3157538" y="5072063"/>
          <p14:tracePt t="86738" x="3167063" y="5072063"/>
          <p14:tracePt t="86754" x="3176588" y="5062538"/>
          <p14:tracePt t="86759" x="3186113" y="5062538"/>
          <p14:tracePt t="86774" x="3195638" y="5053013"/>
          <p14:tracePt t="86788" x="3209925" y="5048250"/>
          <p14:tracePt t="86822" x="3248025" y="5029200"/>
          <p14:tracePt t="86845" x="3257550" y="5024438"/>
          <p14:tracePt t="86852" x="3257550" y="5019675"/>
          <p14:tracePt t="86860" x="3262313" y="5014913"/>
          <p14:tracePt t="86865" x="3267075" y="5014913"/>
          <p14:tracePt t="86882" x="3271838" y="5005388"/>
          <p14:tracePt t="86893" x="3276600" y="5000625"/>
          <p14:tracePt t="86906" x="3286125" y="4995863"/>
          <p14:tracePt t="86938" x="3305175" y="4976813"/>
          <p14:tracePt t="86973" x="3309938" y="4972050"/>
          <p14:tracePt t="87032" x="3309938" y="4967288"/>
          <p14:tracePt t="87055" x="3314700" y="4967288"/>
          <p14:tracePt t="87064" x="3314700" y="4962525"/>
          <p14:tracePt t="87485" x="3343275" y="4929188"/>
          <p14:tracePt t="87546" x="3348038" y="4924425"/>
          <p14:tracePt t="87741" x="3348038" y="4943475"/>
          <p14:tracePt t="87757" x="3352800" y="4957763"/>
          <p14:tracePt t="87766" x="3352800" y="4967288"/>
          <p14:tracePt t="87778" x="3357563" y="4981575"/>
          <p14:tracePt t="87815" x="3357563" y="5024438"/>
          <p14:tracePt t="87826" x="3357563" y="5038725"/>
          <p14:tracePt t="87846" x="3357563" y="5076825"/>
          <p14:tracePt t="87862" x="3357563" y="5095875"/>
          <p14:tracePt t="87878" x="3357563" y="5114925"/>
          <p14:tracePt t="87907" x="3357563" y="5124450"/>
          <p14:tracePt t="88023" x="3362325" y="5091113"/>
          <p14:tracePt t="88025" x="3362325" y="5076825"/>
          <p14:tracePt t="88034" x="3367088" y="5072063"/>
          <p14:tracePt t="88042" x="3367088" y="5057775"/>
          <p14:tracePt t="88061" x="3371850" y="5038725"/>
          <p14:tracePt t="88065" x="3376613" y="5029200"/>
          <p14:tracePt t="88083" x="3381375" y="5005388"/>
          <p14:tracePt t="88086" x="3381375" y="4991100"/>
          <p14:tracePt t="88123" x="3395663" y="4929188"/>
          <p14:tracePt t="88132" x="3400425" y="4919663"/>
          <p14:tracePt t="88172" x="3405188" y="4891088"/>
          <p14:tracePt t="88193" x="3438525" y="4814888"/>
          <p14:tracePt t="88222" x="3457575" y="4791075"/>
          <p14:tracePt t="88250" x="3476625" y="4757738"/>
          <p14:tracePt t="88270" x="3490913" y="4748213"/>
          <p14:tracePt t="88293" x="3505200" y="4733925"/>
          <p14:tracePt t="88328" x="3605213" y="4729163"/>
          <p14:tracePt t="88350" x="3743325" y="4781550"/>
          <p14:tracePt t="88394" x="3857625" y="4857750"/>
          <p14:tracePt t="88410" x="3871913" y="4881563"/>
          <p14:tracePt t="88415" x="3876675" y="4900613"/>
          <p14:tracePt t="88441" x="3886200" y="4953000"/>
          <p14:tracePt t="88445" x="3886200" y="4972050"/>
          <p14:tracePt t="88462" x="3886200" y="5014913"/>
          <p14:tracePt t="88471" x="3886200" y="5038725"/>
          <p14:tracePt t="88486" x="3886200" y="5076825"/>
          <p14:tracePt t="88489" x="3881438" y="5091113"/>
          <p14:tracePt t="88533" x="3838575" y="5162550"/>
          <p14:tracePt t="88537" x="3824288" y="5167313"/>
          <p14:tracePt t="88554" x="3786188" y="5186363"/>
          <p14:tracePt t="88560" x="3767138" y="5191125"/>
          <p14:tracePt t="88566" x="3738563" y="5195888"/>
          <p14:tracePt t="88577" x="3719513" y="5195888"/>
          <p14:tracePt t="88585" x="3690938" y="5195888"/>
          <p14:tracePt t="88592" x="3662363" y="5195888"/>
          <p14:tracePt t="88601" x="3638550" y="5195888"/>
          <p14:tracePt t="88604" x="3609975" y="5195888"/>
          <p14:tracePt t="88625" x="3557588" y="5195888"/>
          <p14:tracePt t="88642" x="3514725" y="5195888"/>
          <p14:tracePt t="88660" x="3505200" y="5195888"/>
          <p14:tracePt t="88944" x="3476625" y="5176838"/>
          <p14:tracePt t="88949" x="3457575" y="5162550"/>
          <p14:tracePt t="88959" x="3438525" y="5157788"/>
          <p14:tracePt t="88974" x="3414713" y="5148263"/>
          <p14:tracePt t="88978" x="3381375" y="5133975"/>
          <p14:tracePt t="88988" x="3348038" y="5129213"/>
          <p14:tracePt t="89006" x="3309938" y="5114925"/>
          <p14:tracePt t="89031" x="3252788" y="5095875"/>
          <p14:tracePt t="89036" x="3238500" y="5091113"/>
          <p14:tracePt t="89109" x="3109913" y="5053013"/>
          <p14:tracePt t="89145" x="3052763" y="5038725"/>
          <p14:tracePt t="89151" x="3038475" y="5033963"/>
          <p14:tracePt t="89158" x="3019425" y="5029200"/>
          <p14:tracePt t="89180" x="2981325" y="5010150"/>
          <p14:tracePt t="89201" x="2967038" y="5010150"/>
          <p14:tracePt t="89240" x="2957513" y="5010150"/>
          <p14:tracePt t="89296" x="2924175" y="5010150"/>
          <p14:tracePt t="89316" x="2905125" y="5010150"/>
          <p14:tracePt t="89333" x="2900363" y="5010150"/>
          <p14:tracePt t="89609" x="2895600" y="5014913"/>
          <p14:tracePt t="89626" x="2890838" y="5019675"/>
          <p14:tracePt t="89632" x="2890838" y="5024438"/>
          <p14:tracePt t="89673" x="2886075" y="5029200"/>
          <p14:tracePt t="89833" x="2881313" y="5033963"/>
          <p14:tracePt t="89847" x="2871788" y="5043488"/>
          <p14:tracePt t="89881" x="2867025" y="5048250"/>
          <p14:tracePt t="90015" x="2867025" y="5053013"/>
          <p14:tracePt t="90976" x="2928938" y="5053013"/>
          <p14:tracePt t="90983" x="2967038" y="5053013"/>
          <p14:tracePt t="91000" x="3071813" y="5053013"/>
          <p14:tracePt t="91007" x="3148013" y="5053013"/>
          <p14:tracePt t="91014" x="3233738" y="5053013"/>
          <p14:tracePt t="91020" x="3309938" y="5053013"/>
          <p14:tracePt t="91025" x="3386138" y="5053013"/>
          <p14:tracePt t="91050" x="3567113" y="5053013"/>
          <p14:tracePt t="91076" x="3643313" y="5053013"/>
          <p14:tracePt t="91097" x="3667125" y="5043488"/>
          <p14:tracePt t="91102" x="3671888" y="5043488"/>
          <p14:tracePt t="91112" x="3676650" y="5038725"/>
          <p14:tracePt t="91127" x="3686175" y="5033963"/>
          <p14:tracePt t="91131" x="3690938" y="5029200"/>
          <p14:tracePt t="91141" x="3695700" y="5024438"/>
          <p14:tracePt t="91158" x="3700463" y="5024438"/>
          <p14:tracePt t="91196" x="3705225" y="5024438"/>
          <p14:tracePt t="91210" x="3709988" y="5019675"/>
          <p14:tracePt t="91228" x="3729038" y="5010150"/>
          <p14:tracePt t="91236" x="3733800" y="5010150"/>
          <p14:tracePt t="91254" x="3743325" y="5005388"/>
          <p14:tracePt t="91295" x="3748088" y="5000625"/>
          <p14:tracePt t="91342" x="3752850" y="4995863"/>
          <p14:tracePt t="92677" x="3757613" y="4967288"/>
          <p14:tracePt t="92694" x="3762375" y="4948238"/>
          <p14:tracePt t="92707" x="3762375" y="4924425"/>
          <p14:tracePt t="92742" x="3767138" y="4872038"/>
          <p14:tracePt t="92748" x="3767138" y="4862513"/>
          <p14:tracePt t="92753" x="3767138" y="4852988"/>
          <p14:tracePt t="92778" x="3767138" y="4833938"/>
          <p14:tracePt t="92813" x="3767138" y="4810125"/>
          <p14:tracePt t="92865" x="3767138" y="4781550"/>
          <p14:tracePt t="92907" x="3767138" y="4748213"/>
          <p14:tracePt t="92915" x="3771900" y="4733925"/>
          <p14:tracePt t="92943" x="3776663" y="4724400"/>
          <p14:tracePt t="92955" x="3781425" y="4714875"/>
          <p14:tracePt t="92971" x="3786188" y="4705350"/>
          <p14:tracePt t="93028" x="3790950" y="4700588"/>
          <p14:tracePt t="93096" x="3833813" y="4700588"/>
          <p14:tracePt t="93111" x="3848100" y="4700588"/>
          <p14:tracePt t="93120" x="3867150" y="4700588"/>
          <p14:tracePt t="93129" x="3881438" y="4710113"/>
          <p14:tracePt t="93162" x="3933825" y="4729163"/>
          <p14:tracePt t="93204" x="4010025" y="4772025"/>
          <p14:tracePt t="93212" x="4019550" y="4791075"/>
          <p14:tracePt t="93259" x="4062413" y="4833938"/>
          <p14:tracePt t="93317" x="4114800" y="4972050"/>
          <p14:tracePt t="93333" x="4124325" y="5005388"/>
          <p14:tracePt t="93361" x="4086225" y="5091113"/>
          <p14:tracePt t="93366" x="4076700" y="5105400"/>
          <p14:tracePt t="93376" x="4067175" y="5114925"/>
          <p14:tracePt t="93383" x="4048125" y="5133975"/>
          <p14:tracePt t="93398" x="4024313" y="5157788"/>
          <p14:tracePt t="93424" x="3962400" y="5191125"/>
          <p14:tracePt t="93443" x="3905250" y="5224463"/>
          <p14:tracePt t="93484" x="3881438" y="5233988"/>
          <p14:tracePt t="93565" x="3886200" y="5224463"/>
          <p14:tracePt t="93570" x="3886200" y="5219700"/>
          <p14:tracePt t="93578" x="3890963" y="5214938"/>
          <p14:tracePt t="93593" x="3895725" y="5210175"/>
          <p14:tracePt t="93628" x="3895725" y="5205413"/>
          <p14:tracePt t="93676" x="3895725" y="5195888"/>
          <p14:tracePt t="93692" x="3895725" y="5191125"/>
          <p14:tracePt t="93723" x="3871913" y="5172075"/>
          <p14:tracePt t="93726" x="3857625" y="5167313"/>
          <p14:tracePt t="93801" x="3652838" y="5100638"/>
          <p14:tracePt t="93909" x="3629025" y="5100638"/>
          <p14:tracePt t="93916" x="3624263" y="5100638"/>
          <p14:tracePt t="94000" x="3614738" y="5105400"/>
          <p14:tracePt t="94082" x="3657600" y="5105400"/>
          <p14:tracePt t="94100" x="3714750" y="5105400"/>
          <p14:tracePt t="94110" x="3786188" y="5105400"/>
          <p14:tracePt t="94127" x="3862388" y="5105400"/>
          <p14:tracePt t="94132" x="3890963" y="5105400"/>
          <p14:tracePt t="94141" x="3910013" y="5105400"/>
          <p14:tracePt t="94156" x="3924300" y="5105400"/>
          <p14:tracePt t="94248" x="3924300" y="5110163"/>
          <p14:tracePt t="94269" x="3914775" y="5124450"/>
          <p14:tracePt t="94295" x="3829050" y="5148263"/>
          <p14:tracePt t="94300" x="3781425" y="5157788"/>
          <p14:tracePt t="94318" x="3643313" y="5186363"/>
          <p14:tracePt t="94381" x="3348038" y="5195888"/>
          <p14:tracePt t="94473" x="3367088" y="5195888"/>
          <p14:tracePt t="94492" x="3457575" y="5195888"/>
          <p14:tracePt t="94517" x="3609975" y="5195888"/>
          <p14:tracePt t="94522" x="3638550" y="5195888"/>
          <p14:tracePt t="94554" x="3714750" y="5191125"/>
          <p14:tracePt t="95081" x="3690938" y="5191125"/>
          <p14:tracePt t="95094" x="3652838" y="5186363"/>
          <p14:tracePt t="95125" x="3543300" y="5186363"/>
          <p14:tracePt t="95129" x="3514725" y="5176838"/>
          <p14:tracePt t="95143" x="3443288" y="5176838"/>
          <p14:tracePt t="95192" x="3324225" y="5167313"/>
          <p14:tracePt t="95209" x="3319463" y="5167313"/>
          <p14:tracePt t="95270" x="3276600" y="5167313"/>
          <p14:tracePt t="95285" x="3252788" y="5167313"/>
          <p14:tracePt t="95328" x="3209925" y="5167313"/>
          <p14:tracePt t="95345" x="3205163" y="5167313"/>
          <p14:tracePt t="95376" x="3181350" y="5167313"/>
          <p14:tracePt t="95382" x="3176588" y="5167313"/>
          <p14:tracePt t="95460" x="3119438" y="5176838"/>
          <p14:tracePt t="95485" x="3100388" y="5176838"/>
          <p14:tracePt t="95500" x="3090863" y="5181600"/>
          <p14:tracePt t="95504" x="3086100" y="5181600"/>
          <p14:tracePt t="95521" x="3081338" y="5181600"/>
          <p14:tracePt t="95627" x="3071813" y="5181600"/>
          <p14:tracePt t="95645" x="3067050" y="5181600"/>
          <p14:tracePt t="95892" x="3114675" y="5181600"/>
          <p14:tracePt t="95907" x="3228975" y="5181600"/>
          <p14:tracePt t="95941" x="3476625" y="5181600"/>
          <p14:tracePt t="95946" x="3519488" y="5181600"/>
          <p14:tracePt t="95954" x="3538538" y="5181600"/>
          <p14:tracePt t="95973" x="3576638" y="5181600"/>
          <p14:tracePt t="96010" x="3671888" y="5186363"/>
          <p14:tracePt t="96030" x="3733800" y="5195888"/>
          <p14:tracePt t="96036" x="3829050" y="5195888"/>
          <p14:tracePt t="96070" x="3986213" y="5205413"/>
          <p14:tracePt t="96076" x="4005263" y="5205413"/>
          <p14:tracePt t="96083" x="4029075" y="5214938"/>
          <p14:tracePt t="96098" x="4052888" y="5214938"/>
          <p14:tracePt t="96129" x="4071938" y="5214938"/>
          <p14:tracePt t="96144" x="4076700" y="5214938"/>
          <p14:tracePt t="96176" x="4095750" y="5214938"/>
          <p14:tracePt t="96180" x="4100513" y="5214938"/>
          <p14:tracePt t="96189" x="4110038" y="5214938"/>
          <p14:tracePt t="96219" x="4114800" y="5214938"/>
          <p14:tracePt t="96238" x="4124325" y="5214938"/>
          <p14:tracePt t="96265" x="4133850" y="5214938"/>
          <p14:tracePt t="96300" x="4157663" y="5214938"/>
          <p14:tracePt t="96308" x="4162425" y="5214938"/>
          <p14:tracePt t="96829" x="4162425" y="5210175"/>
          <p14:tracePt t="96845" x="4162425" y="5205413"/>
          <p14:tracePt t="96942" x="4110038" y="5186363"/>
          <p14:tracePt t="96945" x="4086225" y="5172075"/>
          <p14:tracePt t="97001" x="4000500" y="5148263"/>
          <p14:tracePt t="97035" x="3976688" y="5143500"/>
          <p14:tracePt t="97043" x="3967163" y="5138738"/>
          <p14:tracePt t="97111" x="3795713" y="5119688"/>
          <p14:tracePt t="97126" x="3767138" y="5114925"/>
          <p14:tracePt t="97159" x="3729038" y="5105400"/>
          <p14:tracePt t="97162" x="3714750" y="5095875"/>
          <p14:tracePt t="97177" x="3652838" y="5081588"/>
          <p14:tracePt t="97204" x="3548063" y="5048250"/>
          <p14:tracePt t="97209" x="3505200" y="5033963"/>
          <p14:tracePt t="97231" x="3419475" y="5000625"/>
          <p14:tracePt t="97236" x="3395663" y="4991100"/>
          <p14:tracePt t="97242" x="3362325" y="4981575"/>
          <p14:tracePt t="97282" x="3224213" y="4948238"/>
          <p14:tracePt t="97311" x="3105150" y="4929188"/>
          <p14:tracePt t="97330" x="3009900" y="4910138"/>
          <p14:tracePt t="97360" x="2943225" y="4881563"/>
          <p14:tracePt t="97364" x="2919413" y="4872038"/>
          <p14:tracePt t="97379" x="2886075" y="4857750"/>
          <p14:tracePt t="97383" x="2862263" y="4848225"/>
          <p14:tracePt t="97389" x="2838450" y="4833938"/>
          <p14:tracePt t="97400" x="2781300" y="4810125"/>
          <p14:tracePt t="97411" x="2767013" y="4805363"/>
          <p14:tracePt t="97424" x="2747963" y="4795838"/>
          <p14:tracePt t="97438" x="2733675" y="4791075"/>
          <p14:tracePt t="97443" x="2714625" y="4786313"/>
          <p14:tracePt t="97447" x="2705100" y="4781550"/>
          <p14:tracePt t="97457" x="2690813" y="4772025"/>
          <p14:tracePt t="97474" x="2671763" y="4767263"/>
          <p14:tracePt t="97477" x="2657475" y="4762500"/>
          <p14:tracePt t="97503" x="2624138" y="4752975"/>
          <p14:tracePt t="97508" x="2609850" y="4748213"/>
          <p14:tracePt t="97517" x="2600325" y="4743450"/>
          <p14:tracePt t="97533" x="2590800" y="4738688"/>
          <p14:tracePt t="97537" x="2576513" y="4733925"/>
          <p14:tracePt t="97549" x="2562225" y="4733925"/>
          <p14:tracePt t="97563" x="2543175" y="4724400"/>
          <p14:tracePt t="97583" x="2476500" y="4691063"/>
          <p14:tracePt t="97588" x="2443163" y="4676775"/>
          <p14:tracePt t="97610" x="2419350" y="4657725"/>
          <p14:tracePt t="97635" x="2338388" y="4619625"/>
          <p14:tracePt t="97646" x="2324100" y="4610100"/>
          <p14:tracePt t="97659" x="2314575" y="4605338"/>
          <p14:tracePt t="97709" x="2233613" y="4562475"/>
          <p14:tracePt t="97773" x="2185988" y="4529138"/>
          <p14:tracePt t="97798" x="2176463" y="4524375"/>
          <p14:tracePt t="97833" x="2143125" y="4505325"/>
          <p14:tracePt t="97837" x="2128838" y="4495800"/>
          <p14:tracePt t="97859" x="2105025" y="4471988"/>
          <p14:tracePt t="97891" x="2085975" y="4452938"/>
          <p14:tracePt t="97941" x="2085975" y="4448175"/>
          <p14:tracePt t="98044" x="2090738" y="4448175"/>
          <p14:tracePt t="98094" x="2114550" y="4443413"/>
          <p14:tracePt t="98099" x="2143125" y="4438650"/>
          <p14:tracePt t="98129" x="2190750" y="4433888"/>
          <p14:tracePt t="98134" x="2214563" y="4429125"/>
          <p14:tracePt t="98142" x="2233613" y="4429125"/>
          <p14:tracePt t="98148" x="2262188" y="4429125"/>
          <p14:tracePt t="98177" x="2447925" y="4429125"/>
          <p14:tracePt t="98180" x="2505075" y="4429125"/>
          <p14:tracePt t="98197" x="2619375" y="4438650"/>
          <p14:tracePt t="98243" x="3052763" y="4491038"/>
          <p14:tracePt t="98280" x="3224213" y="4505325"/>
          <p14:tracePt t="98295" x="3243263" y="4505325"/>
          <p14:tracePt t="98304" x="3248025" y="4505325"/>
          <p14:tracePt t="98342" x="3281363" y="4505325"/>
          <p14:tracePt t="98366" x="3314700" y="4514850"/>
          <p14:tracePt t="98373" x="3319463" y="4514850"/>
          <p14:tracePt t="98383" x="3328988" y="4514850"/>
          <p14:tracePt t="98612" x="3314700" y="4519613"/>
          <p14:tracePt t="98627" x="3309938" y="4524375"/>
          <p14:tracePt t="98632" x="3305175" y="4529138"/>
          <p14:tracePt t="98644" x="3305175" y="4533900"/>
          <p14:tracePt t="98650" x="3295650" y="4538663"/>
          <p14:tracePt t="98657" x="3290888" y="4543425"/>
          <p14:tracePt t="98666" x="3286125" y="4548188"/>
          <p14:tracePt t="98673" x="3281363" y="4548188"/>
          <p14:tracePt t="98678" x="3276600" y="4552950"/>
          <p14:tracePt t="98693" x="3267075" y="4562475"/>
          <p14:tracePt t="98700" x="3267075" y="4567238"/>
          <p14:tracePt t="98705" x="3262313" y="4567238"/>
          <p14:tracePt t="98731" x="3257550" y="4581525"/>
          <p14:tracePt t="98738" x="3252788" y="4581525"/>
          <p14:tracePt t="98752" x="3243263" y="4595813"/>
          <p14:tracePt t="98761" x="3238500" y="4600575"/>
          <p14:tracePt t="98769" x="3238500" y="4610100"/>
          <p14:tracePt t="98802" x="3228975" y="4624388"/>
          <p14:tracePt t="98817" x="3219450" y="4648200"/>
          <p14:tracePt t="98843" x="3205163" y="4681538"/>
          <p14:tracePt t="98876" x="3195638" y="4724400"/>
          <p14:tracePt t="98895" x="3190875" y="4748213"/>
          <p14:tracePt t="98937" x="3186113" y="4762500"/>
          <p14:tracePt t="99895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25A67-8AFA-4F88-9E66-FBB222C98E26}" type="datetime1">
              <a:rPr lang="zh-CN" altLang="en-US"/>
              <a:pPr/>
              <a:t>2020/5/12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华中科技大学计算机学院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3DA5D-F1AD-49E9-B1F7-48168FF6755F}" type="slidenum">
              <a:rPr lang="en-US" altLang="zh-CN"/>
              <a:pPr/>
              <a:t>9</a:t>
            </a:fld>
            <a:endParaRPr lang="en-US" altLang="zh-CN"/>
          </a:p>
        </p:txBody>
      </p:sp>
      <p:sp>
        <p:nvSpPr>
          <p:cNvPr id="135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 </a:t>
            </a:r>
            <a:r>
              <a:rPr lang="zh-CN" altLang="en-US" dirty="0"/>
              <a:t>选择</a:t>
            </a:r>
            <a:r>
              <a:rPr lang="zh-CN" altLang="en-US" dirty="0" smtClean="0"/>
              <a:t>排序（续）</a:t>
            </a:r>
            <a:endParaRPr lang="zh-CN" altLang="en-US" dirty="0"/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229600" cy="4530725"/>
          </a:xfrm>
        </p:spPr>
        <p:txBody>
          <a:bodyPr/>
          <a:lstStyle/>
          <a:p>
            <a:r>
              <a:rPr lang="zh-CN" altLang="en-US" dirty="0"/>
              <a:t>选择排序的思想是：从还没有排序的数组部分选择一个最小的元素，并将它移到已经排序数组部分的末尾，已经排序的数组部分在数组的最前面。</a:t>
            </a:r>
          </a:p>
        </p:txBody>
      </p:sp>
      <p:pic>
        <p:nvPicPr>
          <p:cNvPr id="1026" name="图片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243792"/>
            <a:ext cx="8229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音频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651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020"/>
    </mc:Choice>
    <mc:Fallback>
      <p:transition spd="slow" advTm="67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80" x="3743325" y="4729163"/>
          <p14:tracePt t="1981" x="3705225" y="4729163"/>
          <p14:tracePt t="1989" x="3695700" y="4729163"/>
          <p14:tracePt t="2010" x="3624263" y="4729163"/>
          <p14:tracePt t="2018" x="3581400" y="4729163"/>
          <p14:tracePt t="2027" x="3543300" y="4738688"/>
          <p14:tracePt t="2045" x="3467100" y="4738688"/>
          <p14:tracePt t="2092" x="3362325" y="4738688"/>
          <p14:tracePt t="2099" x="3343275" y="4738688"/>
          <p14:tracePt t="2104" x="3328988" y="4738688"/>
          <p14:tracePt t="2109" x="3309938" y="4738688"/>
          <p14:tracePt t="2125" x="3262313" y="4738688"/>
          <p14:tracePt t="2139" x="3219450" y="4738688"/>
          <p14:tracePt t="2147" x="3195638" y="4738688"/>
          <p14:tracePt t="2153" x="3167063" y="4738688"/>
          <p14:tracePt t="2164" x="3152775" y="4738688"/>
          <p14:tracePt t="2171" x="3133725" y="4738688"/>
          <p14:tracePt t="2211" x="3062288" y="4738688"/>
          <p14:tracePt t="2218" x="3052763" y="4738688"/>
          <p14:tracePt t="2220" x="3038475" y="4738688"/>
          <p14:tracePt t="2229" x="3019425" y="4738688"/>
          <p14:tracePt t="2244" x="2990850" y="4738688"/>
          <p14:tracePt t="2298" x="2914650" y="4724400"/>
          <p14:tracePt t="2336" x="2852738" y="4714875"/>
          <p14:tracePt t="2364" x="2738438" y="4691063"/>
          <p14:tracePt t="2383" x="2705100" y="4686300"/>
          <p14:tracePt t="2422" x="2643188" y="4667250"/>
          <p14:tracePt t="2447" x="2581275" y="4643438"/>
          <p14:tracePt t="2453" x="2547938" y="4633913"/>
          <p14:tracePt t="2464" x="2519363" y="4624388"/>
          <p14:tracePt t="2481" x="2490788" y="4624388"/>
          <p14:tracePt t="2545" x="2390775" y="4600575"/>
          <p14:tracePt t="2563" x="2343150" y="4576763"/>
          <p14:tracePt t="2568" x="2338388" y="4572000"/>
          <p14:tracePt t="2592" x="2324100" y="4562475"/>
          <p14:tracePt t="2596" x="2319338" y="4557713"/>
          <p14:tracePt t="2608" x="2309813" y="4557713"/>
          <p14:tracePt t="2614" x="2300288" y="4548188"/>
          <p14:tracePt t="2630" x="2281238" y="4538663"/>
          <p14:tracePt t="2667" x="2252663" y="4519613"/>
          <p14:tracePt t="2672" x="2247900" y="4514850"/>
          <p14:tracePt t="2680" x="2238375" y="4505325"/>
          <p14:tracePt t="2695" x="2228850" y="4500563"/>
          <p14:tracePt t="2734" x="2181225" y="4452938"/>
          <p14:tracePt t="2759" x="2147888" y="4429125"/>
          <p14:tracePt t="2766" x="2133600" y="4424363"/>
          <p14:tracePt t="2771" x="2124075" y="4410075"/>
          <p14:tracePt t="2779" x="2114550" y="4405313"/>
          <p14:tracePt t="2788" x="2109788" y="4395788"/>
          <p14:tracePt t="2793" x="2105025" y="4395788"/>
          <p14:tracePt t="2798" x="2100263" y="4386263"/>
          <p14:tracePt t="2818" x="2100263" y="4381500"/>
          <p14:tracePt t="2859" x="2095500" y="4367213"/>
          <p14:tracePt t="2898" x="2095500" y="4362450"/>
          <p14:tracePt t="2929" x="2095500" y="4348163"/>
          <p14:tracePt t="2937" x="2095500" y="4343400"/>
          <p14:tracePt t="2945" x="2095500" y="4338638"/>
          <p14:tracePt t="2975" x="2095500" y="4314825"/>
          <p14:tracePt t="2996" x="2109788" y="4291013"/>
          <p14:tracePt t="3043" x="2143125" y="4243388"/>
          <p14:tracePt t="3047" x="2147888" y="4233863"/>
          <p14:tracePt t="3053" x="2157413" y="4224338"/>
          <p14:tracePt t="3069" x="2162175" y="4219575"/>
          <p14:tracePt t="3109" x="2209800" y="4181475"/>
          <p14:tracePt t="3154" x="2238375" y="4162425"/>
          <p14:tracePt t="3199" x="2290763" y="4143375"/>
          <p14:tracePt t="3224" x="2319338" y="4143375"/>
          <p14:tracePt t="3260" x="2395538" y="4133850"/>
          <p14:tracePt t="3306" x="2576513" y="4129088"/>
          <p14:tracePt t="3310" x="2600325" y="4129088"/>
          <p14:tracePt t="3325" x="2643188" y="4129088"/>
          <p14:tracePt t="3329" x="2652713" y="4129088"/>
          <p14:tracePt t="3344" x="2667000" y="4129088"/>
          <p14:tracePt t="3602" x="2657475" y="4129088"/>
          <p14:tracePt t="3621" x="2647950" y="4129088"/>
          <p14:tracePt t="3684" x="2566988" y="4129088"/>
          <p14:tracePt t="3702" x="2519363" y="4129088"/>
          <p14:tracePt t="3712" x="2486025" y="4133850"/>
          <p14:tracePt t="3721" x="2466975" y="4133850"/>
          <p14:tracePt t="3764" x="2419350" y="4133850"/>
          <p14:tracePt t="3796" x="2414588" y="4133850"/>
          <p14:tracePt t="3857" x="2395538" y="4133850"/>
          <p14:tracePt t="3871" x="2386013" y="4138613"/>
          <p14:tracePt t="3888" x="2362200" y="4138613"/>
          <p14:tracePt t="3899" x="2343150" y="4148138"/>
          <p14:tracePt t="3915" x="2300288" y="4157663"/>
          <p14:tracePt t="3932" x="2262188" y="4171950"/>
          <p14:tracePt t="3981" x="2233613" y="4181475"/>
          <p14:tracePt t="4166" x="2228850" y="4191000"/>
          <p14:tracePt t="4185" x="2219325" y="4219575"/>
          <p14:tracePt t="4257" x="2219325" y="4224338"/>
          <p14:tracePt t="4275" x="2219325" y="4233863"/>
          <p14:tracePt t="4285" x="2219325" y="4248150"/>
          <p14:tracePt t="4322" x="2219325" y="4286250"/>
          <p14:tracePt t="4327" x="2219325" y="4300538"/>
          <p14:tracePt t="4385" x="2219325" y="4338638"/>
          <p14:tracePt t="4403" x="2219325" y="4348163"/>
          <p14:tracePt t="4435" x="2219325" y="4352925"/>
          <p14:tracePt t="4475" x="2219325" y="4357688"/>
          <p14:tracePt t="4528" x="2224088" y="4367213"/>
          <p14:tracePt t="4590" x="2228850" y="4367213"/>
          <p14:tracePt t="4641" x="2247900" y="4376738"/>
          <p14:tracePt t="4664" x="2262188" y="4386263"/>
          <p14:tracePt t="4723" x="2338388" y="4419600"/>
          <p14:tracePt t="4759" x="2376488" y="4433888"/>
          <p14:tracePt t="4782" x="2409825" y="4443413"/>
          <p14:tracePt t="4827" x="2500313" y="4471988"/>
          <p14:tracePt t="4839" x="2552700" y="4491038"/>
          <p14:tracePt t="4853" x="2595563" y="4505325"/>
          <p14:tracePt t="4884" x="2705100" y="4543425"/>
          <p14:tracePt t="4901" x="2781300" y="4557713"/>
          <p14:tracePt t="4922" x="2847975" y="4572000"/>
          <p14:tracePt t="4967" x="3090863" y="4605338"/>
          <p14:tracePt t="5027" x="3500438" y="4610100"/>
          <p14:tracePt t="5033" x="3595688" y="4610100"/>
          <p14:tracePt t="5060" x="3729038" y="4610100"/>
          <p14:tracePt t="5064" x="3776663" y="4610100"/>
          <p14:tracePt t="5107" x="3952875" y="4610100"/>
          <p14:tracePt t="5111" x="3976688" y="4610100"/>
          <p14:tracePt t="5118" x="3990975" y="4610100"/>
          <p14:tracePt t="5126" x="4019550" y="4610100"/>
          <p14:tracePt t="5141" x="4052888" y="4610100"/>
          <p14:tracePt t="5199" x="4191000" y="4614863"/>
          <p14:tracePt t="5219" x="4271963" y="4624388"/>
          <p14:tracePt t="5221" x="4305300" y="4629150"/>
          <p14:tracePt t="5231" x="4324350" y="4629150"/>
          <p14:tracePt t="5248" x="4381500" y="4629150"/>
          <p14:tracePt t="5251" x="4410075" y="4629150"/>
          <p14:tracePt t="5288" x="4519613" y="4629150"/>
          <p14:tracePt t="5295" x="4548188" y="4629150"/>
          <p14:tracePt t="5301" x="4572000" y="4629150"/>
          <p14:tracePt t="5306" x="4600575" y="4629150"/>
          <p14:tracePt t="5312" x="4619625" y="4629150"/>
          <p14:tracePt t="5321" x="4643438" y="4629150"/>
          <p14:tracePt t="5338" x="4686300" y="4629150"/>
          <p14:tracePt t="5344" x="4705350" y="4629150"/>
          <p14:tracePt t="5354" x="4729163" y="4629150"/>
          <p14:tracePt t="5362" x="4757738" y="4629150"/>
          <p14:tracePt t="5376" x="4814888" y="4629150"/>
          <p14:tracePt t="5390" x="4900613" y="4633913"/>
          <p14:tracePt t="5396" x="4933950" y="4633913"/>
          <p14:tracePt t="5407" x="4962525" y="4633913"/>
          <p14:tracePt t="5415" x="4981575" y="4633913"/>
          <p14:tracePt t="5421" x="5024438" y="4633913"/>
          <p14:tracePt t="5428" x="5057775" y="4633913"/>
          <p14:tracePt t="5436" x="5086350" y="4633913"/>
          <p14:tracePt t="5440" x="5133975" y="4633913"/>
          <p14:tracePt t="5450" x="5162550" y="4633913"/>
          <p14:tracePt t="5454" x="5210175" y="4633913"/>
          <p14:tracePt t="5467" x="5286375" y="4633913"/>
          <p14:tracePt t="5517" x="5500688" y="4633913"/>
          <p14:tracePt t="5520" x="5534025" y="4633913"/>
          <p14:tracePt t="5542" x="5624513" y="4633913"/>
          <p14:tracePt t="5549" x="5638800" y="4633913"/>
          <p14:tracePt t="5588" x="5834063" y="4633913"/>
          <p14:tracePt t="5600" x="5886450" y="4633913"/>
          <p14:tracePt t="5604" x="5905500" y="4633913"/>
          <p14:tracePt t="5610" x="5948363" y="4633913"/>
          <p14:tracePt t="5624" x="5972175" y="4633913"/>
          <p14:tracePt t="5627" x="6005513" y="4633913"/>
          <p14:tracePt t="5634" x="6038850" y="4633913"/>
          <p14:tracePt t="5667" x="6134100" y="4633913"/>
          <p14:tracePt t="5682" x="6215063" y="4633913"/>
          <p14:tracePt t="5725" x="6448425" y="4614863"/>
          <p14:tracePt t="5747" x="6543675" y="4605338"/>
          <p14:tracePt t="5758" x="6596063" y="4600575"/>
          <p14:tracePt t="5764" x="6624638" y="4595813"/>
          <p14:tracePt t="5780" x="6657975" y="4586288"/>
          <p14:tracePt t="5784" x="6686550" y="4581525"/>
          <p14:tracePt t="5794" x="6710363" y="4581525"/>
          <p14:tracePt t="5801" x="6729413" y="4576763"/>
          <p14:tracePt t="5820" x="6767513" y="4572000"/>
          <p14:tracePt t="5845" x="6829425" y="4557713"/>
          <p14:tracePt t="5888" x="6910388" y="4538663"/>
          <p14:tracePt t="5928" x="6991350" y="4519613"/>
          <p14:tracePt t="5932" x="7043738" y="4505325"/>
          <p14:tracePt t="5978" x="7115175" y="4476750"/>
          <p14:tracePt t="5997" x="7138988" y="4471988"/>
          <p14:tracePt t="6015" x="7153275" y="4462463"/>
          <p14:tracePt t="6031" x="7172325" y="4452938"/>
          <p14:tracePt t="6071" x="7191375" y="4438650"/>
          <p14:tracePt t="6089" x="7200900" y="4433888"/>
          <p14:tracePt t="6121" x="7219950" y="4410075"/>
          <p14:tracePt t="6127" x="7234238" y="4400550"/>
          <p14:tracePt t="6169" x="7253288" y="4376738"/>
          <p14:tracePt t="6186" x="7253288" y="4371975"/>
          <p14:tracePt t="6237" x="7258050" y="4357688"/>
          <p14:tracePt t="6278" x="7258050" y="4333875"/>
          <p14:tracePt t="6321" x="7262813" y="4314825"/>
          <p14:tracePt t="6326" x="7262813" y="4310063"/>
          <p14:tracePt t="6371" x="7262813" y="4300538"/>
          <p14:tracePt t="6377" x="7262813" y="4291013"/>
          <p14:tracePt t="6404" x="7262813" y="4271963"/>
          <p14:tracePt t="6443" x="7262813" y="4262438"/>
          <p14:tracePt t="6484" x="7253288" y="4257675"/>
          <p14:tracePt t="6514" x="7162800" y="4214813"/>
          <p14:tracePt t="6520" x="7134225" y="4200525"/>
          <p14:tracePt t="6530" x="7091363" y="4195763"/>
          <p14:tracePt t="6536" x="7053263" y="4186238"/>
          <p14:tracePt t="6544" x="7000875" y="4181475"/>
          <p14:tracePt t="6549" x="6962775" y="4167188"/>
          <p14:tracePt t="6565" x="6853238" y="4148138"/>
          <p14:tracePt t="6571" x="6805613" y="4138613"/>
          <p14:tracePt t="6582" x="6762750" y="4133850"/>
          <p14:tracePt t="6603" x="6634163" y="4105275"/>
          <p14:tracePt t="6608" x="6596063" y="4095750"/>
          <p14:tracePt t="6623" x="6562725" y="4090988"/>
          <p14:tracePt t="6625" x="6534150" y="4090988"/>
          <p14:tracePt t="6657" x="6381750" y="4071938"/>
          <p14:tracePt t="6663" x="6324600" y="4062413"/>
          <p14:tracePt t="6670" x="6276975" y="4062413"/>
          <p14:tracePt t="6684" x="6153150" y="4057650"/>
          <p14:tracePt t="6718" x="5953125" y="4043363"/>
          <p14:tracePt t="6723" x="5824538" y="4029075"/>
          <p14:tracePt t="6733" x="5748338" y="4019550"/>
          <p14:tracePt t="6737" x="5700713" y="4019550"/>
          <p14:tracePt t="6760" x="5524500" y="4005263"/>
          <p14:tracePt t="6774" x="5429250" y="4005263"/>
          <p14:tracePt t="6813" x="5243513" y="4000500"/>
          <p14:tracePt t="6817" x="5205413" y="4000500"/>
          <p14:tracePt t="6837" x="5110163" y="4000500"/>
          <p14:tracePt t="6840" x="5062538" y="4000500"/>
          <p14:tracePt t="6859" x="4948238" y="4000500"/>
          <p14:tracePt t="6868" x="4891088" y="4000500"/>
          <p14:tracePt t="6906" x="4548188" y="4000500"/>
          <p14:tracePt t="6908" x="4491038" y="4000500"/>
          <p14:tracePt t="6929" x="4357688" y="4000500"/>
          <p14:tracePt t="6934" x="4281488" y="4000500"/>
          <p14:tracePt t="6937" x="4224338" y="4000500"/>
          <p14:tracePt t="6967" x="4010025" y="4000500"/>
          <p14:tracePt t="6991" x="3905250" y="4000500"/>
          <p14:tracePt t="7016" x="3776663" y="4000500"/>
          <p14:tracePt t="7060" x="3629025" y="4000500"/>
          <p14:tracePt t="7093" x="3500438" y="4000500"/>
          <p14:tracePt t="7100" x="3452813" y="4005263"/>
          <p14:tracePt t="7109" x="3429000" y="4005263"/>
          <p14:tracePt t="7114" x="3376613" y="4014788"/>
          <p14:tracePt t="7120" x="3362325" y="4014788"/>
          <p14:tracePt t="7127" x="3309938" y="4019550"/>
          <p14:tracePt t="7183" x="3009900" y="4048125"/>
          <p14:tracePt t="7199" x="2900363" y="4062413"/>
          <p14:tracePt t="7230" x="2828925" y="4081463"/>
          <p14:tracePt t="7248" x="2790825" y="4090988"/>
          <p14:tracePt t="7289" x="2781300" y="4095750"/>
          <p14:tracePt t="7306" x="2771775" y="4100513"/>
          <p14:tracePt t="7320" x="2724150" y="4119563"/>
          <p14:tracePt t="7356" x="2633663" y="4148138"/>
          <p14:tracePt t="7363" x="2624138" y="4148138"/>
          <p14:tracePt t="7373" x="2614613" y="4152900"/>
          <p14:tracePt t="7379" x="2605088" y="4157663"/>
          <p14:tracePt t="7387" x="2595563" y="4162425"/>
          <p14:tracePt t="7393" x="2590800" y="4162425"/>
          <p14:tracePt t="7399" x="2586038" y="4162425"/>
          <p14:tracePt t="7516" x="2581275" y="4162425"/>
          <p14:tracePt t="7540" x="2566988" y="4162425"/>
          <p14:tracePt t="7667" x="2566988" y="4176713"/>
          <p14:tracePt t="7684" x="2566988" y="4191000"/>
          <p14:tracePt t="7695" x="2566988" y="4200525"/>
          <p14:tracePt t="7712" x="2566988" y="4214813"/>
          <p14:tracePt t="7717" x="2571750" y="4214813"/>
          <p14:tracePt t="7833" x="2571750" y="4233863"/>
          <p14:tracePt t="7841" x="2571750" y="4238625"/>
          <p14:tracePt t="7847" x="2571750" y="4243388"/>
          <p14:tracePt t="7903" x="2571750" y="4267200"/>
          <p14:tracePt t="7940" x="2571750" y="4281488"/>
          <p14:tracePt t="7943" x="2571750" y="4286250"/>
          <p14:tracePt t="7953" x="2571750" y="4291013"/>
          <p14:tracePt t="7969" x="2571750" y="4295775"/>
          <p14:tracePt t="8015" x="2566988" y="4314825"/>
          <p14:tracePt t="8054" x="2562225" y="4352925"/>
          <p14:tracePt t="8074" x="2547938" y="4376738"/>
          <p14:tracePt t="8106" x="2538413" y="4414838"/>
          <p14:tracePt t="8153" x="2509838" y="4467225"/>
          <p14:tracePt t="8181" x="2486025" y="4495800"/>
          <p14:tracePt t="8249" x="2390775" y="4605338"/>
          <p14:tracePt t="8284" x="2328863" y="4652963"/>
          <p14:tracePt t="8304" x="2295525" y="4672013"/>
          <p14:tracePt t="8338" x="2247900" y="4695825"/>
          <p14:tracePt t="8341" x="2228850" y="4700588"/>
          <p14:tracePt t="8398" x="2181225" y="4705350"/>
          <p14:tracePt t="8410" x="2166938" y="4710113"/>
          <p14:tracePt t="8432" x="2147888" y="4710113"/>
          <p14:tracePt t="8466" x="2085975" y="4710113"/>
          <p14:tracePt t="8473" x="2076450" y="4710113"/>
          <p14:tracePt t="8479" x="2066925" y="4710113"/>
          <p14:tracePt t="8496" x="2057400" y="4710113"/>
          <p14:tracePt t="8502" x="2047875" y="4710113"/>
          <p14:tracePt t="8514" x="2033588" y="4705350"/>
          <p14:tracePt t="8522" x="2024063" y="4705350"/>
          <p14:tracePt t="8528" x="2019300" y="4705350"/>
          <p14:tracePt t="8543" x="2014538" y="4705350"/>
          <p14:tracePt t="8577" x="1995488" y="4695825"/>
          <p14:tracePt t="8586" x="1985963" y="4691063"/>
          <p14:tracePt t="8593" x="1976438" y="4686300"/>
          <p14:tracePt t="8610" x="1952625" y="4676775"/>
          <p14:tracePt t="8629" x="1933575" y="4667250"/>
          <p14:tracePt t="8653" x="1905000" y="4648200"/>
          <p14:tracePt t="8661" x="1900238" y="4643438"/>
          <p14:tracePt t="8667" x="1890713" y="4633913"/>
          <p14:tracePt t="8671" x="1885950" y="4629150"/>
          <p14:tracePt t="8681" x="1876425" y="4624388"/>
          <p14:tracePt t="8698" x="1857375" y="4610100"/>
          <p14:tracePt t="8705" x="1852613" y="4605338"/>
          <p14:tracePt t="8711" x="1843088" y="4595813"/>
          <p14:tracePt t="8721" x="1833563" y="4591050"/>
          <p14:tracePt t="8729" x="1828800" y="4591050"/>
          <p14:tracePt t="8765" x="1814513" y="4572000"/>
          <p14:tracePt t="8769" x="1809750" y="4572000"/>
          <p14:tracePt t="8781" x="1804988" y="4567238"/>
          <p14:tracePt t="8786" x="1804988" y="4562475"/>
          <p14:tracePt t="8807" x="1800225" y="4552950"/>
          <p14:tracePt t="8838" x="1795463" y="4533900"/>
          <p14:tracePt t="8866" x="1790700" y="4519613"/>
          <p14:tracePt t="8877" x="1785938" y="4514850"/>
          <p14:tracePt t="8880" x="1785938" y="4510088"/>
          <p14:tracePt t="8891" x="1781175" y="4500563"/>
          <p14:tracePt t="8900" x="1781175" y="4495800"/>
          <p14:tracePt t="8905" x="1776413" y="4486275"/>
          <p14:tracePt t="8918" x="1771650" y="4471988"/>
          <p14:tracePt t="8970" x="1762125" y="4438650"/>
          <p14:tracePt t="9029" x="1752600" y="4395788"/>
          <p14:tracePt t="9032" x="1747838" y="4391025"/>
          <p14:tracePt t="9072" x="1747838" y="4371975"/>
          <p14:tracePt t="9077" x="1747838" y="4367213"/>
          <p14:tracePt t="9093" x="1747838" y="4357688"/>
          <p14:tracePt t="9120" x="1747838" y="4343400"/>
          <p14:tracePt t="9168" x="1747838" y="4319588"/>
          <p14:tracePt t="9184" x="1747838" y="4310063"/>
          <p14:tracePt t="9209" x="1747838" y="4300538"/>
          <p14:tracePt t="9243" x="1747838" y="4291013"/>
          <p14:tracePt t="9310" x="1747838" y="4281488"/>
          <p14:tracePt t="9355" x="1747838" y="4267200"/>
          <p14:tracePt t="9418" x="1747838" y="4257675"/>
          <p14:tracePt t="9434" x="1747838" y="4252913"/>
          <p14:tracePt t="9460" x="1747838" y="4248150"/>
          <p14:tracePt t="9504" x="1752600" y="4248150"/>
          <p14:tracePt t="9699" x="1757363" y="4243388"/>
          <p14:tracePt t="9807" x="1762125" y="4238625"/>
          <p14:tracePt t="9857" x="1771650" y="4233863"/>
          <p14:tracePt t="10008" x="1781175" y="4229100"/>
          <p14:tracePt t="10335" x="1785938" y="4229100"/>
          <p14:tracePt t="10383" x="1785938" y="4224338"/>
          <p14:tracePt t="10995" x="1790700" y="4224338"/>
          <p14:tracePt t="11123" x="1814513" y="4224338"/>
          <p14:tracePt t="11688" x="1814513" y="4229100"/>
          <p14:tracePt t="11730" x="1814513" y="4233863"/>
          <p14:tracePt t="11774" x="1814513" y="4248150"/>
          <p14:tracePt t="11803" x="1814513" y="4252913"/>
          <p14:tracePt t="11834" x="1814513" y="4257675"/>
          <p14:tracePt t="11903" x="1814513" y="4267200"/>
          <p14:tracePt t="11919" x="1814513" y="4271963"/>
          <p14:tracePt t="11948" x="1814513" y="4281488"/>
          <p14:tracePt t="11993" x="1809750" y="4286250"/>
          <p14:tracePt t="12026" x="1804988" y="4295775"/>
          <p14:tracePt t="12088" x="1795463" y="4305300"/>
          <p14:tracePt t="12136" x="1790700" y="4310063"/>
          <p14:tracePt t="12181" x="1781175" y="4314825"/>
          <p14:tracePt t="12217" x="1766888" y="4319588"/>
          <p14:tracePt t="12260" x="1762125" y="4324350"/>
          <p14:tracePt t="12278" x="1752600" y="4329113"/>
          <p14:tracePt t="12323" x="1738313" y="4329113"/>
          <p14:tracePt t="12366" x="1728788" y="4329113"/>
          <p14:tracePt t="12420" x="1724025" y="4329113"/>
          <p14:tracePt t="12453" x="1719263" y="4329113"/>
          <p14:tracePt t="12497" x="1695450" y="4300538"/>
          <p14:tracePt t="12514" x="1695450" y="4291013"/>
          <p14:tracePt t="12541" x="1690688" y="4281488"/>
          <p14:tracePt t="12560" x="1685925" y="4271963"/>
          <p14:tracePt t="12595" x="1681163" y="4262438"/>
          <p14:tracePt t="12634" x="1681163" y="4257675"/>
          <p14:tracePt t="12650" x="1681163" y="4252913"/>
          <p14:tracePt t="12674" x="1681163" y="4238625"/>
          <p14:tracePt t="12735" x="1681163" y="4210050"/>
          <p14:tracePt t="12781" x="1695450" y="4181475"/>
          <p14:tracePt t="12822" x="1704975" y="4167188"/>
          <p14:tracePt t="12843" x="1709738" y="4152900"/>
          <p14:tracePt t="12901" x="1733550" y="4129088"/>
          <p14:tracePt t="12965" x="1738313" y="4129088"/>
          <p14:tracePt t="12980" x="1743075" y="4129088"/>
          <p14:tracePt t="13011" x="1747838" y="4124325"/>
          <p14:tracePt t="13078" x="1785938" y="4124325"/>
          <p14:tracePt t="13084" x="1795463" y="4124325"/>
          <p14:tracePt t="13094" x="1804988" y="4124325"/>
          <p14:tracePt t="13100" x="1814513" y="4124325"/>
          <p14:tracePt t="13104" x="1819275" y="4124325"/>
          <p14:tracePt t="13114" x="1824038" y="4124325"/>
          <p14:tracePt t="13136" x="1828800" y="4124325"/>
          <p14:tracePt t="13387" x="1828800" y="4129088"/>
          <p14:tracePt t="13416" x="1828800" y="4143375"/>
          <p14:tracePt t="13435" x="1828800" y="4157663"/>
          <p14:tracePt t="13460" x="1828800" y="4162425"/>
          <p14:tracePt t="13479" x="1828800" y="4167188"/>
          <p14:tracePt t="15291" x="1824038" y="4167188"/>
          <p14:tracePt t="15310" x="1814513" y="4176713"/>
          <p14:tracePt t="15323" x="1804988" y="4181475"/>
          <p14:tracePt t="15331" x="1800225" y="4181475"/>
          <p14:tracePt t="15347" x="1795463" y="4186238"/>
          <p14:tracePt t="15389" x="1776413" y="4195763"/>
          <p14:tracePt t="15407" x="1762125" y="4200525"/>
          <p14:tracePt t="15424" x="1757363" y="4200525"/>
          <p14:tracePt t="15433" x="1757363" y="4205288"/>
          <p14:tracePt t="15439" x="1752600" y="4205288"/>
          <p14:tracePt t="15452" x="1747838" y="4210050"/>
          <p14:tracePt t="15459" x="1743075" y="4210050"/>
          <p14:tracePt t="15474" x="1738313" y="4210050"/>
          <p14:tracePt t="15495" x="1738313" y="4214813"/>
          <p14:tracePt t="15533" x="1728788" y="4219575"/>
          <p14:tracePt t="15607" x="1724025" y="4219575"/>
          <p14:tracePt t="15789" x="1719263" y="4219575"/>
          <p14:tracePt t="15830" x="1709738" y="4205288"/>
          <p14:tracePt t="15889" x="1700213" y="4181475"/>
          <p14:tracePt t="15932" x="1695450" y="4176713"/>
          <p14:tracePt t="15970" x="1690688" y="4171950"/>
          <p14:tracePt t="16009" x="1690688" y="4157663"/>
          <p14:tracePt t="16028" x="1695450" y="4148138"/>
          <p14:tracePt t="16065" x="1714500" y="4143375"/>
          <p14:tracePt t="16087" x="1719263" y="4138613"/>
          <p14:tracePt t="16150" x="1757363" y="4133850"/>
          <p14:tracePt t="16166" x="1781175" y="4133850"/>
          <p14:tracePt t="16206" x="1814513" y="4133850"/>
          <p14:tracePt t="16210" x="1833563" y="4133850"/>
          <p14:tracePt t="16362" x="1833563" y="4148138"/>
          <p14:tracePt t="16375" x="1833563" y="4152900"/>
          <p14:tracePt t="16386" x="1833563" y="4157663"/>
          <p14:tracePt t="16464" x="1828800" y="4191000"/>
          <p14:tracePt t="16495" x="1814513" y="4205288"/>
          <p14:tracePt t="16556" x="1800225" y="4229100"/>
          <p14:tracePt t="16618" x="1781175" y="4252913"/>
          <p14:tracePt t="16633" x="1776413" y="4257675"/>
          <p14:tracePt t="16654" x="1771650" y="4267200"/>
          <p14:tracePt t="16685" x="1757363" y="4281488"/>
          <p14:tracePt t="16733" x="1738313" y="4300538"/>
          <p14:tracePt t="16772" x="1738313" y="4305300"/>
          <p14:tracePt t="16793" x="1733550" y="4305300"/>
          <p14:tracePt t="16871" x="1728788" y="4305300"/>
          <p14:tracePt t="16902" x="1724025" y="4310063"/>
          <p14:tracePt t="17065" x="1724025" y="4314825"/>
          <p14:tracePt t="17105" x="1719263" y="4319588"/>
          <p14:tracePt t="17984" x="1719263" y="4324350"/>
          <p14:tracePt t="18203" x="1719263" y="4329113"/>
          <p14:tracePt t="18243" x="1709738" y="4333875"/>
          <p14:tracePt t="18279" x="1709738" y="4338638"/>
          <p14:tracePt t="19041" x="1714500" y="4338638"/>
          <p14:tracePt t="19057" x="1724025" y="4338638"/>
          <p14:tracePt t="19074" x="1743075" y="4338638"/>
          <p14:tracePt t="19100" x="1771650" y="4338638"/>
          <p14:tracePt t="19110" x="1776413" y="4338638"/>
          <p14:tracePt t="19214" x="1790700" y="4338638"/>
          <p14:tracePt t="19793" x="1795463" y="4319588"/>
          <p14:tracePt t="19810" x="1795463" y="4314825"/>
          <p14:tracePt t="21417" x="1814513" y="4310063"/>
          <p14:tracePt t="21422" x="1833563" y="4305300"/>
          <p14:tracePt t="21430" x="1847850" y="4300538"/>
          <p14:tracePt t="21436" x="1871663" y="4295775"/>
          <p14:tracePt t="21468" x="2028825" y="4267200"/>
          <p14:tracePt t="21500" x="2243138" y="4238625"/>
          <p14:tracePt t="21502" x="2286000" y="4233863"/>
          <p14:tracePt t="21510" x="2333625" y="4224338"/>
          <p14:tracePt t="21540" x="2395538" y="4214813"/>
          <p14:tracePt t="21546" x="2405063" y="4210050"/>
          <p14:tracePt t="21729" x="2424113" y="4200525"/>
          <p14:tracePt t="21734" x="2433638" y="4200525"/>
          <p14:tracePt t="21763" x="2443163" y="4191000"/>
          <p14:tracePt t="21769" x="2452688" y="4186238"/>
          <p14:tracePt t="21821" x="2452688" y="4181475"/>
          <p14:tracePt t="22023" x="2447925" y="4181475"/>
          <p14:tracePt t="22055" x="2433638" y="4195763"/>
          <p14:tracePt t="22089" x="2419350" y="4200525"/>
          <p14:tracePt t="22119" x="2395538" y="4214813"/>
          <p14:tracePt t="22138" x="2309813" y="4243388"/>
          <p14:tracePt t="22179" x="2185988" y="4271963"/>
          <p14:tracePt t="22199" x="2162175" y="4281488"/>
          <p14:tracePt t="22242" x="2095500" y="4300538"/>
          <p14:tracePt t="22246" x="2085975" y="4300538"/>
          <p14:tracePt t="22264" x="2062163" y="4300538"/>
          <p14:tracePt t="22269" x="2052638" y="4305300"/>
          <p14:tracePt t="22280" x="2043113" y="4305300"/>
          <p14:tracePt t="22284" x="2033588" y="4305300"/>
          <p14:tracePt t="22295" x="2024063" y="4305300"/>
          <p14:tracePt t="22315" x="2009775" y="4310063"/>
          <p14:tracePt t="22320" x="2005013" y="4310063"/>
          <p14:tracePt t="22331" x="2000250" y="4310063"/>
          <p14:tracePt t="22341" x="1995488" y="4310063"/>
          <p14:tracePt t="22344" x="1990725" y="4310063"/>
          <p14:tracePt t="22357" x="1985963" y="4310063"/>
          <p14:tracePt t="22371" x="1976438" y="4310063"/>
          <p14:tracePt t="22377" x="1966913" y="4310063"/>
          <p14:tracePt t="22387" x="1962150" y="4310063"/>
          <p14:tracePt t="22962" x="1962150" y="4305300"/>
          <p14:tracePt t="22980" x="1966913" y="4291013"/>
          <p14:tracePt t="23014" x="1971675" y="4281488"/>
          <p14:tracePt t="23037" x="1971675" y="4271963"/>
          <p14:tracePt t="23093" x="1985963" y="4233863"/>
          <p14:tracePt t="23120" x="1990725" y="4224338"/>
          <p14:tracePt t="23149" x="1995488" y="4210050"/>
          <p14:tracePt t="23168" x="1995488" y="4200525"/>
          <p14:tracePt t="23227" x="2009775" y="4171950"/>
          <p14:tracePt t="23250" x="2033588" y="4133850"/>
          <p14:tracePt t="23278" x="2038350" y="4124325"/>
          <p14:tracePt t="23327" x="2052638" y="4105275"/>
          <p14:tracePt t="23365" x="2057400" y="4100513"/>
          <p14:tracePt t="23410" x="2071688" y="4086225"/>
          <p14:tracePt t="23445" x="2085975" y="4062413"/>
          <p14:tracePt t="23464" x="2090738" y="4062413"/>
          <p14:tracePt t="23689" x="2138363" y="4076700"/>
          <p14:tracePt t="23717" x="2147888" y="4090988"/>
          <p14:tracePt t="23760" x="2152650" y="4090988"/>
          <p14:tracePt t="23792" x="2152650" y="4100513"/>
          <p14:tracePt t="23808" x="2152650" y="4105275"/>
          <p14:tracePt t="23897" x="2152650" y="4129088"/>
          <p14:tracePt t="24108" x="2147888" y="4129088"/>
          <p14:tracePt t="24183" x="2143125" y="4129088"/>
          <p14:tracePt t="24206" x="2143125" y="4143375"/>
          <p14:tracePt t="24232" x="2119313" y="4219575"/>
          <p14:tracePt t="24238" x="2114550" y="4229100"/>
          <p14:tracePt t="24246" x="2109788" y="4229100"/>
          <p14:tracePt t="24253" x="2109788" y="4238625"/>
          <p14:tracePt t="24260" x="2105025" y="4243388"/>
          <p14:tracePt t="24276" x="2095500" y="4257675"/>
          <p14:tracePt t="24281" x="2090738" y="4267200"/>
          <p14:tracePt t="24292" x="2085975" y="4271963"/>
          <p14:tracePt t="24324" x="2076450" y="4300538"/>
          <p14:tracePt t="24331" x="2071688" y="4305300"/>
          <p14:tracePt t="24344" x="2066925" y="4314825"/>
          <p14:tracePt t="24353" x="2062163" y="4319588"/>
          <p14:tracePt t="24358" x="2057400" y="4319588"/>
          <p14:tracePt t="24367" x="2052638" y="4324350"/>
          <p14:tracePt t="24383" x="2043113" y="4333875"/>
          <p14:tracePt t="24388" x="2043113" y="4338638"/>
          <p14:tracePt t="24433" x="2019300" y="4348163"/>
          <p14:tracePt t="24438" x="2014538" y="4352925"/>
          <p14:tracePt t="24449" x="2014538" y="4357688"/>
          <p14:tracePt t="24455" x="2005013" y="4357688"/>
          <p14:tracePt t="24461" x="1995488" y="4362450"/>
          <p14:tracePt t="24479" x="1981200" y="4371975"/>
          <p14:tracePt t="24484" x="1966913" y="4376738"/>
          <p14:tracePt t="24516" x="1919288" y="4391025"/>
          <p14:tracePt t="24522" x="1905000" y="4405313"/>
          <p14:tracePt t="24529" x="1895475" y="4405313"/>
          <p14:tracePt t="24533" x="1890713" y="4405313"/>
          <p14:tracePt t="24556" x="1885950" y="4410075"/>
          <p14:tracePt t="24653" x="1814513" y="4414838"/>
          <p14:tracePt t="24664" x="1800225" y="4414838"/>
          <p14:tracePt t="24672" x="1790700" y="4414838"/>
          <p14:tracePt t="24685" x="1766888" y="4414838"/>
          <p14:tracePt t="24698" x="1747838" y="4414838"/>
          <p14:tracePt t="24713" x="1743075" y="4410075"/>
          <p14:tracePt t="24729" x="1733550" y="4405313"/>
          <p14:tracePt t="24755" x="1728788" y="4400550"/>
          <p14:tracePt t="24801" x="1719263" y="4391025"/>
          <p14:tracePt t="24808" x="1714500" y="4386263"/>
          <p14:tracePt t="24813" x="1709738" y="4381500"/>
          <p14:tracePt t="24823" x="1700213" y="4376738"/>
          <p14:tracePt t="24844" x="1690688" y="4367213"/>
          <p14:tracePt t="24853" x="1685925" y="4367213"/>
          <p14:tracePt t="24855" x="1676400" y="4357688"/>
          <p14:tracePt t="24871" x="1671638" y="4352925"/>
          <p14:tracePt t="24915" x="1657350" y="4338638"/>
          <p14:tracePt t="24919" x="1652588" y="4333875"/>
          <p14:tracePt t="24966" x="1638300" y="4310063"/>
          <p14:tracePt t="24971" x="1633538" y="4300538"/>
          <p14:tracePt t="24996" x="1628775" y="4291013"/>
          <p14:tracePt t="25022" x="1619250" y="4271963"/>
          <p14:tracePt t="25039" x="1614488" y="4257675"/>
          <p14:tracePt t="25072" x="1590675" y="4233863"/>
          <p14:tracePt t="25105" x="1581150" y="4205288"/>
          <p14:tracePt t="25117" x="1581150" y="4200525"/>
          <p14:tracePt t="25157" x="1576388" y="4191000"/>
          <p14:tracePt t="25229" x="1576388" y="4171950"/>
          <p14:tracePt t="25258" x="1576388" y="4148138"/>
          <p14:tracePt t="25312" x="1624013" y="4095750"/>
          <p14:tracePt t="25354" x="1638300" y="4090988"/>
          <p14:tracePt t="25361" x="1638300" y="4086225"/>
          <p14:tracePt t="25389" x="1647825" y="4081463"/>
          <p14:tracePt t="25415" x="1657350" y="4076700"/>
          <p14:tracePt t="25447" x="1685925" y="4071938"/>
          <p14:tracePt t="25451" x="1704975" y="4071938"/>
          <p14:tracePt t="25490" x="1738313" y="4067175"/>
          <p14:tracePt t="25509" x="1757363" y="4067175"/>
          <p14:tracePt t="25559" x="1824038" y="4067175"/>
          <p14:tracePt t="25605" x="1847850" y="4067175"/>
          <p14:tracePt t="25654" x="1862138" y="4067175"/>
          <p14:tracePt t="25688" x="1871663" y="4067175"/>
          <p14:tracePt t="25794" x="1885950" y="4067175"/>
          <p14:tracePt t="25806" x="1890713" y="4067175"/>
          <p14:tracePt t="25986" x="1905000" y="4067175"/>
          <p14:tracePt t="25995" x="1914525" y="4067175"/>
          <p14:tracePt t="26039" x="1928813" y="4067175"/>
          <p14:tracePt t="26130" x="1938338" y="4067175"/>
          <p14:tracePt t="26281" x="1947863" y="4071938"/>
          <p14:tracePt t="26386" x="1952625" y="4071938"/>
          <p14:tracePt t="26423" x="1952625" y="4076700"/>
          <p14:tracePt t="26457" x="1962150" y="4081463"/>
          <p14:tracePt t="26466" x="1966913" y="4086225"/>
          <p14:tracePt t="26495" x="1971675" y="4086225"/>
          <p14:tracePt t="26526" x="1976438" y="4095750"/>
          <p14:tracePt t="26571" x="1981200" y="4105275"/>
          <p14:tracePt t="26653" x="2009775" y="4148138"/>
          <p14:tracePt t="26658" x="2019300" y="4162425"/>
          <p14:tracePt t="26701" x="2033588" y="4195763"/>
          <p14:tracePt t="26726" x="2043113" y="4210050"/>
          <p14:tracePt t="26768" x="2052638" y="4248150"/>
          <p14:tracePt t="26793" x="2052638" y="4267200"/>
          <p14:tracePt t="26823" x="2052638" y="4319588"/>
          <p14:tracePt t="26839" x="2052638" y="4348163"/>
          <p14:tracePt t="26892" x="2052638" y="4414838"/>
          <p14:tracePt t="26914" x="2047875" y="4433888"/>
          <p14:tracePt t="26934" x="2038350" y="4452938"/>
          <p14:tracePt t="26966" x="2019300" y="4476750"/>
          <p14:tracePt t="27040" x="2014538" y="4476750"/>
          <p14:tracePt t="27125" x="2190750" y="4391025"/>
          <p14:tracePt t="27131" x="2233613" y="4376738"/>
          <p14:tracePt t="27139" x="2276475" y="4362450"/>
          <p14:tracePt t="27146" x="2309813" y="4343400"/>
          <p14:tracePt t="27159" x="2347913" y="4319588"/>
          <p14:tracePt t="27184" x="2400300" y="4295775"/>
          <p14:tracePt t="27189" x="2409825" y="4291013"/>
          <p14:tracePt t="27202" x="2419350" y="4281488"/>
          <p14:tracePt t="27207" x="2424113" y="4276725"/>
          <p14:tracePt t="27232" x="2428875" y="4262438"/>
          <p14:tracePt t="27236" x="2433638" y="4257675"/>
          <p14:tracePt t="27262" x="2438400" y="4252913"/>
          <p14:tracePt t="27358" x="2443163" y="4233863"/>
          <p14:tracePt t="27468" x="2433638" y="4248150"/>
          <p14:tracePt t="27485" x="2428875" y="4257675"/>
          <p14:tracePt t="27495" x="2424113" y="4262438"/>
          <p14:tracePt t="27513" x="2414588" y="4286250"/>
          <p14:tracePt t="27533" x="2405063" y="4310063"/>
          <p14:tracePt t="27563" x="2405063" y="4329113"/>
          <p14:tracePt t="27604" x="2419350" y="4352925"/>
          <p14:tracePt t="27618" x="2433638" y="4362450"/>
          <p14:tracePt t="27645" x="2481263" y="4376738"/>
          <p14:tracePt t="27654" x="2490788" y="4376738"/>
          <p14:tracePt t="27660" x="2514600" y="4386263"/>
          <p14:tracePt t="27673" x="2552700" y="4395788"/>
          <p14:tracePt t="27675" x="2595563" y="4400550"/>
          <p14:tracePt t="27684" x="2609850" y="4405313"/>
          <p14:tracePt t="27700" x="2676525" y="4414838"/>
          <p14:tracePt t="27705" x="2733675" y="4419600"/>
          <p14:tracePt t="27716" x="2790825" y="4429125"/>
          <p14:tracePt t="27734" x="2852738" y="4433888"/>
          <p14:tracePt t="27739" x="2909888" y="4443413"/>
          <p14:tracePt t="27764" x="3076575" y="4471988"/>
          <p14:tracePt t="27795" x="3319463" y="4500563"/>
          <p14:tracePt t="27808" x="3386138" y="4500563"/>
          <p14:tracePt t="27845" x="3652838" y="4529138"/>
          <p14:tracePt t="27849" x="3705225" y="4538663"/>
          <p14:tracePt t="27877" x="3786188" y="4552950"/>
          <p14:tracePt t="27884" x="3814763" y="4557713"/>
          <p14:tracePt t="27890" x="3857625" y="4562475"/>
          <p14:tracePt t="27928" x="3981450" y="4572000"/>
          <p14:tracePt t="27934" x="4048125" y="4572000"/>
          <p14:tracePt t="27948" x="4105275" y="4572000"/>
          <p14:tracePt t="27962" x="4162425" y="4576763"/>
          <p14:tracePt t="28002" x="4414838" y="4586288"/>
          <p14:tracePt t="28024" x="4557713" y="4586288"/>
          <p14:tracePt t="28061" x="4814888" y="4586288"/>
          <p14:tracePt t="28071" x="4891088" y="4586288"/>
          <p14:tracePt t="28104" x="5205413" y="4586288"/>
          <p14:tracePt t="28113" x="5281613" y="4586288"/>
          <p14:tracePt t="28138" x="5453063" y="4586288"/>
          <p14:tracePt t="28168" x="5786438" y="4586288"/>
          <p14:tracePt t="28173" x="5962650" y="4586288"/>
          <p14:tracePt t="28182" x="6081713" y="4586288"/>
          <p14:tracePt t="28200" x="6229350" y="4586288"/>
          <p14:tracePt t="28205" x="6324600" y="4586288"/>
          <p14:tracePt t="28211" x="6410325" y="4586288"/>
          <p14:tracePt t="28219" x="6448425" y="4586288"/>
          <p14:tracePt t="28244" x="6610350" y="4586288"/>
          <p14:tracePt t="28249" x="6672263" y="4581525"/>
          <p14:tracePt t="28253" x="6686550" y="4581525"/>
          <p14:tracePt t="28262" x="6738938" y="4576763"/>
          <p14:tracePt t="28274" x="6796088" y="4567238"/>
          <p14:tracePt t="28278" x="6810375" y="4567238"/>
          <p14:tracePt t="28283" x="6819900" y="4567238"/>
          <p14:tracePt t="28305" x="6877050" y="4562475"/>
          <p14:tracePt t="28308" x="6910388" y="4557713"/>
          <p14:tracePt t="28326" x="6934200" y="4552950"/>
          <p14:tracePt t="28329" x="6948488" y="4548188"/>
          <p14:tracePt t="28337" x="6962775" y="4543425"/>
          <p14:tracePt t="28353" x="6991350" y="4538663"/>
          <p14:tracePt t="28363" x="7010400" y="4538663"/>
          <p14:tracePt t="28379" x="7043738" y="4524375"/>
          <p14:tracePt t="28388" x="7072313" y="4519613"/>
          <p14:tracePt t="28396" x="7091363" y="4514850"/>
          <p14:tracePt t="28404" x="7105650" y="4510088"/>
          <p14:tracePt t="28417" x="7115175" y="4510088"/>
          <p14:tracePt t="28421" x="7129463" y="4500563"/>
          <p14:tracePt t="28425" x="7138988" y="4495800"/>
          <p14:tracePt t="28433" x="7143750" y="4491038"/>
          <p14:tracePt t="28449" x="7158038" y="4486275"/>
          <p14:tracePt t="28460" x="7167563" y="4481513"/>
          <p14:tracePt t="28465" x="7167563" y="4476750"/>
          <p14:tracePt t="28493" x="7200900" y="4462463"/>
          <p14:tracePt t="28510" x="7215188" y="4457700"/>
          <p14:tracePt t="28517" x="7219950" y="4452938"/>
          <p14:tracePt t="28559" x="7239000" y="4424363"/>
          <p14:tracePt t="28563" x="7243763" y="4424363"/>
          <p14:tracePt t="28572" x="7248525" y="4419600"/>
          <p14:tracePt t="28577" x="7253288" y="4414838"/>
          <p14:tracePt t="28589" x="7253288" y="4410075"/>
          <p14:tracePt t="28618" x="7262813" y="4391025"/>
          <p14:tracePt t="28665" x="7272338" y="4352925"/>
          <p14:tracePt t="28672" x="7272338" y="4348163"/>
          <p14:tracePt t="28698" x="7277100" y="4338638"/>
          <p14:tracePt t="28747" x="7277100" y="4324350"/>
          <p14:tracePt t="28762" x="7277100" y="4319588"/>
          <p14:tracePt t="28798" x="7277100" y="4314825"/>
          <p14:tracePt t="28860" x="7234238" y="4291013"/>
          <p14:tracePt t="28901" x="7162800" y="4262438"/>
          <p14:tracePt t="28908" x="7153275" y="4257675"/>
          <p14:tracePt t="28954" x="6967538" y="4219575"/>
          <p14:tracePt t="28984" x="6829425" y="4191000"/>
          <p14:tracePt t="29014" x="6686550" y="4157663"/>
          <p14:tracePt t="29056" x="6534150" y="4133850"/>
          <p14:tracePt t="29087" x="6386513" y="4119563"/>
          <p14:tracePt t="29098" x="6338888" y="4119563"/>
          <p14:tracePt t="29104" x="6291263" y="4110038"/>
          <p14:tracePt t="29153" x="6076950" y="4105275"/>
          <p14:tracePt t="29200" x="5834063" y="4090988"/>
          <p14:tracePt t="29231" x="5538788" y="4081463"/>
          <p14:tracePt t="29235" x="5453063" y="4081463"/>
          <p14:tracePt t="29261" x="5310188" y="4076700"/>
          <p14:tracePt t="29279" x="5186363" y="4067175"/>
          <p14:tracePt t="29283" x="5138738" y="4062413"/>
          <p14:tracePt t="29329" x="4924425" y="4048125"/>
          <p14:tracePt t="29358" x="4772025" y="4038600"/>
          <p14:tracePt t="29399" x="4657725" y="4038600"/>
          <p14:tracePt t="29405" x="4633913" y="4038600"/>
          <p14:tracePt t="29408" x="4614863" y="4038600"/>
          <p14:tracePt t="29487" x="4281488" y="4048125"/>
          <p14:tracePt t="29496" x="4233863" y="4052888"/>
          <p14:tracePt t="29522" x="4086225" y="4076700"/>
          <p14:tracePt t="29539" x="3976688" y="4090988"/>
          <p14:tracePt t="29560" x="3852863" y="4114800"/>
          <p14:tracePt t="29575" x="3733800" y="4133850"/>
          <p14:tracePt t="29580" x="3686175" y="4143375"/>
          <p14:tracePt t="29618" x="3567113" y="4171950"/>
          <p14:tracePt t="29625" x="3552825" y="4171950"/>
          <p14:tracePt t="29670" x="3505200" y="4176713"/>
          <p14:tracePt t="29715" x="3419475" y="4186238"/>
          <p14:tracePt t="29743" x="3352800" y="4186238"/>
          <p14:tracePt t="29747" x="3343275" y="4186238"/>
          <p14:tracePt t="29762" x="3328988" y="4191000"/>
          <p14:tracePt t="29767" x="3319463" y="4195763"/>
          <p14:tracePt t="29792" x="3276600" y="4200525"/>
          <p14:tracePt t="29797" x="3257550" y="4205288"/>
          <p14:tracePt t="29845" x="3143250" y="4229100"/>
          <p14:tracePt t="29853" x="3128963" y="4229100"/>
          <p14:tracePt t="29859" x="3119438" y="4233863"/>
          <p14:tracePt t="29870" x="3109913" y="4233863"/>
          <p14:tracePt t="29874" x="3105150" y="4233863"/>
          <p14:tracePt t="29885" x="3100388" y="4238625"/>
          <p14:tracePt t="29890" x="3090863" y="4238625"/>
          <p14:tracePt t="29905" x="3081338" y="4238625"/>
          <p14:tracePt t="29946" x="3052763" y="4238625"/>
          <p14:tracePt t="29950" x="3048000" y="4238625"/>
          <p14:tracePt t="29957" x="3043238" y="4238625"/>
          <p14:tracePt t="30028" x="3038475" y="4238625"/>
          <p14:tracePt t="30043" x="3033713" y="4238625"/>
          <p14:tracePt t="30070" x="3000375" y="4238625"/>
          <p14:tracePt t="30088" x="2986088" y="4238625"/>
          <p14:tracePt t="30121" x="2947988" y="4238625"/>
          <p14:tracePt t="30133" x="2938463" y="4238625"/>
          <p14:tracePt t="30140" x="2933700" y="4238625"/>
          <p14:tracePt t="30142" x="2909888" y="4238625"/>
          <p14:tracePt t="30164" x="2890838" y="4238625"/>
          <p14:tracePt t="30193" x="2857500" y="4238625"/>
          <p14:tracePt t="30213" x="2852738" y="4238625"/>
          <p14:tracePt t="30267" x="2847975" y="4238625"/>
          <p14:tracePt t="30294" x="2833688" y="4238625"/>
          <p14:tracePt t="30304" x="2828925" y="4238625"/>
          <p14:tracePt t="30331" x="2824163" y="4243388"/>
          <p14:tracePt t="30419" x="2819400" y="4243388"/>
          <p14:tracePt t="30496" x="2814638" y="4243388"/>
          <p14:tracePt t="30513" x="2800350" y="4243388"/>
          <p14:tracePt t="30560" x="2747963" y="4252913"/>
          <p14:tracePt t="30588" x="2743200" y="4257675"/>
          <p14:tracePt t="30593" x="2738438" y="4257675"/>
          <p14:tracePt t="30664" x="2705100" y="4271963"/>
          <p14:tracePt t="30767" x="2695575" y="4271963"/>
          <p14:tracePt t="30840" x="2681288" y="4271963"/>
          <p14:tracePt t="30872" x="2657475" y="4271963"/>
          <p14:tracePt t="30884" x="2647950" y="4271963"/>
          <p14:tracePt t="30888" x="2638425" y="4271963"/>
          <p14:tracePt t="30905" x="2628900" y="4271963"/>
          <p14:tracePt t="30911" x="2624138" y="4271963"/>
          <p14:tracePt t="30924" x="2609850" y="4271963"/>
          <p14:tracePt t="30934" x="2605088" y="4271963"/>
          <p14:tracePt t="30938" x="2600325" y="4271963"/>
          <p14:tracePt t="30947" x="2595563" y="4271963"/>
          <p14:tracePt t="30984" x="2571750" y="4281488"/>
          <p14:tracePt t="31000" x="2566988" y="4281488"/>
          <p14:tracePt t="31026" x="2543175" y="4291013"/>
          <p14:tracePt t="31054" x="2509838" y="4300538"/>
          <p14:tracePt t="31104" x="2495550" y="4310063"/>
          <p14:tracePt t="31138" x="2486025" y="4314825"/>
          <p14:tracePt t="31171" x="2476500" y="4324350"/>
          <p14:tracePt t="31206" x="2471738" y="4329113"/>
          <p14:tracePt t="31256" x="2466975" y="4348163"/>
          <p14:tracePt t="31279" x="2466975" y="4357688"/>
          <p14:tracePt t="31357" x="2466975" y="4367213"/>
          <p14:tracePt t="31386" x="2466975" y="4371975"/>
          <p14:tracePt t="31393" x="2476500" y="4381500"/>
          <p14:tracePt t="31450" x="2576513" y="4405313"/>
          <p14:tracePt t="31466" x="2600325" y="4410075"/>
          <p14:tracePt t="31546" x="2895600" y="4448175"/>
          <p14:tracePt t="31552" x="2914650" y="4452938"/>
          <p14:tracePt t="31579" x="2986088" y="4462463"/>
          <p14:tracePt t="31619" x="3076575" y="4481513"/>
          <p14:tracePt t="31624" x="3105150" y="4486275"/>
          <p14:tracePt t="31634" x="3133725" y="4486275"/>
          <p14:tracePt t="31674" x="3348038" y="4486275"/>
          <p14:tracePt t="31698" x="3419475" y="4486275"/>
          <p14:tracePt t="31706" x="3433763" y="4486275"/>
          <p14:tracePt t="31712" x="3448050" y="4486275"/>
          <p14:tracePt t="31745" x="3524250" y="4486275"/>
          <p14:tracePt t="31749" x="3543300" y="4486275"/>
          <p14:tracePt t="31761" x="3571875" y="4486275"/>
          <p14:tracePt t="31776" x="3633788" y="4486275"/>
          <p14:tracePt t="31781" x="3662363" y="4486275"/>
          <p14:tracePt t="31784" x="3690938" y="4486275"/>
          <p14:tracePt t="31821" x="3838575" y="4486275"/>
          <p14:tracePt t="31826" x="3876675" y="4486275"/>
          <p14:tracePt t="31844" x="3962400" y="4486275"/>
          <p14:tracePt t="31852" x="4000500" y="4486275"/>
          <p14:tracePt t="31856" x="4057650" y="4486275"/>
          <p14:tracePt t="31861" x="4095750" y="4486275"/>
          <p14:tracePt t="31869" x="4162425" y="4486275"/>
          <p14:tracePt t="31884" x="4252913" y="4486275"/>
          <p14:tracePt t="31891" x="4300538" y="4486275"/>
          <p14:tracePt t="31898" x="4329113" y="4486275"/>
          <p14:tracePt t="31931" x="4414838" y="4486275"/>
          <p14:tracePt t="31936" x="4424363" y="4486275"/>
          <p14:tracePt t="31947" x="4433888" y="4486275"/>
          <p14:tracePt t="31951" x="4443413" y="4486275"/>
          <p14:tracePt t="31992" x="4452938" y="4486275"/>
          <p14:tracePt t="32008" x="4462463" y="4486275"/>
          <p14:tracePt t="32036" x="4491038" y="4486275"/>
          <p14:tracePt t="32040" x="4495800" y="4486275"/>
          <p14:tracePt t="32055" x="4500563" y="4486275"/>
          <p14:tracePt t="32211" x="4500563" y="4481513"/>
          <p14:tracePt t="32261" x="4438650" y="4438650"/>
          <p14:tracePt t="32266" x="4405313" y="4424363"/>
          <p14:tracePt t="32273" x="4376738" y="4419600"/>
          <p14:tracePt t="32292" x="4276725" y="4391025"/>
          <p14:tracePt t="32311" x="4062413" y="4343400"/>
          <p14:tracePt t="32320" x="3990975" y="4329113"/>
          <p14:tracePt t="32326" x="3924300" y="4314825"/>
          <p14:tracePt t="32340" x="3795713" y="4281488"/>
          <p14:tracePt t="32360" x="3705225" y="4262438"/>
          <p14:tracePt t="32375" x="3633788" y="4233863"/>
          <p14:tracePt t="32390" x="3586163" y="4214813"/>
          <p14:tracePt t="32394" x="3562350" y="4200525"/>
          <p14:tracePt t="32402" x="3548063" y="4195763"/>
          <p14:tracePt t="32418" x="3500438" y="4176713"/>
          <p14:tracePt t="32448" x="3409950" y="4148138"/>
          <p14:tracePt t="32474" x="3343275" y="4133850"/>
          <p14:tracePt t="32481" x="3328988" y="4129088"/>
          <p14:tracePt t="32486" x="3305175" y="4124325"/>
          <p14:tracePt t="32517" x="3238500" y="4105275"/>
          <p14:tracePt t="32530" x="3200400" y="4095750"/>
          <p14:tracePt t="32545" x="3157538" y="4095750"/>
          <p14:tracePt t="32578" x="3062288" y="4090988"/>
          <p14:tracePt t="32582" x="3048000" y="4090988"/>
          <p14:tracePt t="32604" x="2990850" y="4090988"/>
          <p14:tracePt t="32611" x="2981325" y="4090988"/>
          <p14:tracePt t="32618" x="2967038" y="4090988"/>
          <p14:tracePt t="32631" x="2947988" y="4090988"/>
          <p14:tracePt t="32664" x="2909888" y="4090988"/>
          <p14:tracePt t="32669" x="2895600" y="4090988"/>
          <p14:tracePt t="32673" x="2881313" y="4090988"/>
          <p14:tracePt t="32701" x="2805113" y="4100513"/>
          <p14:tracePt t="32717" x="2762250" y="4110038"/>
          <p14:tracePt t="32729" x="2747963" y="4110038"/>
          <p14:tracePt t="32743" x="2714625" y="4110038"/>
          <p14:tracePt t="32770" x="2676525" y="4119563"/>
          <p14:tracePt t="32790" x="2657475" y="4119563"/>
          <p14:tracePt t="32824" x="2633663" y="4119563"/>
          <p14:tracePt t="32852" x="2609850" y="4119563"/>
          <p14:tracePt t="32859" x="2605088" y="4119563"/>
          <p14:tracePt t="32885" x="2586038" y="4119563"/>
          <p14:tracePt t="32942" x="2543175" y="4119563"/>
          <p14:tracePt t="32983" x="2524125" y="4119563"/>
          <p14:tracePt t="33012" x="2486025" y="4133850"/>
          <p14:tracePt t="33057" x="2447925" y="4162425"/>
          <p14:tracePt t="33063" x="2438400" y="4171950"/>
          <p14:tracePt t="33081" x="2433638" y="4181475"/>
          <p14:tracePt t="33142" x="2424113" y="4195763"/>
          <p14:tracePt t="33179" x="2419350" y="4214813"/>
          <p14:tracePt t="33218" x="2414588" y="4248150"/>
          <p14:tracePt t="33272" x="2414588" y="4271963"/>
          <p14:tracePt t="33322" x="2414588" y="4276725"/>
          <p14:tracePt t="33339" x="2414588" y="4281488"/>
          <p14:tracePt t="33393" x="2424113" y="4305300"/>
          <p14:tracePt t="33461" x="2462213" y="4357688"/>
          <p14:tracePt t="33545" x="2519363" y="4410075"/>
          <p14:tracePt t="33580" x="2528888" y="4414838"/>
          <p14:tracePt t="33621" x="2543175" y="4419600"/>
          <p14:tracePt t="33689" x="2662238" y="4438650"/>
          <p14:tracePt t="33694" x="2667000" y="4438650"/>
          <p14:tracePt t="33701" x="2671763" y="4438650"/>
          <p14:tracePt t="33710" x="2681288" y="4438650"/>
          <p14:tracePt t="33714" x="2690813" y="4443413"/>
          <p14:tracePt t="33730" x="2705100" y="4443413"/>
          <p14:tracePt t="33735" x="2714625" y="4448175"/>
          <p14:tracePt t="33744" x="2719388" y="4448175"/>
          <p14:tracePt t="33751" x="2724150" y="4448175"/>
          <p14:tracePt t="33760" x="2738438" y="4448175"/>
          <p14:tracePt t="33830" x="2795588" y="4467225"/>
          <p14:tracePt t="33846" x="2819400" y="4467225"/>
          <p14:tracePt t="33853" x="2838450" y="4471988"/>
          <p14:tracePt t="33857" x="2852738" y="4471988"/>
          <p14:tracePt t="33869" x="2867025" y="4471988"/>
          <p14:tracePt t="33874" x="2881313" y="4476750"/>
          <p14:tracePt t="33890" x="2909888" y="4476750"/>
          <p14:tracePt t="33895" x="2924175" y="4476750"/>
          <p14:tracePt t="33903" x="2933700" y="4476750"/>
          <p14:tracePt t="33918" x="2957513" y="4476750"/>
          <p14:tracePt t="33964" x="3019425" y="4476750"/>
          <p14:tracePt t="34013" x="3114675" y="4476750"/>
          <p14:tracePt t="34038" x="3148013" y="4476750"/>
          <p14:tracePt t="34109" x="3200400" y="4476750"/>
          <p14:tracePt t="34110" x="3214688" y="4476750"/>
          <p14:tracePt t="34201" x="3376613" y="4476750"/>
          <p14:tracePt t="34215" x="3414713" y="4476750"/>
          <p14:tracePt t="34230" x="3443288" y="4476750"/>
          <p14:tracePt t="34234" x="3471863" y="4476750"/>
          <p14:tracePt t="34249" x="3495675" y="4476750"/>
          <p14:tracePt t="34252" x="3505200" y="4476750"/>
          <p14:tracePt t="34264" x="3519488" y="4476750"/>
          <p14:tracePt t="34310" x="3595688" y="4476750"/>
          <p14:tracePt t="34314" x="3614738" y="4476750"/>
          <p14:tracePt t="34355" x="3695700" y="4471988"/>
          <p14:tracePt t="34374" x="3743325" y="4467225"/>
          <p14:tracePt t="34382" x="3771900" y="4467225"/>
          <p14:tracePt t="34432" x="3876675" y="4448175"/>
          <p14:tracePt t="34477" x="3976688" y="4419600"/>
          <p14:tracePt t="34499" x="4005263" y="4414838"/>
          <p14:tracePt t="34540" x="4057650" y="4400550"/>
          <p14:tracePt t="34560" x="4171950" y="4381500"/>
          <p14:tracePt t="34569" x="4181475" y="4381500"/>
          <p14:tracePt t="34596" x="4210050" y="4371975"/>
          <p14:tracePt t="34603" x="4219575" y="4371975"/>
          <p14:tracePt t="34608" x="4224338" y="4371975"/>
          <p14:tracePt t="34619" x="4233863" y="4371975"/>
          <p14:tracePt t="34624" x="4238625" y="4371975"/>
          <p14:tracePt t="34650" x="4257675" y="4367213"/>
          <p14:tracePt t="34657" x="4262438" y="4367213"/>
          <p14:tracePt t="34667" x="4271963" y="4367213"/>
          <p14:tracePt t="34683" x="4286250" y="4362450"/>
          <p14:tracePt t="34714" x="4300538" y="4357688"/>
          <p14:tracePt t="34756" x="4310063" y="4352925"/>
          <p14:tracePt t="34809" x="4324350" y="4338638"/>
          <p14:tracePt t="34869" x="4329113" y="4333875"/>
          <p14:tracePt t="34975" x="4329113" y="4324350"/>
          <p14:tracePt t="35009" x="4329113" y="4310063"/>
          <p14:tracePt t="35080" x="4319588" y="4271963"/>
          <p14:tracePt t="35102" x="4314825" y="4252913"/>
          <p14:tracePt t="35127" x="4305300" y="4238625"/>
          <p14:tracePt t="35134" x="4300538" y="4229100"/>
          <p14:tracePt t="35143" x="4295775" y="4219575"/>
          <p14:tracePt t="35144" x="4295775" y="4214813"/>
          <p14:tracePt t="35166" x="4291013" y="4210050"/>
          <p14:tracePt t="35186" x="4276725" y="4191000"/>
          <p14:tracePt t="35212" x="4271963" y="4181475"/>
          <p14:tracePt t="35231" x="4271963" y="4176713"/>
          <p14:tracePt t="35261" x="4257675" y="4162425"/>
          <p14:tracePt t="35303" x="4238625" y="4148138"/>
          <p14:tracePt t="35358" x="4224338" y="4138613"/>
          <p14:tracePt t="35422" x="4210050" y="4138613"/>
          <p14:tracePt t="35485" x="4124325" y="4133850"/>
          <p14:tracePt t="35511" x="4110038" y="4133850"/>
          <p14:tracePt t="35579" x="4057650" y="4124325"/>
          <p14:tracePt t="35603" x="4043363" y="4119563"/>
          <p14:tracePt t="35620" x="4024313" y="4119563"/>
          <p14:tracePt t="35625" x="4019550" y="4119563"/>
          <p14:tracePt t="35656" x="4014788" y="4114800"/>
          <p14:tracePt t="35702" x="3990975" y="4105275"/>
          <p14:tracePt t="35749" x="3952875" y="4100513"/>
          <p14:tracePt t="35796" x="3924300" y="4100513"/>
          <p14:tracePt t="35800" x="3919538" y="4100513"/>
          <p14:tracePt t="35814" x="3914775" y="4100513"/>
          <p14:tracePt t="35891" x="3895725" y="4100513"/>
          <p14:tracePt t="35917" x="3886200" y="4110038"/>
          <p14:tracePt t="35935" x="3881438" y="4124325"/>
          <p14:tracePt t="35952" x="3871913" y="4138613"/>
          <p14:tracePt t="35983" x="3862388" y="4157663"/>
          <p14:tracePt t="35986" x="3862388" y="4167188"/>
          <p14:tracePt t="35994" x="3857625" y="4171950"/>
          <p14:tracePt t="36010" x="3852863" y="4181475"/>
          <p14:tracePt t="36015" x="3852863" y="4191000"/>
          <p14:tracePt t="36040" x="3852863" y="4195763"/>
          <p14:tracePt t="36073" x="3848100" y="4219575"/>
          <p14:tracePt t="36078" x="3848100" y="4224338"/>
          <p14:tracePt t="36213" x="3852863" y="4257675"/>
          <p14:tracePt t="36231" x="3862388" y="4262438"/>
          <p14:tracePt t="36237" x="3881438" y="4271963"/>
          <p14:tracePt t="36249" x="3890963" y="4281488"/>
          <p14:tracePt t="36260" x="3895725" y="4286250"/>
          <p14:tracePt t="36268" x="3905250" y="4291013"/>
          <p14:tracePt t="36269" x="3905250" y="4295775"/>
          <p14:tracePt t="36282" x="3910013" y="4300538"/>
          <p14:tracePt t="36298" x="3924300" y="4300538"/>
          <p14:tracePt t="36304" x="3929063" y="4305300"/>
          <p14:tracePt t="36315" x="3938588" y="4305300"/>
          <p14:tracePt t="36321" x="3948113" y="4310063"/>
          <p14:tracePt t="36327" x="3957638" y="4314825"/>
          <p14:tracePt t="36343" x="3976688" y="4324350"/>
          <p14:tracePt t="36351" x="3990975" y="4333875"/>
          <p14:tracePt t="36366" x="4024313" y="4338638"/>
          <p14:tracePt t="36377" x="4062413" y="4343400"/>
          <p14:tracePt t="36386" x="4076700" y="4343400"/>
          <p14:tracePt t="36391" x="4095750" y="4343400"/>
          <p14:tracePt t="36403" x="4110038" y="4348163"/>
          <p14:tracePt t="36409" x="4129088" y="4348163"/>
          <p14:tracePt t="36415" x="4138613" y="4348163"/>
          <p14:tracePt t="36423" x="4148138" y="4348163"/>
          <p14:tracePt t="36480" x="4200525" y="4352925"/>
          <p14:tracePt t="36490" x="4205288" y="4352925"/>
          <p14:tracePt t="36497" x="4224338" y="4352925"/>
          <p14:tracePt t="36511" x="4248150" y="4352925"/>
          <p14:tracePt t="36517" x="4262438" y="4352925"/>
          <p14:tracePt t="36540" x="4286250" y="4357688"/>
          <p14:tracePt t="36578" x="4357688" y="4362450"/>
          <p14:tracePt t="36589" x="4376738" y="4367213"/>
          <p14:tracePt t="36596" x="4391025" y="4367213"/>
          <p14:tracePt t="36603" x="4400550" y="4367213"/>
          <p14:tracePt t="36610" x="4419600" y="4367213"/>
          <p14:tracePt t="36663" x="4529138" y="4367213"/>
          <p14:tracePt t="36669" x="4543425" y="4367213"/>
          <p14:tracePt t="36675" x="4552950" y="4367213"/>
          <p14:tracePt t="36683" x="4572000" y="4367213"/>
          <p14:tracePt t="36696" x="4595813" y="4367213"/>
          <p14:tracePt t="36701" x="4610100" y="4367213"/>
          <p14:tracePt t="36713" x="4667250" y="4362450"/>
          <p14:tracePt t="36719" x="4686300" y="4362450"/>
          <p14:tracePt t="36732" x="4719638" y="4357688"/>
          <p14:tracePt t="36763" x="4829175" y="4352925"/>
          <p14:tracePt t="36766" x="4852988" y="4348163"/>
          <p14:tracePt t="36773" x="4857750" y="4348163"/>
          <p14:tracePt t="36780" x="4872038" y="4348163"/>
          <p14:tracePt t="36798" x="4895850" y="4343400"/>
          <p14:tracePt t="36838" x="5024438" y="4343400"/>
          <p14:tracePt t="36844" x="5067300" y="4343400"/>
          <p14:tracePt t="36885" x="5200650" y="4343400"/>
          <p14:tracePt t="36918" x="5329238" y="4343400"/>
          <p14:tracePt t="36942" x="5367338" y="4343400"/>
          <p14:tracePt t="36993" x="5605463" y="4343400"/>
          <p14:tracePt t="36998" x="5619750" y="4343400"/>
          <p14:tracePt t="37024" x="5672138" y="4352925"/>
          <p14:tracePt t="37041" x="5753100" y="4362450"/>
          <p14:tracePt t="37077" x="5943600" y="4367213"/>
          <p14:tracePt t="37084" x="5972175" y="4367213"/>
          <p14:tracePt t="37089" x="6005513" y="4367213"/>
          <p14:tracePt t="37101" x="6024563" y="4367213"/>
          <p14:tracePt t="37104" x="6038850" y="4367213"/>
          <p14:tracePt t="37124" x="6062663" y="4367213"/>
          <p14:tracePt t="37149" x="6091238" y="4367213"/>
          <p14:tracePt t="37168" x="6362700" y="4376738"/>
          <p14:tracePt t="37173" x="6391275" y="4376738"/>
          <p14:tracePt t="37178" x="6419850" y="4376738"/>
          <p14:tracePt t="37218" x="6557963" y="4376738"/>
          <p14:tracePt t="37226" x="6581775" y="4376738"/>
          <p14:tracePt t="37233" x="6600825" y="4376738"/>
          <p14:tracePt t="37247" x="6624638" y="4376738"/>
          <p14:tracePt t="37260" x="6653213" y="4376738"/>
          <p14:tracePt t="37328" x="6681788" y="4376738"/>
          <p14:tracePt t="37340" x="6691313" y="4376738"/>
          <p14:tracePt t="37345" x="6700838" y="4376738"/>
          <p14:tracePt t="37356" x="6715125" y="4376738"/>
          <p14:tracePt t="37428" x="6796088" y="4343400"/>
          <p14:tracePt t="37462" x="6848475" y="4329113"/>
          <p14:tracePt t="37485" x="6862763" y="4324350"/>
          <p14:tracePt t="37734" x="6848475" y="4324350"/>
          <p14:tracePt t="37742" x="6829425" y="4324350"/>
          <p14:tracePt t="37789" x="6610350" y="4324350"/>
          <p14:tracePt t="37795" x="6553200" y="4324350"/>
          <p14:tracePt t="37799" x="6486525" y="4324350"/>
          <p14:tracePt t="37856" x="5972175" y="4324350"/>
          <p14:tracePt t="37860" x="5881688" y="4324350"/>
          <p14:tracePt t="37891" x="5624513" y="4324350"/>
          <p14:tracePt t="37921" x="5495925" y="4324350"/>
          <p14:tracePt t="37967" x="5272088" y="4324350"/>
          <p14:tracePt t="37981" x="5186363" y="4324350"/>
          <p14:tracePt t="38027" x="4905375" y="4324350"/>
          <p14:tracePt t="38033" x="4876800" y="4324350"/>
          <p14:tracePt t="38081" x="4605338" y="4324350"/>
          <p14:tracePt t="38119" x="4367213" y="4314825"/>
          <p14:tracePt t="38152" x="4248150" y="4314825"/>
          <p14:tracePt t="38157" x="4229100" y="4314825"/>
          <p14:tracePt t="38159" x="4205288" y="4314825"/>
          <p14:tracePt t="38208" x="4048125" y="4310063"/>
          <p14:tracePt t="38227" x="4010025" y="4310063"/>
          <p14:tracePt t="38256" x="3867150" y="4295775"/>
          <p14:tracePt t="38295" x="3743325" y="4286250"/>
          <p14:tracePt t="38314" x="3714750" y="4286250"/>
          <p14:tracePt t="38347" x="3657600" y="4276725"/>
          <p14:tracePt t="38401" x="3586163" y="4262438"/>
          <p14:tracePt t="38430" x="3567113" y="4262438"/>
          <p14:tracePt t="38452" x="3481388" y="4257675"/>
          <p14:tracePt t="38493" x="3457575" y="4257675"/>
          <p14:tracePt t="38560" x="3429000" y="4257675"/>
          <p14:tracePt t="38604" x="3414713" y="4257675"/>
          <p14:tracePt t="38680" x="3386138" y="4257675"/>
          <p14:tracePt t="38686" x="3376613" y="4257675"/>
          <p14:tracePt t="38701" x="3367088" y="4257675"/>
          <p14:tracePt t="38742" x="3305175" y="4257675"/>
          <p14:tracePt t="38747" x="3286125" y="4257675"/>
          <p14:tracePt t="38753" x="3267075" y="4262438"/>
          <p14:tracePt t="38763" x="3243263" y="4262438"/>
          <p14:tracePt t="38778" x="3205163" y="4276725"/>
          <p14:tracePt t="38782" x="3176588" y="4276725"/>
          <p14:tracePt t="38791" x="3167063" y="4276725"/>
          <p14:tracePt t="38801" x="3148013" y="4281488"/>
          <p14:tracePt t="38825" x="3114675" y="4291013"/>
          <p14:tracePt t="38886" x="3019425" y="4324350"/>
          <p14:tracePt t="38892" x="3000375" y="4329113"/>
          <p14:tracePt t="38899" x="2990850" y="4333875"/>
          <p14:tracePt t="38908" x="2971800" y="4343400"/>
          <p14:tracePt t="38916" x="2952750" y="4343400"/>
          <p14:tracePt t="38944" x="2900363" y="4357688"/>
          <p14:tracePt t="38955" x="2867025" y="4362450"/>
          <p14:tracePt t="38964" x="2847975" y="4367213"/>
          <p14:tracePt t="38978" x="2805113" y="4371975"/>
          <p14:tracePt t="38986" x="2786063" y="4371975"/>
          <p14:tracePt t="38995" x="2771775" y="4376738"/>
          <p14:tracePt t="39006" x="2743200" y="4386263"/>
          <p14:tracePt t="39012" x="2709863" y="4386263"/>
          <p14:tracePt t="39018" x="2681288" y="4386263"/>
          <p14:tracePt t="39033" x="2643188" y="4386263"/>
          <p14:tracePt t="39079" x="2524125" y="4386263"/>
          <p14:tracePt t="39120" x="2376488" y="4386263"/>
          <p14:tracePt t="39126" x="2328863" y="4386263"/>
          <p14:tracePt t="39134" x="2290763" y="4381500"/>
          <p14:tracePt t="39170" x="2147888" y="4371975"/>
          <p14:tracePt t="39192" x="2109788" y="4357688"/>
          <p14:tracePt t="39196" x="2090738" y="4357688"/>
          <p14:tracePt t="39217" x="2057400" y="4352925"/>
          <p14:tracePt t="39224" x="2043113" y="4352925"/>
          <p14:tracePt t="39246" x="2028825" y="4348163"/>
          <p14:tracePt t="39264" x="1990725" y="4343400"/>
          <p14:tracePt t="39290" x="1919288" y="4329113"/>
          <p14:tracePt t="39320" x="1895475" y="4319588"/>
          <p14:tracePt t="39393" x="1795463" y="4271963"/>
          <p14:tracePt t="39451" x="1790700" y="4262438"/>
          <p14:tracePt t="39478" x="1785938" y="4252913"/>
          <p14:tracePt t="39510" x="1781175" y="4248150"/>
          <p14:tracePt t="39539" x="1781175" y="4233863"/>
          <p14:tracePt t="39562" x="1781175" y="4224338"/>
          <p14:tracePt t="39604" x="1776413" y="4195763"/>
          <p14:tracePt t="39609" x="1776413" y="4186238"/>
          <p14:tracePt t="39640" x="1776413" y="4176713"/>
          <p14:tracePt t="39665" x="1776413" y="4171950"/>
          <p14:tracePt t="39698" x="1776413" y="4162425"/>
          <p14:tracePt t="39715" x="1776413" y="4157663"/>
          <p14:tracePt t="39734" x="1781175" y="4157663"/>
          <p14:tracePt t="39772" x="1790700" y="4148138"/>
          <p14:tracePt t="39797" x="1795463" y="4143375"/>
          <p14:tracePt t="39828" x="1819275" y="4133850"/>
          <p14:tracePt t="39870" x="1843088" y="4124325"/>
          <p14:tracePt t="39931" x="1847850" y="4124325"/>
          <p14:tracePt t="42519" x="1885950" y="4124325"/>
          <p14:tracePt t="42527" x="1900238" y="4124325"/>
          <p14:tracePt t="42547" x="1919288" y="4124325"/>
          <p14:tracePt t="42553" x="1928813" y="4129088"/>
          <p14:tracePt t="42559" x="1938338" y="4138613"/>
          <p14:tracePt t="42574" x="1957388" y="4143375"/>
          <p14:tracePt t="42580" x="1966913" y="4143375"/>
          <p14:tracePt t="42587" x="1976438" y="4148138"/>
          <p14:tracePt t="42598" x="1981200" y="4152900"/>
          <p14:tracePt t="42604" x="1985963" y="4152900"/>
          <p14:tracePt t="42614" x="1990725" y="4152900"/>
          <p14:tracePt t="42711" x="2014538" y="4157663"/>
          <p14:tracePt t="42715" x="2024063" y="4157663"/>
          <p14:tracePt t="42731" x="2043113" y="4162425"/>
          <p14:tracePt t="42752" x="2047875" y="4162425"/>
          <p14:tracePt t="43605" x="2052638" y="4162425"/>
          <p14:tracePt t="43669" x="2071688" y="4162425"/>
          <p14:tracePt t="43686" x="2090738" y="4162425"/>
          <p14:tracePt t="43744" x="2152650" y="4162425"/>
          <p14:tracePt t="43807" x="2162175" y="4162425"/>
          <p14:tracePt t="43829" x="2171700" y="4162425"/>
          <p14:tracePt t="43852" x="2214563" y="4167188"/>
          <p14:tracePt t="43856" x="2228850" y="4167188"/>
          <p14:tracePt t="43918" x="2595563" y="4171950"/>
          <p14:tracePt t="43923" x="2652713" y="4171950"/>
          <p14:tracePt t="43933" x="2728913" y="4171950"/>
          <p14:tracePt t="43937" x="2776538" y="4171950"/>
          <p14:tracePt t="43950" x="2876550" y="4171950"/>
          <p14:tracePt t="43965" x="2962275" y="4171950"/>
          <p14:tracePt t="43980" x="3014663" y="4171950"/>
          <p14:tracePt t="43984" x="3043238" y="4171950"/>
          <p14:tracePt t="44000" x="3157538" y="4181475"/>
          <p14:tracePt t="44002" x="3190875" y="4181475"/>
          <p14:tracePt t="44011" x="3238500" y="4181475"/>
          <p14:tracePt t="44023" x="3276600" y="4181475"/>
          <p14:tracePt t="44054" x="3290888" y="4181475"/>
          <p14:tracePt t="44420" x="3271838" y="4176713"/>
          <p14:tracePt t="44464" x="3262313" y="4167188"/>
          <p14:tracePt t="44526" x="3248025" y="4157663"/>
          <p14:tracePt t="44560" x="3238500" y="4152900"/>
          <p14:tracePt t="44651" x="3181350" y="4148138"/>
          <p14:tracePt t="44683" x="3157538" y="4148138"/>
          <p14:tracePt t="44689" x="3152775" y="4148138"/>
          <p14:tracePt t="44701" x="3143250" y="4148138"/>
          <p14:tracePt t="44741" x="3124200" y="4148138"/>
          <p14:tracePt t="44747" x="3119438" y="4148138"/>
          <p14:tracePt t="44816" x="3114675" y="4148138"/>
          <p14:tracePt t="44871" x="3081338" y="4148138"/>
          <p14:tracePt t="44901" x="3076575" y="4148138"/>
          <p14:tracePt t="44948" x="3067050" y="4148138"/>
          <p14:tracePt t="44953" x="3062288" y="4148138"/>
          <p14:tracePt t="44958" x="3057525" y="4148138"/>
          <p14:tracePt t="44982" x="3048000" y="4148138"/>
          <p14:tracePt t="45014" x="3028950" y="4148138"/>
          <p14:tracePt t="45018" x="3019425" y="4148138"/>
          <p14:tracePt t="45064" x="3000375" y="4148138"/>
          <p14:tracePt t="45122" x="2990850" y="4148138"/>
          <p14:tracePt t="45135" x="2986088" y="4148138"/>
          <p14:tracePt t="45164" x="2981325" y="4148138"/>
          <p14:tracePt t="45794" x="2976563" y="4148138"/>
          <p14:tracePt t="45806" x="2976563" y="4152900"/>
          <p14:tracePt t="45820" x="2971800" y="4157663"/>
          <p14:tracePt t="45854" x="2938463" y="4167188"/>
          <p14:tracePt t="45858" x="2924175" y="4171950"/>
          <p14:tracePt t="45867" x="2905125" y="4181475"/>
          <p14:tracePt t="45901" x="2847975" y="4195763"/>
          <p14:tracePt t="45908" x="2843213" y="4200525"/>
          <p14:tracePt t="45919" x="2838450" y="4200525"/>
          <p14:tracePt t="45923" x="2833688" y="4200525"/>
          <p14:tracePt t="45950" x="2828925" y="4200525"/>
          <p14:tracePt t="45983" x="2805113" y="4210050"/>
          <p14:tracePt t="45988" x="2800350" y="4210050"/>
          <p14:tracePt t="45997" x="2786063" y="4214813"/>
          <p14:tracePt t="46003" x="2781300" y="4214813"/>
          <p14:tracePt t="46009" x="2767013" y="4219575"/>
          <p14:tracePt t="46023" x="2762250" y="4224338"/>
          <p14:tracePt t="46086" x="2638425" y="4243388"/>
          <p14:tracePt t="46091" x="2614613" y="4252913"/>
          <p14:tracePt t="46104" x="2581275" y="4252913"/>
          <p14:tracePt t="46154" x="2476500" y="4267200"/>
          <p14:tracePt t="46158" x="2457450" y="4271963"/>
          <p14:tracePt t="46169" x="2443163" y="4271963"/>
          <p14:tracePt t="46175" x="2428875" y="4276725"/>
          <p14:tracePt t="46177" x="2405063" y="4276725"/>
          <p14:tracePt t="46198" x="2376488" y="4281488"/>
          <p14:tracePt t="46202" x="2362200" y="4281488"/>
          <p14:tracePt t="46213" x="2338388" y="4281488"/>
          <p14:tracePt t="46227" x="2295525" y="4281488"/>
          <p14:tracePt t="46232" x="2290763" y="4281488"/>
          <p14:tracePt t="46243" x="2271713" y="4286250"/>
          <p14:tracePt t="46248" x="2262188" y="4286250"/>
          <p14:tracePt t="46262" x="2238375" y="4286250"/>
          <p14:tracePt t="46289" x="2214563" y="4286250"/>
          <p14:tracePt t="46313" x="2200275" y="4286250"/>
          <p14:tracePt t="46403" x="2195513" y="4286250"/>
          <p14:tracePt t="46419" x="2190750" y="4286250"/>
          <p14:tracePt t="46463" x="2181225" y="4286250"/>
          <p14:tracePt t="46506" x="2176463" y="4286250"/>
          <p14:tracePt t="46525" x="2171700" y="4286250"/>
          <p14:tracePt t="46577" x="2143125" y="4276725"/>
          <p14:tracePt t="46621" x="2124075" y="4271963"/>
          <p14:tracePt t="46718" x="2119313" y="4271963"/>
          <p14:tracePt t="46759" x="2109788" y="4271963"/>
          <p14:tracePt t="46804" x="2100263" y="4271963"/>
          <p14:tracePt t="46837" x="2095500" y="4271963"/>
          <p14:tracePt t="49874" x="2071688" y="4271963"/>
          <p14:tracePt t="50537" x="2081213" y="4271963"/>
          <p14:tracePt t="50560" x="2090738" y="4271963"/>
          <p14:tracePt t="50602" x="2114550" y="4271963"/>
          <p14:tracePt t="50621" x="2119313" y="4271963"/>
          <p14:tracePt t="50686" x="2152650" y="4271963"/>
          <p14:tracePt t="50746" x="2181225" y="4271963"/>
          <p14:tracePt t="50771" x="2185988" y="4271963"/>
          <p14:tracePt t="50795" x="2200275" y="4271963"/>
          <p14:tracePt t="50803" x="2205038" y="4271963"/>
          <p14:tracePt t="50901" x="2328863" y="4271963"/>
          <p14:tracePt t="50905" x="2343150" y="4271963"/>
          <p14:tracePt t="50931" x="2376488" y="4271963"/>
          <p14:tracePt t="50961" x="2409825" y="4271963"/>
          <p14:tracePt t="50966" x="2414588" y="4271963"/>
          <p14:tracePt t="51122" x="2419350" y="4271963"/>
          <p14:tracePt t="51469" x="2447925" y="4271963"/>
          <p14:tracePt t="51476" x="2457450" y="4271963"/>
          <p14:tracePt t="51512" x="2486025" y="4271963"/>
          <p14:tracePt t="51527" x="2500313" y="4271963"/>
          <p14:tracePt t="51544" x="2509838" y="4271963"/>
          <p14:tracePt t="51605" x="2514600" y="4271963"/>
          <p14:tracePt t="51651" x="2533650" y="4276725"/>
          <p14:tracePt t="51672" x="2547938" y="4276725"/>
          <p14:tracePt t="51726" x="2590800" y="4276725"/>
          <p14:tracePt t="51747" x="2628900" y="4276725"/>
          <p14:tracePt t="51779" x="2686050" y="4276725"/>
          <p14:tracePt t="51782" x="2700338" y="4276725"/>
          <p14:tracePt t="51808" x="2747963" y="4276725"/>
          <p14:tracePt t="51811" x="2767013" y="4276725"/>
          <p14:tracePt t="51822" x="2790825" y="4276725"/>
          <p14:tracePt t="51838" x="2824163" y="4276725"/>
          <p14:tracePt t="51843" x="2847975" y="4276725"/>
          <p14:tracePt t="51863" x="2886075" y="4276725"/>
          <p14:tracePt t="51883" x="2914650" y="4276725"/>
          <p14:tracePt t="51946" x="2957513" y="4276725"/>
          <p14:tracePt t="51951" x="2967038" y="4276725"/>
          <p14:tracePt t="51954" x="2976563" y="4276725"/>
          <p14:tracePt t="51962" x="2986088" y="4276725"/>
          <p14:tracePt t="51979" x="3005138" y="4276725"/>
          <p14:tracePt t="51985" x="3019425" y="4276725"/>
          <p14:tracePt t="51991" x="3024188" y="4276725"/>
          <p14:tracePt t="52001" x="3038475" y="4276725"/>
          <p14:tracePt t="52014" x="3052763" y="4276725"/>
          <p14:tracePt t="52030" x="3067050" y="4276725"/>
          <p14:tracePt t="52044" x="3081338" y="4276725"/>
          <p14:tracePt t="52061" x="3090863" y="4276725"/>
          <p14:tracePt t="52104" x="3100388" y="4276725"/>
          <p14:tracePt t="52266" x="3105150" y="4276725"/>
          <p14:tracePt t="54498" x="3152775" y="4276725"/>
          <p14:tracePt t="54519" x="3171825" y="4276725"/>
          <p14:tracePt t="54560" x="3176588" y="4276725"/>
          <p14:tracePt t="54610" x="3205163" y="4281488"/>
          <p14:tracePt t="54654" x="3219450" y="4281488"/>
          <p14:tracePt t="54700" x="3257550" y="4281488"/>
          <p14:tracePt t="54712" x="3267075" y="4286250"/>
          <p14:tracePt t="54718" x="3276600" y="4286250"/>
          <p14:tracePt t="54724" x="3295650" y="4286250"/>
          <p14:tracePt t="54732" x="3309938" y="4286250"/>
          <p14:tracePt t="54747" x="3333750" y="4286250"/>
          <p14:tracePt t="54782" x="3381375" y="4291013"/>
          <p14:tracePt t="54807" x="3400425" y="4291013"/>
          <p14:tracePt t="54826" x="3414713" y="4295775"/>
          <p14:tracePt t="54830" x="3424238" y="4295775"/>
          <p14:tracePt t="54832" x="3429000" y="4295775"/>
          <p14:tracePt t="54844" x="3433763" y="4295775"/>
          <p14:tracePt t="54853" x="3443288" y="4295775"/>
          <p14:tracePt t="54857" x="3448050" y="4295775"/>
          <p14:tracePt t="54862" x="3457575" y="4295775"/>
          <p14:tracePt t="54877" x="3481388" y="4295775"/>
          <p14:tracePt t="54887" x="3495675" y="4295775"/>
          <p14:tracePt t="54894" x="3519488" y="4300538"/>
          <p14:tracePt t="54930" x="3590925" y="4310063"/>
          <p14:tracePt t="54934" x="3609975" y="4310063"/>
          <p14:tracePt t="54938" x="3624263" y="4310063"/>
          <p14:tracePt t="54960" x="3648075" y="4310063"/>
          <p14:tracePt t="54964" x="3657600" y="4310063"/>
          <p14:tracePt t="54969" x="3667125" y="4310063"/>
          <p14:tracePt t="54978" x="3671888" y="4310063"/>
          <p14:tracePt t="54995" x="3681413" y="4310063"/>
          <p14:tracePt t="54999" x="3690938" y="4310063"/>
          <p14:tracePt t="55010" x="3700463" y="4310063"/>
          <p14:tracePt t="55025" x="3724275" y="4310063"/>
          <p14:tracePt t="55030" x="3743325" y="4310063"/>
          <p14:tracePt t="55040" x="3767138" y="4310063"/>
          <p14:tracePt t="55048" x="3790950" y="4314825"/>
          <p14:tracePt t="55050" x="3814763" y="4314825"/>
          <p14:tracePt t="55088" x="3886200" y="4314825"/>
          <p14:tracePt t="55093" x="3905250" y="4319588"/>
          <p14:tracePt t="55098" x="3910013" y="4319588"/>
          <p14:tracePt t="55138" x="3957638" y="4319588"/>
          <p14:tracePt t="55141" x="3962400" y="4319588"/>
          <p14:tracePt t="55149" x="3967163" y="4319588"/>
          <p14:tracePt t="55162" x="3971925" y="4319588"/>
          <p14:tracePt t="55167" x="3976688" y="4319588"/>
          <p14:tracePt t="55183" x="3990975" y="4319588"/>
          <p14:tracePt t="55185" x="3995738" y="4319588"/>
          <p14:tracePt t="55200" x="4000500" y="4319588"/>
          <p14:tracePt t="55219" x="4010025" y="4319588"/>
          <p14:tracePt t="55225" x="4019550" y="4319588"/>
          <p14:tracePt t="55234" x="4024313" y="4319588"/>
          <p14:tracePt t="55279" x="4062413" y="4319588"/>
          <p14:tracePt t="55297" x="4071938" y="4319588"/>
          <p14:tracePt t="55335" x="4076700" y="4319588"/>
          <p14:tracePt t="55354" x="4105275" y="4319588"/>
          <p14:tracePt t="55360" x="4114800" y="4314825"/>
          <p14:tracePt t="55387" x="4124325" y="4314825"/>
          <p14:tracePt t="55406" x="4143375" y="4314825"/>
          <p14:tracePt t="55450" x="4233863" y="4314825"/>
          <p14:tracePt t="55478" x="4252913" y="4314825"/>
          <p14:tracePt t="55493" x="4267200" y="4314825"/>
          <p14:tracePt t="55525" x="4286250" y="4314825"/>
          <p14:tracePt t="55564" x="4376738" y="4314825"/>
          <p14:tracePt t="55570" x="4391025" y="4314825"/>
          <p14:tracePt t="55590" x="4414838" y="4314825"/>
          <p14:tracePt t="55594" x="4424363" y="4314825"/>
          <p14:tracePt t="55601" x="4429125" y="4314825"/>
          <p14:tracePt t="55617" x="4443413" y="4314825"/>
          <p14:tracePt t="55634" x="4448175" y="4314825"/>
          <p14:tracePt t="55664" x="4467225" y="4314825"/>
          <p14:tracePt t="55668" x="4471988" y="4314825"/>
          <p14:tracePt t="56141" x="4495800" y="4305300"/>
          <p14:tracePt t="56171" x="4514850" y="4300538"/>
          <p14:tracePt t="56192" x="4562475" y="4300538"/>
          <p14:tracePt t="56199" x="4591050" y="4300538"/>
          <p14:tracePt t="56243" x="4695825" y="4300538"/>
          <p14:tracePt t="56262" x="4705350" y="4300538"/>
          <p14:tracePt t="56294" x="4719638" y="4300538"/>
          <p14:tracePt t="56313" x="4748213" y="4300538"/>
          <p14:tracePt t="56353" x="4838700" y="4295775"/>
          <p14:tracePt t="56377" x="4900613" y="4295775"/>
          <p14:tracePt t="56388" x="4919663" y="4295775"/>
          <p14:tracePt t="56414" x="4957763" y="4295775"/>
          <p14:tracePt t="56430" x="5043488" y="4295775"/>
          <p14:tracePt t="56450" x="5086350" y="4295775"/>
          <p14:tracePt t="56453" x="5095875" y="4295775"/>
          <p14:tracePt t="56461" x="5110163" y="4295775"/>
          <p14:tracePt t="56478" x="5138738" y="4295775"/>
          <p14:tracePt t="56484" x="5148263" y="4300538"/>
          <p14:tracePt t="56493" x="5162550" y="4300538"/>
          <p14:tracePt t="56498" x="5191125" y="4305300"/>
          <p14:tracePt t="56511" x="5210175" y="4305300"/>
          <p14:tracePt t="56521" x="5272088" y="4305300"/>
          <p14:tracePt t="56529" x="5291138" y="4305300"/>
          <p14:tracePt t="56540" x="5329238" y="4305300"/>
          <p14:tracePt t="56567" x="5429250" y="4305300"/>
          <p14:tracePt t="56578" x="5448300" y="4305300"/>
          <p14:tracePt t="56587" x="5472113" y="4305300"/>
          <p14:tracePt t="56594" x="5486400" y="4305300"/>
          <p14:tracePt t="56602" x="5505450" y="4305300"/>
          <p14:tracePt t="56609" x="5529263" y="4305300"/>
          <p14:tracePt t="56615" x="5543550" y="4305300"/>
          <p14:tracePt t="56619" x="5557838" y="4305300"/>
          <p14:tracePt t="56629" x="5581650" y="4305300"/>
          <p14:tracePt t="56636" x="5595938" y="4305300"/>
          <p14:tracePt t="56654" x="5643563" y="4305300"/>
          <p14:tracePt t="56687" x="5715000" y="4310063"/>
          <p14:tracePt t="56692" x="5729288" y="4310063"/>
          <p14:tracePt t="56698" x="5743575" y="4310063"/>
          <p14:tracePt t="56706" x="5757863" y="4310063"/>
          <p14:tracePt t="56711" x="5772150" y="4310063"/>
          <p14:tracePt t="56729" x="5815013" y="4310063"/>
          <p14:tracePt t="56735" x="5834063" y="4310063"/>
          <p14:tracePt t="56763" x="5953125" y="4310063"/>
          <p14:tracePt t="56770" x="5991225" y="4310063"/>
          <p14:tracePt t="56777" x="6038850" y="4310063"/>
          <p14:tracePt t="56788" x="6076950" y="4310063"/>
          <p14:tracePt t="56799" x="6148388" y="4310063"/>
          <p14:tracePt t="56812" x="6176963" y="4310063"/>
          <p14:tracePt t="56818" x="6196013" y="4310063"/>
          <p14:tracePt t="56837" x="6267450" y="4310063"/>
          <p14:tracePt t="56844" x="6286500" y="4305300"/>
          <p14:tracePt t="56869" x="6324600" y="4300538"/>
          <p14:tracePt t="56886" x="6362700" y="4295775"/>
          <p14:tracePt t="56891" x="6376988" y="4295775"/>
          <p14:tracePt t="56900" x="6415088" y="4286250"/>
          <p14:tracePt t="56910" x="6443663" y="4286250"/>
          <p14:tracePt t="56918" x="6477000" y="4281488"/>
          <p14:tracePt t="56923" x="6505575" y="4281488"/>
          <p14:tracePt t="56925" x="6534150" y="4281488"/>
          <p14:tracePt t="56934" x="6543675" y="4281488"/>
          <p14:tracePt t="56950" x="6600825" y="4281488"/>
          <p14:tracePt t="56963" x="6624638" y="4276725"/>
          <p14:tracePt t="56977" x="6634163" y="4276725"/>
          <p14:tracePt t="56983" x="6648450" y="4276725"/>
          <p14:tracePt t="56989" x="6657975" y="4276725"/>
          <p14:tracePt t="57001" x="6700838" y="4276725"/>
          <p14:tracePt t="57010" x="6719888" y="4276725"/>
          <p14:tracePt t="57017" x="6753225" y="4276725"/>
          <p14:tracePt t="57046" x="6891338" y="4276725"/>
          <p14:tracePt t="57064" x="6948488" y="4276725"/>
          <p14:tracePt t="57111" x="7081838" y="4286250"/>
          <p14:tracePt t="57164" x="7086600" y="4286250"/>
          <p14:tracePt t="57182" x="7134225" y="4286250"/>
          <p14:tracePt t="57202" x="7143750" y="4286250"/>
          <p14:tracePt t="57261" x="7167563" y="4281488"/>
          <p14:tracePt t="57278" x="7219950" y="4276725"/>
          <p14:tracePt t="57290" x="7239000" y="4276725"/>
          <p14:tracePt t="57295" x="7253288" y="4271963"/>
          <p14:tracePt t="57304" x="7262813" y="4271963"/>
          <p14:tracePt t="57313" x="7272338" y="4267200"/>
          <p14:tracePt t="57682" x="7267575" y="4267200"/>
          <p14:tracePt t="57699" x="7253288" y="4267200"/>
          <p14:tracePt t="57715" x="7234238" y="4271963"/>
          <p14:tracePt t="57744" x="7072313" y="4276725"/>
          <p14:tracePt t="57762" x="7005638" y="4276725"/>
          <p14:tracePt t="57766" x="6986588" y="4276725"/>
          <p14:tracePt t="57774" x="6962775" y="4276725"/>
          <p14:tracePt t="57789" x="6872288" y="4276725"/>
          <p14:tracePt t="57798" x="6834188" y="4276725"/>
          <p14:tracePt t="57852" x="6610350" y="4276725"/>
          <p14:tracePt t="57856" x="6543675" y="4286250"/>
          <p14:tracePt t="57870" x="6467475" y="4286250"/>
          <p14:tracePt t="57901" x="6229350" y="4295775"/>
          <p14:tracePt t="57918" x="6086475" y="4300538"/>
          <p14:tracePt t="57952" x="5962650" y="4310063"/>
          <p14:tracePt t="57956" x="5886450" y="4314825"/>
          <p14:tracePt t="57976" x="5695950" y="4324350"/>
          <p14:tracePt t="58024" x="5167313" y="4357688"/>
          <p14:tracePt t="58029" x="5091113" y="4357688"/>
          <p14:tracePt t="58093" x="4729163" y="4357688"/>
          <p14:tracePt t="58099" x="4662488" y="4357688"/>
          <p14:tracePt t="58108" x="4586288" y="4357688"/>
          <p14:tracePt t="58112" x="4562475" y="4357688"/>
          <p14:tracePt t="58126" x="4419600" y="4357688"/>
          <p14:tracePt t="58133" x="4391025" y="4357688"/>
          <p14:tracePt t="58141" x="4324350" y="4357688"/>
          <p14:tracePt t="58168" x="4133850" y="4357688"/>
          <p14:tracePt t="58245" x="3619500" y="4357688"/>
          <p14:tracePt t="58265" x="3529013" y="4357688"/>
          <p14:tracePt t="58290" x="3367088" y="4357688"/>
          <p14:tracePt t="58311" x="3243263" y="4357688"/>
          <p14:tracePt t="58314" x="3224213" y="4357688"/>
          <p14:tracePt t="58321" x="3176588" y="4357688"/>
          <p14:tracePt t="58336" x="3119438" y="4357688"/>
          <p14:tracePt t="58346" x="3081338" y="4357688"/>
          <p14:tracePt t="58390" x="2914650" y="4357688"/>
          <p14:tracePt t="58418" x="2824163" y="4357688"/>
          <p14:tracePt t="58450" x="2605088" y="4357688"/>
          <p14:tracePt t="58538" x="2266950" y="4348163"/>
          <p14:tracePt t="58542" x="2224088" y="4338638"/>
          <p14:tracePt t="58588" x="2076450" y="4338638"/>
          <p14:tracePt t="58608" x="2033588" y="4338638"/>
          <p14:tracePt t="58637" x="1990725" y="4338638"/>
          <p14:tracePt t="58649" x="1976438" y="4338638"/>
          <p14:tracePt t="58721" x="1885950" y="4338638"/>
          <p14:tracePt t="58764" x="1809750" y="4333875"/>
          <p14:tracePt t="58844" x="1762125" y="4333875"/>
          <p14:tracePt t="59293" x="1762125" y="4329113"/>
          <p14:tracePt t="59304" x="1762125" y="4324350"/>
          <p14:tracePt t="59669" x="1766888" y="4324350"/>
          <p14:tracePt t="59748" x="1771650" y="4324350"/>
          <p14:tracePt t="59763" x="1800225" y="4324350"/>
          <p14:tracePt t="59774" x="1809750" y="4324350"/>
          <p14:tracePt t="59797" x="1828800" y="4324350"/>
          <p14:tracePt t="59801" x="1838325" y="4324350"/>
          <p14:tracePt t="59816" x="1852613" y="4324350"/>
          <p14:tracePt t="59825" x="1857375" y="4324350"/>
          <p14:tracePt t="59841" x="1866900" y="4324350"/>
          <p14:tracePt t="59847" x="1871663" y="4324350"/>
          <p14:tracePt t="59856" x="1876425" y="4324350"/>
          <p14:tracePt t="59862" x="1885950" y="4324350"/>
          <p14:tracePt t="59885" x="1914525" y="4324350"/>
          <p14:tracePt t="59889" x="1928813" y="4324350"/>
          <p14:tracePt t="59910" x="1957388" y="4324350"/>
          <p14:tracePt t="59918" x="1966913" y="4324350"/>
          <p14:tracePt t="59927" x="1971675" y="4324350"/>
          <p14:tracePt t="59942" x="1990725" y="4324350"/>
          <p14:tracePt t="59952" x="2000250" y="4319588"/>
          <p14:tracePt t="59957" x="2005013" y="4319588"/>
          <p14:tracePt t="59967" x="2014538" y="4319588"/>
          <p14:tracePt t="59996" x="2047875" y="4314825"/>
          <p14:tracePt t="60002" x="2057400" y="4314825"/>
          <p14:tracePt t="60009" x="2057400" y="4310063"/>
          <p14:tracePt t="60017" x="2066925" y="4310063"/>
          <p14:tracePt t="60025" x="2076450" y="4310063"/>
          <p14:tracePt t="60043" x="2090738" y="4310063"/>
          <p14:tracePt t="60049" x="2100263" y="4310063"/>
          <p14:tracePt t="60087" x="2124075" y="4305300"/>
          <p14:tracePt t="60094" x="2133600" y="4305300"/>
          <p14:tracePt t="60101" x="2138363" y="4305300"/>
          <p14:tracePt t="60179" x="2143125" y="4305300"/>
          <p14:tracePt t="60408" x="2152650" y="4305300"/>
          <p14:tracePt t="60418" x="2157413" y="4305300"/>
          <p14:tracePt t="60425" x="2162175" y="4305300"/>
          <p14:tracePt t="60523" x="2185988" y="4305300"/>
          <p14:tracePt t="60539" x="2209800" y="4305300"/>
          <p14:tracePt t="60619" x="2428875" y="4305300"/>
          <p14:tracePt t="60626" x="2457450" y="4305300"/>
          <p14:tracePt t="60670" x="2576513" y="4319588"/>
          <p14:tracePt t="60730" x="2619375" y="4319588"/>
          <p14:tracePt t="60743" x="2624138" y="4319588"/>
          <p14:tracePt t="60795" x="2657475" y="4319588"/>
          <p14:tracePt t="60855" x="2757488" y="4333875"/>
          <p14:tracePt t="60871" x="2771775" y="4333875"/>
          <p14:tracePt t="60877" x="2795588" y="4333875"/>
          <p14:tracePt t="60886" x="2862263" y="4338638"/>
          <p14:tracePt t="60893" x="2900363" y="4338638"/>
          <p14:tracePt t="60906" x="2928938" y="4343400"/>
          <p14:tracePt t="60909" x="2976563" y="4343400"/>
          <p14:tracePt t="60918" x="3009900" y="4343400"/>
          <p14:tracePt t="60934" x="3076575" y="4343400"/>
          <p14:tracePt t="60938" x="3105150" y="4343400"/>
          <p14:tracePt t="60948" x="3133725" y="4343400"/>
          <p14:tracePt t="60954" x="3181350" y="4343400"/>
          <p14:tracePt t="60963" x="3209925" y="4343400"/>
          <p14:tracePt t="60978" x="3309938" y="4343400"/>
          <p14:tracePt t="60983" x="3348038" y="4343400"/>
          <p14:tracePt t="61043" x="3676650" y="4343400"/>
          <p14:tracePt t="61047" x="3733800" y="4343400"/>
          <p14:tracePt t="61087" x="3933825" y="4343400"/>
          <p14:tracePt t="61115" x="4071938" y="4343400"/>
          <p14:tracePt t="61121" x="4157663" y="4343400"/>
          <p14:tracePt t="61138" x="4267200" y="4343400"/>
          <p14:tracePt t="61143" x="4286250" y="4343400"/>
          <p14:tracePt t="61165" x="4381500" y="4343400"/>
          <p14:tracePt t="61170" x="4414838" y="4343400"/>
          <p14:tracePt t="61199" x="4467225" y="4348163"/>
          <p14:tracePt t="61200" x="4514850" y="4348163"/>
          <p14:tracePt t="61216" x="4619625" y="4348163"/>
          <p14:tracePt t="61273" x="4838700" y="4348163"/>
          <p14:tracePt t="61295" x="4891088" y="4348163"/>
          <p14:tracePt t="61299" x="4919663" y="4348163"/>
          <p14:tracePt t="61321" x="4962525" y="4348163"/>
          <p14:tracePt t="61356" x="5033963" y="4348163"/>
          <p14:tracePt t="61360" x="5048250" y="4348163"/>
          <p14:tracePt t="61422" x="5148263" y="4348163"/>
          <p14:tracePt t="61478" x="5291138" y="4348163"/>
          <p14:tracePt t="61493" x="5329238" y="4348163"/>
          <p14:tracePt t="61512" x="5357813" y="4348163"/>
          <p14:tracePt t="61556" x="5391150" y="4348163"/>
          <p14:tracePt t="61572" x="5400675" y="4348163"/>
          <p14:tracePt t="61609" x="5419725" y="4348163"/>
          <p14:tracePt t="61692" x="5495925" y="4343400"/>
          <p14:tracePt t="61739" x="5514975" y="4343400"/>
          <p14:tracePt t="61777" x="5548313" y="4343400"/>
          <p14:tracePt t="61781" x="5553075" y="4338638"/>
          <p14:tracePt t="61795" x="5562600" y="4338638"/>
          <p14:tracePt t="65806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5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5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3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4.9"/>
</p:tagLst>
</file>

<file path=ppt/theme/theme1.xml><?xml version="1.0" encoding="utf-8"?>
<a:theme xmlns:a="http://schemas.openxmlformats.org/drawingml/2006/main" name="Edge">
  <a:themeElements>
    <a:clrScheme name="Edge 9">
      <a:dk1>
        <a:srgbClr val="000000"/>
      </a:dk1>
      <a:lt1>
        <a:srgbClr val="FFFFFF"/>
      </a:lt1>
      <a:dk2>
        <a:srgbClr val="003399"/>
      </a:dk2>
      <a:lt2>
        <a:srgbClr val="666699"/>
      </a:lt2>
      <a:accent1>
        <a:srgbClr val="009999"/>
      </a:accent1>
      <a:accent2>
        <a:srgbClr val="4C6D4E"/>
      </a:accent2>
      <a:accent3>
        <a:srgbClr val="FFFFFF"/>
      </a:accent3>
      <a:accent4>
        <a:srgbClr val="000000"/>
      </a:accent4>
      <a:accent5>
        <a:srgbClr val="AACACA"/>
      </a:accent5>
      <a:accent6>
        <a:srgbClr val="446246"/>
      </a:accent6>
      <a:hlink>
        <a:srgbClr val="4C6D80"/>
      </a:hlink>
      <a:folHlink>
        <a:srgbClr val="B2B2B2"/>
      </a:folHlink>
    </a:clrScheme>
    <a:fontScheme name="Edge">
      <a:majorFont>
        <a:latin typeface="Garamond"/>
        <a:ea typeface="华文细黑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20000"/>
          </a:spcAft>
          <a:buClr>
            <a:schemeClr val="accent1"/>
          </a:buClr>
          <a:buSzPct val="65000"/>
          <a:buFont typeface="Wingdings" panose="05000000000000000000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20000"/>
          </a:spcAft>
          <a:buClr>
            <a:schemeClr val="accent1"/>
          </a:buClr>
          <a:buSzPct val="65000"/>
          <a:buFont typeface="Wingdings" panose="05000000000000000000" pitchFamily="2" charset="2"/>
          <a:buNone/>
          <a:tabLst/>
          <a:defRPr kumimoji="0" lang="zh-CN" altLang="en-US" sz="1800" b="1" i="0" u="none" strike="noStrike" cap="none" normalizeH="0" baseline="0" smtClean="0">
            <a:ln>
              <a:noFill/>
            </a:ln>
            <a:solidFill>
              <a:srgbClr val="000099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10837</TotalTime>
  <Words>1083</Words>
  <Application>Microsoft Office PowerPoint</Application>
  <PresentationFormat>全屏显示(4:3)</PresentationFormat>
  <Paragraphs>164</Paragraphs>
  <Slides>19</Slides>
  <Notes>0</Notes>
  <HiddenSlides>0</HiddenSlides>
  <MMClips>19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华文细黑</vt:lpstr>
      <vt:lpstr>宋体</vt:lpstr>
      <vt:lpstr>Arial</vt:lpstr>
      <vt:lpstr>Garamond</vt:lpstr>
      <vt:lpstr>Wingdings</vt:lpstr>
      <vt:lpstr>Edge</vt:lpstr>
      <vt:lpstr>Lecture 7 Sorting 第7讲 排序</vt:lpstr>
      <vt:lpstr>1 引言</vt:lpstr>
      <vt:lpstr>2 大O符号</vt:lpstr>
      <vt:lpstr>2 大O符号（续）</vt:lpstr>
      <vt:lpstr>2 大O符号（续）</vt:lpstr>
      <vt:lpstr>2 大O符号（续）</vt:lpstr>
      <vt:lpstr>3 排序算法</vt:lpstr>
      <vt:lpstr>4 选择排序</vt:lpstr>
      <vt:lpstr>4 选择排序（续）</vt:lpstr>
      <vt:lpstr>4 选择排序（续）</vt:lpstr>
      <vt:lpstr>4 选择排序（续）</vt:lpstr>
      <vt:lpstr>4 选择排序（续）</vt:lpstr>
      <vt:lpstr>4 选择排序（续）</vt:lpstr>
      <vt:lpstr>5 选择排序编程</vt:lpstr>
      <vt:lpstr>5 选择排序编程（续）</vt:lpstr>
      <vt:lpstr>6 辅助函数</vt:lpstr>
      <vt:lpstr>6 辅助函数（续）</vt:lpstr>
      <vt:lpstr>7 渐进复杂度分析</vt:lpstr>
      <vt:lpstr>8 验证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Teacher</dc:creator>
  <cp:lastModifiedBy>Li Kai</cp:lastModifiedBy>
  <cp:revision>109</cp:revision>
  <cp:lastPrinted>1601-01-01T00:00:00Z</cp:lastPrinted>
  <dcterms:created xsi:type="dcterms:W3CDTF">2014-11-05T12:07:07Z</dcterms:created>
  <dcterms:modified xsi:type="dcterms:W3CDTF">2020-05-12T15:18:33Z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